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68"/>
  </p:notesMasterIdLst>
  <p:sldIdLst>
    <p:sldId id="256" r:id="rId2"/>
    <p:sldId id="258" r:id="rId3"/>
    <p:sldId id="259" r:id="rId4"/>
    <p:sldId id="321" r:id="rId5"/>
    <p:sldId id="349" r:id="rId6"/>
    <p:sldId id="342" r:id="rId7"/>
    <p:sldId id="343" r:id="rId8"/>
    <p:sldId id="350" r:id="rId9"/>
    <p:sldId id="355" r:id="rId10"/>
    <p:sldId id="356" r:id="rId11"/>
    <p:sldId id="358" r:id="rId12"/>
    <p:sldId id="334" r:id="rId13"/>
    <p:sldId id="340" r:id="rId14"/>
    <p:sldId id="348" r:id="rId15"/>
    <p:sldId id="352" r:id="rId16"/>
    <p:sldId id="359" r:id="rId17"/>
    <p:sldId id="346" r:id="rId18"/>
    <p:sldId id="345" r:id="rId19"/>
    <p:sldId id="362" r:id="rId20"/>
    <p:sldId id="361" r:id="rId21"/>
    <p:sldId id="313" r:id="rId22"/>
    <p:sldId id="261" r:id="rId23"/>
    <p:sldId id="260" r:id="rId24"/>
    <p:sldId id="319" r:id="rId25"/>
    <p:sldId id="318" r:id="rId26"/>
    <p:sldId id="308" r:id="rId27"/>
    <p:sldId id="311" r:id="rId28"/>
    <p:sldId id="320" r:id="rId29"/>
    <p:sldId id="314" r:id="rId30"/>
    <p:sldId id="312" r:id="rId31"/>
    <p:sldId id="315" r:id="rId32"/>
    <p:sldId id="324" r:id="rId33"/>
    <p:sldId id="309" r:id="rId34"/>
    <p:sldId id="310" r:id="rId35"/>
    <p:sldId id="316" r:id="rId36"/>
    <p:sldId id="317" r:id="rId37"/>
    <p:sldId id="363" r:id="rId38"/>
    <p:sldId id="364" r:id="rId39"/>
    <p:sldId id="365" r:id="rId40"/>
    <p:sldId id="367" r:id="rId41"/>
    <p:sldId id="374" r:id="rId42"/>
    <p:sldId id="376" r:id="rId43"/>
    <p:sldId id="375" r:id="rId44"/>
    <p:sldId id="377" r:id="rId45"/>
    <p:sldId id="378" r:id="rId46"/>
    <p:sldId id="380" r:id="rId47"/>
    <p:sldId id="366" r:id="rId48"/>
    <p:sldId id="369" r:id="rId49"/>
    <p:sldId id="368" r:id="rId50"/>
    <p:sldId id="370" r:id="rId51"/>
    <p:sldId id="373" r:id="rId52"/>
    <p:sldId id="382" r:id="rId53"/>
    <p:sldId id="323" r:id="rId54"/>
    <p:sldId id="386" r:id="rId55"/>
    <p:sldId id="387" r:id="rId56"/>
    <p:sldId id="330" r:id="rId57"/>
    <p:sldId id="385" r:id="rId58"/>
    <p:sldId id="332" r:id="rId59"/>
    <p:sldId id="379" r:id="rId60"/>
    <p:sldId id="381" r:id="rId61"/>
    <p:sldId id="383" r:id="rId62"/>
    <p:sldId id="333" r:id="rId63"/>
    <p:sldId id="325" r:id="rId64"/>
    <p:sldId id="384" r:id="rId65"/>
    <p:sldId id="329" r:id="rId66"/>
    <p:sldId id="327" r:id="rId67"/>
  </p:sldIdLst>
  <p:sldSz cx="9144000" cy="5143500" type="screen16x9"/>
  <p:notesSz cx="6858000" cy="9144000"/>
  <p:embeddedFontLst>
    <p:embeddedFont>
      <p:font typeface="微軟正黑體" panose="020B0604030504040204" pitchFamily="34" charset="-120"/>
      <p:regular r:id="rId69"/>
      <p:bold r:id="rId70"/>
    </p:embeddedFont>
    <p:embeddedFont>
      <p:font typeface="Barlow Semi Condensed" panose="00000506000000000000" pitchFamily="2" charset="0"/>
      <p:regular r:id="rId71"/>
      <p:bold r:id="rId72"/>
      <p:italic r:id="rId73"/>
      <p:boldItalic r:id="rId74"/>
    </p:embeddedFont>
    <p:embeddedFont>
      <p:font typeface="Barlow Semi Condensed Black" panose="00000A06000000000000" pitchFamily="2" charset="0"/>
      <p:bold r:id="rId75"/>
      <p:boldItalic r:id="rId76"/>
    </p:embeddedFont>
    <p:embeddedFont>
      <p:font typeface="Questrial" pitchFamily="2" charset="0"/>
      <p:regular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6757EB-5E8B-BC5B-04AE-6F698283CF33}" v="3" dt="2023-06-05T12:52:01.064"/>
    <p1510:client id="{18F03C19-008C-C644-3697-F94EABBE2B53}" v="12" dt="2023-12-22T04:45:12.921"/>
    <p1510:client id="{3CB9C9E6-39D8-89DF-0679-50E854371C7C}" v="503" dt="2023-12-19T13:45:59.528"/>
    <p1510:client id="{4F1423F8-5A19-1F32-EF01-4FE31258B734}" v="604" dt="2023-12-19T12:45:13.573"/>
    <p1510:client id="{71574F6E-E142-8714-EBC0-87F9C7F38D46}" v="6" dt="2023-06-05T13:39:28.858"/>
    <p1510:client id="{93BE0106-BF62-011A-5178-F32321895859}" v="259" dt="2023-12-19T11:11:04.219"/>
    <p1510:client id="{AD4CFDBE-0DF9-492C-A55B-1BFCB2DBA5CF}" v="6" dt="2023-06-05T16:19:47.035"/>
    <p1510:client id="{BE999159-F670-819E-63AA-90D48FE4CE30}" v="437" dt="2023-06-05T13:43:42.960"/>
    <p1510:client id="{D14A27F1-0012-B610-CC29-DD8A7C397DA2}" v="354" vWet="355" dt="2023-06-05T13:28:26.636"/>
    <p1510:client id="{E65661A5-FDA0-AE2B-387A-3AC9DC7720A5}" v="139" dt="2023-06-05T13:18:41.010"/>
    <p1510:client id="{FB4BB196-02FA-62A4-1BFB-CFFB70AF9994}" v="104" dt="2023-06-05T10:40:37.869"/>
  </p1510:revLst>
</p1510:revInfo>
</file>

<file path=ppt/tableStyles.xml><?xml version="1.0" encoding="utf-8"?>
<a:tblStyleLst xmlns:a="http://schemas.openxmlformats.org/drawingml/2006/main" def="{9E60B65C-F220-4DD2-BF8E-B3100FAA0C57}">
  <a:tblStyle styleId="{9E60B65C-F220-4DD2-BF8E-B3100FAA0C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6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杜佩真" userId="S::a1105549@o365.nuk.edu.tw::25278ccb-6c11-4183-a528-1b3fe189b8e0" providerId="AD" clId="Web-{BE999159-F670-819E-63AA-90D48FE4CE30}"/>
    <pc:docChg chg="addSld delSld modSld sldOrd">
      <pc:chgData name="杜佩真" userId="S::a1105549@o365.nuk.edu.tw::25278ccb-6c11-4183-a528-1b3fe189b8e0" providerId="AD" clId="Web-{BE999159-F670-819E-63AA-90D48FE4CE30}" dt="2023-06-05T13:43:42.960" v="403" actId="1076"/>
      <pc:docMkLst>
        <pc:docMk/>
      </pc:docMkLst>
      <pc:sldChg chg="modSp">
        <pc:chgData name="杜佩真" userId="S::a1105549@o365.nuk.edu.tw::25278ccb-6c11-4183-a528-1b3fe189b8e0" providerId="AD" clId="Web-{BE999159-F670-819E-63AA-90D48FE4CE30}" dt="2023-06-05T12:51:12.716" v="250" actId="20577"/>
        <pc:sldMkLst>
          <pc:docMk/>
          <pc:sldMk cId="0" sldId="260"/>
        </pc:sldMkLst>
        <pc:spChg chg="mod">
          <ac:chgData name="杜佩真" userId="S::a1105549@o365.nuk.edu.tw::25278ccb-6c11-4183-a528-1b3fe189b8e0" providerId="AD" clId="Web-{BE999159-F670-819E-63AA-90D48FE4CE30}" dt="2023-06-05T12:51:12.716" v="250" actId="20577"/>
          <ac:spMkLst>
            <pc:docMk/>
            <pc:sldMk cId="0" sldId="260"/>
            <ac:spMk id="804" creationId="{00000000-0000-0000-0000-000000000000}"/>
          </ac:spMkLst>
        </pc:spChg>
        <pc:spChg chg="mod">
          <ac:chgData name="杜佩真" userId="S::a1105549@o365.nuk.edu.tw::25278ccb-6c11-4183-a528-1b3fe189b8e0" providerId="AD" clId="Web-{BE999159-F670-819E-63AA-90D48FE4CE30}" dt="2023-06-05T12:44:01.285" v="199" actId="20577"/>
          <ac:spMkLst>
            <pc:docMk/>
            <pc:sldMk cId="0" sldId="260"/>
            <ac:spMk id="805" creationId="{00000000-0000-0000-0000-000000000000}"/>
          </ac:spMkLst>
        </pc:spChg>
      </pc:sldChg>
      <pc:sldChg chg="ord">
        <pc:chgData name="杜佩真" userId="S::a1105549@o365.nuk.edu.tw::25278ccb-6c11-4183-a528-1b3fe189b8e0" providerId="AD" clId="Web-{BE999159-F670-819E-63AA-90D48FE4CE30}" dt="2023-06-05T12:25:53.136" v="31"/>
        <pc:sldMkLst>
          <pc:docMk/>
          <pc:sldMk cId="1468059760" sldId="308"/>
        </pc:sldMkLst>
      </pc:sldChg>
      <pc:sldChg chg="modSp add ord replId">
        <pc:chgData name="杜佩真" userId="S::a1105549@o365.nuk.edu.tw::25278ccb-6c11-4183-a528-1b3fe189b8e0" providerId="AD" clId="Web-{BE999159-F670-819E-63AA-90D48FE4CE30}" dt="2023-06-05T12:37:35.448" v="134" actId="20577"/>
        <pc:sldMkLst>
          <pc:docMk/>
          <pc:sldMk cId="3519939712" sldId="309"/>
        </pc:sldMkLst>
        <pc:spChg chg="mod">
          <ac:chgData name="杜佩真" userId="S::a1105549@o365.nuk.edu.tw::25278ccb-6c11-4183-a528-1b3fe189b8e0" providerId="AD" clId="Web-{BE999159-F670-819E-63AA-90D48FE4CE30}" dt="2023-06-05T12:24:38.572" v="25" actId="20577"/>
          <ac:spMkLst>
            <pc:docMk/>
            <pc:sldMk cId="3519939712" sldId="309"/>
            <ac:spMk id="804" creationId="{00000000-0000-0000-0000-000000000000}"/>
          </ac:spMkLst>
        </pc:spChg>
        <pc:spChg chg="mod">
          <ac:chgData name="杜佩真" userId="S::a1105549@o365.nuk.edu.tw::25278ccb-6c11-4183-a528-1b3fe189b8e0" providerId="AD" clId="Web-{BE999159-F670-819E-63AA-90D48FE4CE30}" dt="2023-06-05T12:37:35.448" v="134" actId="20577"/>
          <ac:spMkLst>
            <pc:docMk/>
            <pc:sldMk cId="3519939712" sldId="309"/>
            <ac:spMk id="805" creationId="{00000000-0000-0000-0000-000000000000}"/>
          </ac:spMkLst>
        </pc:spChg>
      </pc:sldChg>
      <pc:sldChg chg="addSp delSp modSp add ord replId">
        <pc:chgData name="杜佩真" userId="S::a1105549@o365.nuk.edu.tw::25278ccb-6c11-4183-a528-1b3fe189b8e0" providerId="AD" clId="Web-{BE999159-F670-819E-63AA-90D48FE4CE30}" dt="2023-06-05T13:28:30.625" v="402" actId="14100"/>
        <pc:sldMkLst>
          <pc:docMk/>
          <pc:sldMk cId="1934174066" sldId="310"/>
        </pc:sldMkLst>
        <pc:spChg chg="mod">
          <ac:chgData name="杜佩真" userId="S::a1105549@o365.nuk.edu.tw::25278ccb-6c11-4183-a528-1b3fe189b8e0" providerId="AD" clId="Web-{BE999159-F670-819E-63AA-90D48FE4CE30}" dt="2023-06-05T12:36:26.947" v="117" actId="1076"/>
          <ac:spMkLst>
            <pc:docMk/>
            <pc:sldMk cId="1934174066" sldId="310"/>
            <ac:spMk id="6" creationId="{F0166C01-045E-132C-B3D1-24DEF630E2E4}"/>
          </ac:spMkLst>
        </pc:spChg>
        <pc:picChg chg="del">
          <ac:chgData name="杜佩真" userId="S::a1105549@o365.nuk.edu.tw::25278ccb-6c11-4183-a528-1b3fe189b8e0" providerId="AD" clId="Web-{BE999159-F670-819E-63AA-90D48FE4CE30}" dt="2023-06-05T12:22:10.584" v="5"/>
          <ac:picMkLst>
            <pc:docMk/>
            <pc:sldMk cId="1934174066" sldId="310"/>
            <ac:picMk id="2" creationId="{2A9D6B56-E6F2-F357-9169-855A731E7183}"/>
          </ac:picMkLst>
        </pc:picChg>
        <pc:picChg chg="add mod">
          <ac:chgData name="杜佩真" userId="S::a1105549@o365.nuk.edu.tw::25278ccb-6c11-4183-a528-1b3fe189b8e0" providerId="AD" clId="Web-{BE999159-F670-819E-63AA-90D48FE4CE30}" dt="2023-06-05T12:36:26.962" v="118" actId="1076"/>
          <ac:picMkLst>
            <pc:docMk/>
            <pc:sldMk cId="1934174066" sldId="310"/>
            <ac:picMk id="3" creationId="{D0A39059-2922-269F-7F9E-6000397F6543}"/>
          </ac:picMkLst>
        </pc:picChg>
        <pc:picChg chg="add del mod">
          <ac:chgData name="杜佩真" userId="S::a1105549@o365.nuk.edu.tw::25278ccb-6c11-4183-a528-1b3fe189b8e0" providerId="AD" clId="Web-{BE999159-F670-819E-63AA-90D48FE4CE30}" dt="2023-06-05T13:27:41.967" v="395"/>
          <ac:picMkLst>
            <pc:docMk/>
            <pc:sldMk cId="1934174066" sldId="310"/>
            <ac:picMk id="4" creationId="{871F0111-D5E8-09E8-030B-AC871CA73DE7}"/>
          </ac:picMkLst>
        </pc:picChg>
        <pc:picChg chg="add del mod">
          <ac:chgData name="杜佩真" userId="S::a1105549@o365.nuk.edu.tw::25278ccb-6c11-4183-a528-1b3fe189b8e0" providerId="AD" clId="Web-{BE999159-F670-819E-63AA-90D48FE4CE30}" dt="2023-06-05T13:28:20.312" v="399"/>
          <ac:picMkLst>
            <pc:docMk/>
            <pc:sldMk cId="1934174066" sldId="310"/>
            <ac:picMk id="5" creationId="{3D4F835A-9394-8313-C11D-DE20EC015C76}"/>
          </ac:picMkLst>
        </pc:picChg>
        <pc:picChg chg="del">
          <ac:chgData name="杜佩真" userId="S::a1105549@o365.nuk.edu.tw::25278ccb-6c11-4183-a528-1b3fe189b8e0" providerId="AD" clId="Web-{BE999159-F670-819E-63AA-90D48FE4CE30}" dt="2023-06-05T12:22:10.647" v="7"/>
          <ac:picMkLst>
            <pc:docMk/>
            <pc:sldMk cId="1934174066" sldId="310"/>
            <ac:picMk id="7" creationId="{DC455427-CED2-AF00-C502-12C598C2B3E7}"/>
          </ac:picMkLst>
        </pc:picChg>
        <pc:picChg chg="del">
          <ac:chgData name="杜佩真" userId="S::a1105549@o365.nuk.edu.tw::25278ccb-6c11-4183-a528-1b3fe189b8e0" providerId="AD" clId="Web-{BE999159-F670-819E-63AA-90D48FE4CE30}" dt="2023-06-05T12:22:10.678" v="8"/>
          <ac:picMkLst>
            <pc:docMk/>
            <pc:sldMk cId="1934174066" sldId="310"/>
            <ac:picMk id="8" creationId="{5BD5F263-5E20-266C-537A-FBFF3F319DFC}"/>
          </ac:picMkLst>
        </pc:picChg>
        <pc:picChg chg="add mod">
          <ac:chgData name="杜佩真" userId="S::a1105549@o365.nuk.edu.tw::25278ccb-6c11-4183-a528-1b3fe189b8e0" providerId="AD" clId="Web-{BE999159-F670-819E-63AA-90D48FE4CE30}" dt="2023-06-05T13:27:50.608" v="398" actId="14100"/>
          <ac:picMkLst>
            <pc:docMk/>
            <pc:sldMk cId="1934174066" sldId="310"/>
            <ac:picMk id="9" creationId="{68A7BC25-DC10-EB48-6D41-E1705A0E5ADF}"/>
          </ac:picMkLst>
        </pc:picChg>
        <pc:picChg chg="add mod">
          <ac:chgData name="杜佩真" userId="S::a1105549@o365.nuk.edu.tw::25278ccb-6c11-4183-a528-1b3fe189b8e0" providerId="AD" clId="Web-{BE999159-F670-819E-63AA-90D48FE4CE30}" dt="2023-06-05T13:28:30.625" v="402" actId="14100"/>
          <ac:picMkLst>
            <pc:docMk/>
            <pc:sldMk cId="1934174066" sldId="310"/>
            <ac:picMk id="10" creationId="{8D419B8E-9577-2484-3511-98AD3C49F913}"/>
          </ac:picMkLst>
        </pc:picChg>
      </pc:sldChg>
      <pc:sldChg chg="modSp add replId">
        <pc:chgData name="杜佩真" userId="S::a1105549@o365.nuk.edu.tw::25278ccb-6c11-4183-a528-1b3fe189b8e0" providerId="AD" clId="Web-{BE999159-F670-819E-63AA-90D48FE4CE30}" dt="2023-06-05T12:37:23.073" v="128" actId="20577"/>
        <pc:sldMkLst>
          <pc:docMk/>
          <pc:sldMk cId="188505076" sldId="311"/>
        </pc:sldMkLst>
        <pc:spChg chg="mod">
          <ac:chgData name="杜佩真" userId="S::a1105549@o365.nuk.edu.tw::25278ccb-6c11-4183-a528-1b3fe189b8e0" providerId="AD" clId="Web-{BE999159-F670-819E-63AA-90D48FE4CE30}" dt="2023-06-05T12:35:10.882" v="105" actId="20577"/>
          <ac:spMkLst>
            <pc:docMk/>
            <pc:sldMk cId="188505076" sldId="311"/>
            <ac:spMk id="804" creationId="{00000000-0000-0000-0000-000000000000}"/>
          </ac:spMkLst>
        </pc:spChg>
        <pc:spChg chg="mod">
          <ac:chgData name="杜佩真" userId="S::a1105549@o365.nuk.edu.tw::25278ccb-6c11-4183-a528-1b3fe189b8e0" providerId="AD" clId="Web-{BE999159-F670-819E-63AA-90D48FE4CE30}" dt="2023-06-05T12:37:23.073" v="128" actId="20577"/>
          <ac:spMkLst>
            <pc:docMk/>
            <pc:sldMk cId="188505076" sldId="311"/>
            <ac:spMk id="805" creationId="{00000000-0000-0000-0000-000000000000}"/>
          </ac:spMkLst>
        </pc:spChg>
      </pc:sldChg>
      <pc:sldChg chg="addSp delSp modSp add replId">
        <pc:chgData name="杜佩真" userId="S::a1105549@o365.nuk.edu.tw::25278ccb-6c11-4183-a528-1b3fe189b8e0" providerId="AD" clId="Web-{BE999159-F670-819E-63AA-90D48FE4CE30}" dt="2023-06-05T12:31:47.769" v="85" actId="20577"/>
        <pc:sldMkLst>
          <pc:docMk/>
          <pc:sldMk cId="3634891629" sldId="312"/>
        </pc:sldMkLst>
        <pc:spChg chg="mod">
          <ac:chgData name="杜佩真" userId="S::a1105549@o365.nuk.edu.tw::25278ccb-6c11-4183-a528-1b3fe189b8e0" providerId="AD" clId="Web-{BE999159-F670-819E-63AA-90D48FE4CE30}" dt="2023-06-05T12:31:47.769" v="85" actId="20577"/>
          <ac:spMkLst>
            <pc:docMk/>
            <pc:sldMk cId="3634891629" sldId="312"/>
            <ac:spMk id="6" creationId="{F0166C01-045E-132C-B3D1-24DEF630E2E4}"/>
          </ac:spMkLst>
        </pc:spChg>
        <pc:picChg chg="del">
          <ac:chgData name="杜佩真" userId="S::a1105549@o365.nuk.edu.tw::25278ccb-6c11-4183-a528-1b3fe189b8e0" providerId="AD" clId="Web-{BE999159-F670-819E-63AA-90D48FE4CE30}" dt="2023-06-05T12:26:01.386" v="32"/>
          <ac:picMkLst>
            <pc:docMk/>
            <pc:sldMk cId="3634891629" sldId="312"/>
            <ac:picMk id="2" creationId="{2A9D6B56-E6F2-F357-9169-855A731E7183}"/>
          </ac:picMkLst>
        </pc:picChg>
        <pc:picChg chg="add del mod">
          <ac:chgData name="杜佩真" userId="S::a1105549@o365.nuk.edu.tw::25278ccb-6c11-4183-a528-1b3fe189b8e0" providerId="AD" clId="Web-{BE999159-F670-819E-63AA-90D48FE4CE30}" dt="2023-06-05T12:28:30.796" v="44"/>
          <ac:picMkLst>
            <pc:docMk/>
            <pc:sldMk cId="3634891629" sldId="312"/>
            <ac:picMk id="3" creationId="{F748FCBA-DCAC-77AC-826C-71BFD5649E7F}"/>
          </ac:picMkLst>
        </pc:picChg>
        <pc:picChg chg="add del mod">
          <ac:chgData name="杜佩真" userId="S::a1105549@o365.nuk.edu.tw::25278ccb-6c11-4183-a528-1b3fe189b8e0" providerId="AD" clId="Web-{BE999159-F670-819E-63AA-90D48FE4CE30}" dt="2023-06-05T12:31:26.909" v="79"/>
          <ac:picMkLst>
            <pc:docMk/>
            <pc:sldMk cId="3634891629" sldId="312"/>
            <ac:picMk id="4" creationId="{3F6C4C5E-3EFE-510C-2467-ACE757817861}"/>
          </ac:picMkLst>
        </pc:picChg>
        <pc:picChg chg="add mod">
          <ac:chgData name="杜佩真" userId="S::a1105549@o365.nuk.edu.tw::25278ccb-6c11-4183-a528-1b3fe189b8e0" providerId="AD" clId="Web-{BE999159-F670-819E-63AA-90D48FE4CE30}" dt="2023-06-05T12:31:37.628" v="82" actId="1076"/>
          <ac:picMkLst>
            <pc:docMk/>
            <pc:sldMk cId="3634891629" sldId="312"/>
            <ac:picMk id="5" creationId="{DC3BDE58-B7BB-959A-3668-57F2E25B4FC3}"/>
          </ac:picMkLst>
        </pc:picChg>
        <pc:picChg chg="del">
          <ac:chgData name="杜佩真" userId="S::a1105549@o365.nuk.edu.tw::25278ccb-6c11-4183-a528-1b3fe189b8e0" providerId="AD" clId="Web-{BE999159-F670-819E-63AA-90D48FE4CE30}" dt="2023-06-05T12:26:01.448" v="33"/>
          <ac:picMkLst>
            <pc:docMk/>
            <pc:sldMk cId="3634891629" sldId="312"/>
            <ac:picMk id="7" creationId="{DC455427-CED2-AF00-C502-12C598C2B3E7}"/>
          </ac:picMkLst>
        </pc:picChg>
        <pc:picChg chg="del">
          <ac:chgData name="杜佩真" userId="S::a1105549@o365.nuk.edu.tw::25278ccb-6c11-4183-a528-1b3fe189b8e0" providerId="AD" clId="Web-{BE999159-F670-819E-63AA-90D48FE4CE30}" dt="2023-06-05T12:26:01.464" v="34"/>
          <ac:picMkLst>
            <pc:docMk/>
            <pc:sldMk cId="3634891629" sldId="312"/>
            <ac:picMk id="8" creationId="{5BD5F263-5E20-266C-537A-FBFF3F319DFC}"/>
          </ac:picMkLst>
        </pc:picChg>
        <pc:picChg chg="add mod">
          <ac:chgData name="杜佩真" userId="S::a1105549@o365.nuk.edu.tw::25278ccb-6c11-4183-a528-1b3fe189b8e0" providerId="AD" clId="Web-{BE999159-F670-819E-63AA-90D48FE4CE30}" dt="2023-06-05T12:28:43.608" v="51" actId="1076"/>
          <ac:picMkLst>
            <pc:docMk/>
            <pc:sldMk cId="3634891629" sldId="312"/>
            <ac:picMk id="9" creationId="{091EC4EA-EC50-455D-54B6-C31B5DA81649}"/>
          </ac:picMkLst>
        </pc:picChg>
        <pc:picChg chg="add mod modCrop">
          <ac:chgData name="杜佩真" userId="S::a1105549@o365.nuk.edu.tw::25278ccb-6c11-4183-a528-1b3fe189b8e0" providerId="AD" clId="Web-{BE999159-F670-819E-63AA-90D48FE4CE30}" dt="2023-06-05T12:31:37.409" v="81" actId="14100"/>
          <ac:picMkLst>
            <pc:docMk/>
            <pc:sldMk cId="3634891629" sldId="312"/>
            <ac:picMk id="10" creationId="{35F180B3-6AB6-892B-CF3A-0126141E3382}"/>
          </ac:picMkLst>
        </pc:picChg>
      </pc:sldChg>
      <pc:sldChg chg="addSp delSp modSp add replId">
        <pc:chgData name="杜佩真" userId="S::a1105549@o365.nuk.edu.tw::25278ccb-6c11-4183-a528-1b3fe189b8e0" providerId="AD" clId="Web-{BE999159-F670-819E-63AA-90D48FE4CE30}" dt="2023-06-05T12:52:23.202" v="260" actId="1076"/>
        <pc:sldMkLst>
          <pc:docMk/>
          <pc:sldMk cId="3956137128" sldId="313"/>
        </pc:sldMkLst>
        <pc:spChg chg="add mod">
          <ac:chgData name="杜佩真" userId="S::a1105549@o365.nuk.edu.tw::25278ccb-6c11-4183-a528-1b3fe189b8e0" providerId="AD" clId="Web-{BE999159-F670-819E-63AA-90D48FE4CE30}" dt="2023-06-05T12:33:15.583" v="93"/>
          <ac:spMkLst>
            <pc:docMk/>
            <pc:sldMk cId="3956137128" sldId="313"/>
            <ac:spMk id="3" creationId="{903A9225-2E47-77E1-A335-3D9982FBF2F3}"/>
          </ac:spMkLst>
        </pc:spChg>
        <pc:spChg chg="add mod">
          <ac:chgData name="杜佩真" userId="S::a1105549@o365.nuk.edu.tw::25278ccb-6c11-4183-a528-1b3fe189b8e0" providerId="AD" clId="Web-{BE999159-F670-819E-63AA-90D48FE4CE30}" dt="2023-06-05T12:52:23.202" v="260" actId="1076"/>
          <ac:spMkLst>
            <pc:docMk/>
            <pc:sldMk cId="3956137128" sldId="313"/>
            <ac:spMk id="5" creationId="{FC76611A-995D-F400-93F5-54B6543B6F8E}"/>
          </ac:spMkLst>
        </pc:spChg>
        <pc:spChg chg="del mod">
          <ac:chgData name="杜佩真" userId="S::a1105549@o365.nuk.edu.tw::25278ccb-6c11-4183-a528-1b3fe189b8e0" providerId="AD" clId="Web-{BE999159-F670-819E-63AA-90D48FE4CE30}" dt="2023-06-05T12:33:38.146" v="95"/>
          <ac:spMkLst>
            <pc:docMk/>
            <pc:sldMk cId="3956137128" sldId="313"/>
            <ac:spMk id="798" creationId="{00000000-0000-0000-0000-000000000000}"/>
          </ac:spMkLst>
        </pc:spChg>
        <pc:spChg chg="del">
          <ac:chgData name="杜佩真" userId="S::a1105549@o365.nuk.edu.tw::25278ccb-6c11-4183-a528-1b3fe189b8e0" providerId="AD" clId="Web-{BE999159-F670-819E-63AA-90D48FE4CE30}" dt="2023-06-05T12:33:15.583" v="93"/>
          <ac:spMkLst>
            <pc:docMk/>
            <pc:sldMk cId="3956137128" sldId="313"/>
            <ac:spMk id="799" creationId="{00000000-0000-0000-0000-000000000000}"/>
          </ac:spMkLst>
        </pc:spChg>
        <pc:picChg chg="add mod">
          <ac:chgData name="杜佩真" userId="S::a1105549@o365.nuk.edu.tw::25278ccb-6c11-4183-a528-1b3fe189b8e0" providerId="AD" clId="Web-{BE999159-F670-819E-63AA-90D48FE4CE30}" dt="2023-06-05T12:34:14.912" v="101" actId="1076"/>
          <ac:picMkLst>
            <pc:docMk/>
            <pc:sldMk cId="3956137128" sldId="313"/>
            <ac:picMk id="6" creationId="{D9A5842E-65ED-5A3E-1912-4210ACCF7E64}"/>
          </ac:picMkLst>
        </pc:picChg>
      </pc:sldChg>
      <pc:sldChg chg="modSp add replId">
        <pc:chgData name="杜佩真" userId="S::a1105549@o365.nuk.edu.tw::25278ccb-6c11-4183-a528-1b3fe189b8e0" providerId="AD" clId="Web-{BE999159-F670-819E-63AA-90D48FE4CE30}" dt="2023-06-05T12:37:31.151" v="130" actId="20577"/>
        <pc:sldMkLst>
          <pc:docMk/>
          <pc:sldMk cId="1058827623" sldId="314"/>
        </pc:sldMkLst>
        <pc:spChg chg="mod">
          <ac:chgData name="杜佩真" userId="S::a1105549@o365.nuk.edu.tw::25278ccb-6c11-4183-a528-1b3fe189b8e0" providerId="AD" clId="Web-{BE999159-F670-819E-63AA-90D48FE4CE30}" dt="2023-06-05T12:37:31.151" v="130" actId="20577"/>
          <ac:spMkLst>
            <pc:docMk/>
            <pc:sldMk cId="1058827623" sldId="314"/>
            <ac:spMk id="805" creationId="{00000000-0000-0000-0000-000000000000}"/>
          </ac:spMkLst>
        </pc:spChg>
      </pc:sldChg>
      <pc:sldChg chg="modSp add ord replId">
        <pc:chgData name="杜佩真" userId="S::a1105549@o365.nuk.edu.tw::25278ccb-6c11-4183-a528-1b3fe189b8e0" providerId="AD" clId="Web-{BE999159-F670-819E-63AA-90D48FE4CE30}" dt="2023-06-05T12:37:35.198" v="132" actId="20577"/>
        <pc:sldMkLst>
          <pc:docMk/>
          <pc:sldMk cId="653422133" sldId="315"/>
        </pc:sldMkLst>
        <pc:spChg chg="mod">
          <ac:chgData name="杜佩真" userId="S::a1105549@o365.nuk.edu.tw::25278ccb-6c11-4183-a528-1b3fe189b8e0" providerId="AD" clId="Web-{BE999159-F670-819E-63AA-90D48FE4CE30}" dt="2023-06-05T12:35:43.977" v="111" actId="20577"/>
          <ac:spMkLst>
            <pc:docMk/>
            <pc:sldMk cId="653422133" sldId="315"/>
            <ac:spMk id="804" creationId="{00000000-0000-0000-0000-000000000000}"/>
          </ac:spMkLst>
        </pc:spChg>
        <pc:spChg chg="mod">
          <ac:chgData name="杜佩真" userId="S::a1105549@o365.nuk.edu.tw::25278ccb-6c11-4183-a528-1b3fe189b8e0" providerId="AD" clId="Web-{BE999159-F670-819E-63AA-90D48FE4CE30}" dt="2023-06-05T12:37:35.198" v="132" actId="20577"/>
          <ac:spMkLst>
            <pc:docMk/>
            <pc:sldMk cId="653422133" sldId="315"/>
            <ac:spMk id="805" creationId="{00000000-0000-0000-0000-000000000000}"/>
          </ac:spMkLst>
        </pc:spChg>
      </pc:sldChg>
      <pc:sldChg chg="modSp add ord replId">
        <pc:chgData name="杜佩真" userId="S::a1105549@o365.nuk.edu.tw::25278ccb-6c11-4183-a528-1b3fe189b8e0" providerId="AD" clId="Web-{BE999159-F670-819E-63AA-90D48FE4CE30}" dt="2023-06-05T12:37:35.557" v="135" actId="20577"/>
        <pc:sldMkLst>
          <pc:docMk/>
          <pc:sldMk cId="1124088548" sldId="316"/>
        </pc:sldMkLst>
        <pc:spChg chg="mod">
          <ac:chgData name="杜佩真" userId="S::a1105549@o365.nuk.edu.tw::25278ccb-6c11-4183-a528-1b3fe189b8e0" providerId="AD" clId="Web-{BE999159-F670-819E-63AA-90D48FE4CE30}" dt="2023-06-05T12:36:08.868" v="116" actId="20577"/>
          <ac:spMkLst>
            <pc:docMk/>
            <pc:sldMk cId="1124088548" sldId="316"/>
            <ac:spMk id="804" creationId="{00000000-0000-0000-0000-000000000000}"/>
          </ac:spMkLst>
        </pc:spChg>
        <pc:spChg chg="mod">
          <ac:chgData name="杜佩真" userId="S::a1105549@o365.nuk.edu.tw::25278ccb-6c11-4183-a528-1b3fe189b8e0" providerId="AD" clId="Web-{BE999159-F670-819E-63AA-90D48FE4CE30}" dt="2023-06-05T12:37:35.557" v="135" actId="20577"/>
          <ac:spMkLst>
            <pc:docMk/>
            <pc:sldMk cId="1124088548" sldId="316"/>
            <ac:spMk id="805" creationId="{00000000-0000-0000-0000-000000000000}"/>
          </ac:spMkLst>
        </pc:spChg>
      </pc:sldChg>
      <pc:sldChg chg="addSp delSp modSp add replId">
        <pc:chgData name="杜佩真" userId="S::a1105549@o365.nuk.edu.tw::25278ccb-6c11-4183-a528-1b3fe189b8e0" providerId="AD" clId="Web-{BE999159-F670-819E-63AA-90D48FE4CE30}" dt="2023-06-05T12:43:41.237" v="196" actId="1076"/>
        <pc:sldMkLst>
          <pc:docMk/>
          <pc:sldMk cId="1587658578" sldId="317"/>
        </pc:sldMkLst>
        <pc:spChg chg="mod">
          <ac:chgData name="杜佩真" userId="S::a1105549@o365.nuk.edu.tw::25278ccb-6c11-4183-a528-1b3fe189b8e0" providerId="AD" clId="Web-{BE999159-F670-819E-63AA-90D48FE4CE30}" dt="2023-06-05T12:43:41.237" v="196" actId="1076"/>
          <ac:spMkLst>
            <pc:docMk/>
            <pc:sldMk cId="1587658578" sldId="317"/>
            <ac:spMk id="6" creationId="{F0166C01-045E-132C-B3D1-24DEF630E2E4}"/>
          </ac:spMkLst>
        </pc:spChg>
        <pc:picChg chg="add mod">
          <ac:chgData name="杜佩真" userId="S::a1105549@o365.nuk.edu.tw::25278ccb-6c11-4183-a528-1b3fe189b8e0" providerId="AD" clId="Web-{BE999159-F670-819E-63AA-90D48FE4CE30}" dt="2023-06-05T12:38:46.543" v="141" actId="1076"/>
          <ac:picMkLst>
            <pc:docMk/>
            <pc:sldMk cId="1587658578" sldId="317"/>
            <ac:picMk id="2" creationId="{97198923-FD13-4FA5-6164-A161C0FC9F3A}"/>
          </ac:picMkLst>
        </pc:picChg>
        <pc:picChg chg="del">
          <ac:chgData name="杜佩真" userId="S::a1105549@o365.nuk.edu.tw::25278ccb-6c11-4183-a528-1b3fe189b8e0" providerId="AD" clId="Web-{BE999159-F670-819E-63AA-90D48FE4CE30}" dt="2023-06-05T12:39:31.966" v="149"/>
          <ac:picMkLst>
            <pc:docMk/>
            <pc:sldMk cId="1587658578" sldId="317"/>
            <ac:picMk id="3" creationId="{D0A39059-2922-269F-7F9E-6000397F6543}"/>
          </ac:picMkLst>
        </pc:picChg>
        <pc:picChg chg="del">
          <ac:chgData name="杜佩真" userId="S::a1105549@o365.nuk.edu.tw::25278ccb-6c11-4183-a528-1b3fe189b8e0" providerId="AD" clId="Web-{BE999159-F670-819E-63AA-90D48FE4CE30}" dt="2023-06-05T12:39:07.325" v="142"/>
          <ac:picMkLst>
            <pc:docMk/>
            <pc:sldMk cId="1587658578" sldId="317"/>
            <ac:picMk id="4" creationId="{871F0111-D5E8-09E8-030B-AC871CA73DE7}"/>
          </ac:picMkLst>
        </pc:picChg>
        <pc:picChg chg="del">
          <ac:chgData name="杜佩真" userId="S::a1105549@o365.nuk.edu.tw::25278ccb-6c11-4183-a528-1b3fe189b8e0" providerId="AD" clId="Web-{BE999159-F670-819E-63AA-90D48FE4CE30}" dt="2023-06-05T12:38:26.152" v="136"/>
          <ac:picMkLst>
            <pc:docMk/>
            <pc:sldMk cId="1587658578" sldId="317"/>
            <ac:picMk id="5" creationId="{3D4F835A-9394-8313-C11D-DE20EC015C76}"/>
          </ac:picMkLst>
        </pc:picChg>
        <pc:picChg chg="add del mod">
          <ac:chgData name="杜佩真" userId="S::a1105549@o365.nuk.edu.tw::25278ccb-6c11-4183-a528-1b3fe189b8e0" providerId="AD" clId="Web-{BE999159-F670-819E-63AA-90D48FE4CE30}" dt="2023-06-05T12:40:54.827" v="156"/>
          <ac:picMkLst>
            <pc:docMk/>
            <pc:sldMk cId="1587658578" sldId="317"/>
            <ac:picMk id="7" creationId="{DB109D0E-5ACC-96E5-DDEE-1EEDF108DCC5}"/>
          </ac:picMkLst>
        </pc:picChg>
        <pc:picChg chg="add mod modCrop">
          <ac:chgData name="杜佩真" userId="S::a1105549@o365.nuk.edu.tw::25278ccb-6c11-4183-a528-1b3fe189b8e0" providerId="AD" clId="Web-{BE999159-F670-819E-63AA-90D48FE4CE30}" dt="2023-06-05T12:40:36.952" v="155" actId="1076"/>
          <ac:picMkLst>
            <pc:docMk/>
            <pc:sldMk cId="1587658578" sldId="317"/>
            <ac:picMk id="8" creationId="{B086D144-6BBE-DCDC-12E8-D48C670B2CC5}"/>
          </ac:picMkLst>
        </pc:picChg>
        <pc:picChg chg="add mod">
          <ac:chgData name="杜佩真" userId="S::a1105549@o365.nuk.edu.tw::25278ccb-6c11-4183-a528-1b3fe189b8e0" providerId="AD" clId="Web-{BE999159-F670-819E-63AA-90D48FE4CE30}" dt="2023-06-05T12:41:13.031" v="159" actId="14100"/>
          <ac:picMkLst>
            <pc:docMk/>
            <pc:sldMk cId="1587658578" sldId="317"/>
            <ac:picMk id="9" creationId="{674E8D86-63CF-8A75-BB79-3B7D9100E1CD}"/>
          </ac:picMkLst>
        </pc:picChg>
      </pc:sldChg>
      <pc:sldChg chg="modSp add replId">
        <pc:chgData name="杜佩真" userId="S::a1105549@o365.nuk.edu.tw::25278ccb-6c11-4183-a528-1b3fe189b8e0" providerId="AD" clId="Web-{BE999159-F670-819E-63AA-90D48FE4CE30}" dt="2023-06-05T12:43:57.410" v="198" actId="1076"/>
        <pc:sldMkLst>
          <pc:docMk/>
          <pc:sldMk cId="3524286029" sldId="318"/>
        </pc:sldMkLst>
        <pc:spChg chg="mod">
          <ac:chgData name="杜佩真" userId="S::a1105549@o365.nuk.edu.tw::25278ccb-6c11-4183-a528-1b3fe189b8e0" providerId="AD" clId="Web-{BE999159-F670-819E-63AA-90D48FE4CE30}" dt="2023-06-05T12:43:57.410" v="198" actId="1076"/>
          <ac:spMkLst>
            <pc:docMk/>
            <pc:sldMk cId="3524286029" sldId="318"/>
            <ac:spMk id="805" creationId="{00000000-0000-0000-0000-000000000000}"/>
          </ac:spMkLst>
        </pc:spChg>
      </pc:sldChg>
      <pc:sldChg chg="new del">
        <pc:chgData name="杜佩真" userId="S::a1105549@o365.nuk.edu.tw::25278ccb-6c11-4183-a528-1b3fe189b8e0" providerId="AD" clId="Web-{BE999159-F670-819E-63AA-90D48FE4CE30}" dt="2023-06-05T12:44:51.489" v="205"/>
        <pc:sldMkLst>
          <pc:docMk/>
          <pc:sldMk cId="1206464931" sldId="319"/>
        </pc:sldMkLst>
      </pc:sldChg>
      <pc:sldChg chg="addSp delSp modSp add ord replId">
        <pc:chgData name="杜佩真" userId="S::a1105549@o365.nuk.edu.tw::25278ccb-6c11-4183-a528-1b3fe189b8e0" providerId="AD" clId="Web-{BE999159-F670-819E-63AA-90D48FE4CE30}" dt="2023-06-05T12:50:28.824" v="248" actId="1076"/>
        <pc:sldMkLst>
          <pc:docMk/>
          <pc:sldMk cId="3116852925" sldId="319"/>
        </pc:sldMkLst>
        <pc:spChg chg="add del mod">
          <ac:chgData name="杜佩真" userId="S::a1105549@o365.nuk.edu.tw::25278ccb-6c11-4183-a528-1b3fe189b8e0" providerId="AD" clId="Web-{BE999159-F670-819E-63AA-90D48FE4CE30}" dt="2023-06-05T12:45:28.083" v="212"/>
          <ac:spMkLst>
            <pc:docMk/>
            <pc:sldMk cId="3116852925" sldId="319"/>
            <ac:spMk id="3" creationId="{6740CCC8-D32A-E882-A208-FFC0E75B8E29}"/>
          </ac:spMkLst>
        </pc:spChg>
        <pc:spChg chg="mod">
          <ac:chgData name="杜佩真" userId="S::a1105549@o365.nuk.edu.tw::25278ccb-6c11-4183-a528-1b3fe189b8e0" providerId="AD" clId="Web-{BE999159-F670-819E-63AA-90D48FE4CE30}" dt="2023-06-05T12:50:28.824" v="248" actId="1076"/>
          <ac:spMkLst>
            <pc:docMk/>
            <pc:sldMk cId="3116852925" sldId="319"/>
            <ac:spMk id="6" creationId="{F0166C01-045E-132C-B3D1-24DEF630E2E4}"/>
          </ac:spMkLst>
        </pc:spChg>
        <pc:picChg chg="del">
          <ac:chgData name="杜佩真" userId="S::a1105549@o365.nuk.edu.tw::25278ccb-6c11-4183-a528-1b3fe189b8e0" providerId="AD" clId="Web-{BE999159-F670-819E-63AA-90D48FE4CE30}" dt="2023-06-05T12:45:28.099" v="213"/>
          <ac:picMkLst>
            <pc:docMk/>
            <pc:sldMk cId="3116852925" sldId="319"/>
            <ac:picMk id="2" creationId="{2A9D6B56-E6F2-F357-9169-855A731E7183}"/>
          </ac:picMkLst>
        </pc:picChg>
        <pc:picChg chg="add mod">
          <ac:chgData name="杜佩真" userId="S::a1105549@o365.nuk.edu.tw::25278ccb-6c11-4183-a528-1b3fe189b8e0" providerId="AD" clId="Web-{BE999159-F670-819E-63AA-90D48FE4CE30}" dt="2023-06-05T12:45:56.084" v="218" actId="14100"/>
          <ac:picMkLst>
            <pc:docMk/>
            <pc:sldMk cId="3116852925" sldId="319"/>
            <ac:picMk id="4" creationId="{39A34DE5-1A8D-8A5A-F5B5-43CB703189FF}"/>
          </ac:picMkLst>
        </pc:picChg>
        <pc:picChg chg="add mod">
          <ac:chgData name="杜佩真" userId="S::a1105549@o365.nuk.edu.tw::25278ccb-6c11-4183-a528-1b3fe189b8e0" providerId="AD" clId="Web-{BE999159-F670-819E-63AA-90D48FE4CE30}" dt="2023-06-05T12:46:43.429" v="223" actId="1076"/>
          <ac:picMkLst>
            <pc:docMk/>
            <pc:sldMk cId="3116852925" sldId="319"/>
            <ac:picMk id="5" creationId="{042AEB00-EF73-882A-D123-CDE2BC5D3A8B}"/>
          </ac:picMkLst>
        </pc:picChg>
        <pc:picChg chg="del">
          <ac:chgData name="杜佩真" userId="S::a1105549@o365.nuk.edu.tw::25278ccb-6c11-4183-a528-1b3fe189b8e0" providerId="AD" clId="Web-{BE999159-F670-819E-63AA-90D48FE4CE30}" dt="2023-06-05T12:46:34.569" v="219"/>
          <ac:picMkLst>
            <pc:docMk/>
            <pc:sldMk cId="3116852925" sldId="319"/>
            <ac:picMk id="7" creationId="{DC455427-CED2-AF00-C502-12C598C2B3E7}"/>
          </ac:picMkLst>
        </pc:picChg>
        <pc:picChg chg="del">
          <ac:chgData name="杜佩真" userId="S::a1105549@o365.nuk.edu.tw::25278ccb-6c11-4183-a528-1b3fe189b8e0" providerId="AD" clId="Web-{BE999159-F670-819E-63AA-90D48FE4CE30}" dt="2023-06-05T12:48:43.728" v="224"/>
          <ac:picMkLst>
            <pc:docMk/>
            <pc:sldMk cId="3116852925" sldId="319"/>
            <ac:picMk id="8" creationId="{5BD5F263-5E20-266C-537A-FBFF3F319DFC}"/>
          </ac:picMkLst>
        </pc:picChg>
        <pc:picChg chg="add mod">
          <ac:chgData name="杜佩真" userId="S::a1105549@o365.nuk.edu.tw::25278ccb-6c11-4183-a528-1b3fe189b8e0" providerId="AD" clId="Web-{BE999159-F670-819E-63AA-90D48FE4CE30}" dt="2023-06-05T12:48:52.260" v="227" actId="14100"/>
          <ac:picMkLst>
            <pc:docMk/>
            <pc:sldMk cId="3116852925" sldId="319"/>
            <ac:picMk id="9" creationId="{73318C11-5078-F7F1-BC62-ED1629ACE419}"/>
          </ac:picMkLst>
        </pc:picChg>
      </pc:sldChg>
      <pc:sldChg chg="modSp">
        <pc:chgData name="杜佩真" userId="S::a1105549@o365.nuk.edu.tw::25278ccb-6c11-4183-a528-1b3fe189b8e0" providerId="AD" clId="Web-{BE999159-F670-819E-63AA-90D48FE4CE30}" dt="2023-06-05T13:43:42.960" v="403" actId="1076"/>
        <pc:sldMkLst>
          <pc:docMk/>
          <pc:sldMk cId="2936054757" sldId="329"/>
        </pc:sldMkLst>
        <pc:picChg chg="mod">
          <ac:chgData name="杜佩真" userId="S::a1105549@o365.nuk.edu.tw::25278ccb-6c11-4183-a528-1b3fe189b8e0" providerId="AD" clId="Web-{BE999159-F670-819E-63AA-90D48FE4CE30}" dt="2023-06-05T13:43:42.960" v="403" actId="1076"/>
          <ac:picMkLst>
            <pc:docMk/>
            <pc:sldMk cId="2936054757" sldId="329"/>
            <ac:picMk id="6" creationId="{F3020FAA-27F2-BF3B-7664-81E948494C8B}"/>
          </ac:picMkLst>
        </pc:picChg>
      </pc:sldChg>
      <pc:sldChg chg="modSp">
        <pc:chgData name="杜佩真" userId="S::a1105549@o365.nuk.edu.tw::25278ccb-6c11-4183-a528-1b3fe189b8e0" providerId="AD" clId="Web-{BE999159-F670-819E-63AA-90D48FE4CE30}" dt="2023-06-05T13:15:36.436" v="303" actId="20577"/>
        <pc:sldMkLst>
          <pc:docMk/>
          <pc:sldMk cId="3142758307" sldId="330"/>
        </pc:sldMkLst>
        <pc:spChg chg="mod">
          <ac:chgData name="杜佩真" userId="S::a1105549@o365.nuk.edu.tw::25278ccb-6c11-4183-a528-1b3fe189b8e0" providerId="AD" clId="Web-{BE999159-F670-819E-63AA-90D48FE4CE30}" dt="2023-06-05T13:15:36.436" v="303" actId="20577"/>
          <ac:spMkLst>
            <pc:docMk/>
            <pc:sldMk cId="3142758307" sldId="330"/>
            <ac:spMk id="1564" creationId="{00000000-0000-0000-0000-000000000000}"/>
          </ac:spMkLst>
        </pc:spChg>
        <pc:spChg chg="mod">
          <ac:chgData name="杜佩真" userId="S::a1105549@o365.nuk.edu.tw::25278ccb-6c11-4183-a528-1b3fe189b8e0" providerId="AD" clId="Web-{BE999159-F670-819E-63AA-90D48FE4CE30}" dt="2023-06-05T13:14:52.982" v="283" actId="20577"/>
          <ac:spMkLst>
            <pc:docMk/>
            <pc:sldMk cId="3142758307" sldId="330"/>
            <ac:spMk id="1566" creationId="{00000000-0000-0000-0000-000000000000}"/>
          </ac:spMkLst>
        </pc:spChg>
        <pc:spChg chg="mod">
          <ac:chgData name="杜佩真" userId="S::a1105549@o365.nuk.edu.tw::25278ccb-6c11-4183-a528-1b3fe189b8e0" providerId="AD" clId="Web-{BE999159-F670-819E-63AA-90D48FE4CE30}" dt="2023-06-05T13:14:28.138" v="270" actId="20577"/>
          <ac:spMkLst>
            <pc:docMk/>
            <pc:sldMk cId="3142758307" sldId="330"/>
            <ac:spMk id="1569" creationId="{00000000-0000-0000-0000-000000000000}"/>
          </ac:spMkLst>
        </pc:spChg>
      </pc:sldChg>
      <pc:sldChg chg="delSp modSp add replId">
        <pc:chgData name="杜佩真" userId="S::a1105549@o365.nuk.edu.tw::25278ccb-6c11-4183-a528-1b3fe189b8e0" providerId="AD" clId="Web-{BE999159-F670-819E-63AA-90D48FE4CE30}" dt="2023-06-05T13:18:09.877" v="341" actId="20577"/>
        <pc:sldMkLst>
          <pc:docMk/>
          <pc:sldMk cId="2707664618" sldId="331"/>
        </pc:sldMkLst>
        <pc:spChg chg="mod">
          <ac:chgData name="杜佩真" userId="S::a1105549@o365.nuk.edu.tw::25278ccb-6c11-4183-a528-1b3fe189b8e0" providerId="AD" clId="Web-{BE999159-F670-819E-63AA-90D48FE4CE30}" dt="2023-06-05T13:18:09.877" v="341" actId="20577"/>
          <ac:spMkLst>
            <pc:docMk/>
            <pc:sldMk cId="2707664618" sldId="331"/>
            <ac:spMk id="1564" creationId="{00000000-0000-0000-0000-000000000000}"/>
          </ac:spMkLst>
        </pc:spChg>
        <pc:spChg chg="mod">
          <ac:chgData name="杜佩真" userId="S::a1105549@o365.nuk.edu.tw::25278ccb-6c11-4183-a528-1b3fe189b8e0" providerId="AD" clId="Web-{BE999159-F670-819E-63AA-90D48FE4CE30}" dt="2023-06-05T13:16:58.547" v="323" actId="20577"/>
          <ac:spMkLst>
            <pc:docMk/>
            <pc:sldMk cId="2707664618" sldId="331"/>
            <ac:spMk id="1566" creationId="{00000000-0000-0000-0000-000000000000}"/>
          </ac:spMkLst>
        </pc:spChg>
        <pc:spChg chg="mod">
          <ac:chgData name="杜佩真" userId="S::a1105549@o365.nuk.edu.tw::25278ccb-6c11-4183-a528-1b3fe189b8e0" providerId="AD" clId="Web-{BE999159-F670-819E-63AA-90D48FE4CE30}" dt="2023-06-05T13:16:12.187" v="314" actId="20577"/>
          <ac:spMkLst>
            <pc:docMk/>
            <pc:sldMk cId="2707664618" sldId="331"/>
            <ac:spMk id="1569" creationId="{00000000-0000-0000-0000-000000000000}"/>
          </ac:spMkLst>
        </pc:spChg>
        <pc:picChg chg="del">
          <ac:chgData name="杜佩真" userId="S::a1105549@o365.nuk.edu.tw::25278ccb-6c11-4183-a528-1b3fe189b8e0" providerId="AD" clId="Web-{BE999159-F670-819E-63AA-90D48FE4CE30}" dt="2023-06-05T13:16:21.218" v="315"/>
          <ac:picMkLst>
            <pc:docMk/>
            <pc:sldMk cId="2707664618" sldId="331"/>
            <ac:picMk id="6" creationId="{7D1FD807-D062-E0FF-077A-9A2EBD8B580C}"/>
          </ac:picMkLst>
        </pc:picChg>
      </pc:sldChg>
      <pc:sldChg chg="modSp add replId">
        <pc:chgData name="杜佩真" userId="S::a1105549@o365.nuk.edu.tw::25278ccb-6c11-4183-a528-1b3fe189b8e0" providerId="AD" clId="Web-{BE999159-F670-819E-63AA-90D48FE4CE30}" dt="2023-06-05T13:19:52.692" v="370" actId="20577"/>
        <pc:sldMkLst>
          <pc:docMk/>
          <pc:sldMk cId="1709002142" sldId="332"/>
        </pc:sldMkLst>
        <pc:spChg chg="mod">
          <ac:chgData name="杜佩真" userId="S::a1105549@o365.nuk.edu.tw::25278ccb-6c11-4183-a528-1b3fe189b8e0" providerId="AD" clId="Web-{BE999159-F670-819E-63AA-90D48FE4CE30}" dt="2023-06-05T13:19:52.692" v="370" actId="20577"/>
          <ac:spMkLst>
            <pc:docMk/>
            <pc:sldMk cId="1709002142" sldId="332"/>
            <ac:spMk id="1564" creationId="{00000000-0000-0000-0000-000000000000}"/>
          </ac:spMkLst>
        </pc:spChg>
        <pc:spChg chg="mod">
          <ac:chgData name="杜佩真" userId="S::a1105549@o365.nuk.edu.tw::25278ccb-6c11-4183-a528-1b3fe189b8e0" providerId="AD" clId="Web-{BE999159-F670-819E-63AA-90D48FE4CE30}" dt="2023-06-05T13:19:00.878" v="359" actId="20577"/>
          <ac:spMkLst>
            <pc:docMk/>
            <pc:sldMk cId="1709002142" sldId="332"/>
            <ac:spMk id="1566" creationId="{00000000-0000-0000-0000-000000000000}"/>
          </ac:spMkLst>
        </pc:spChg>
        <pc:spChg chg="mod">
          <ac:chgData name="杜佩真" userId="S::a1105549@o365.nuk.edu.tw::25278ccb-6c11-4183-a528-1b3fe189b8e0" providerId="AD" clId="Web-{BE999159-F670-819E-63AA-90D48FE4CE30}" dt="2023-06-05T13:18:37.878" v="347" actId="20577"/>
          <ac:spMkLst>
            <pc:docMk/>
            <pc:sldMk cId="1709002142" sldId="332"/>
            <ac:spMk id="1569" creationId="{00000000-0000-0000-0000-000000000000}"/>
          </ac:spMkLst>
        </pc:spChg>
      </pc:sldChg>
      <pc:sldChg chg="modSp add replId">
        <pc:chgData name="杜佩真" userId="S::a1105549@o365.nuk.edu.tw::25278ccb-6c11-4183-a528-1b3fe189b8e0" providerId="AD" clId="Web-{BE999159-F670-819E-63AA-90D48FE4CE30}" dt="2023-06-05T13:21:53.538" v="394" actId="1076"/>
        <pc:sldMkLst>
          <pc:docMk/>
          <pc:sldMk cId="2877707502" sldId="333"/>
        </pc:sldMkLst>
        <pc:spChg chg="mod">
          <ac:chgData name="杜佩真" userId="S::a1105549@o365.nuk.edu.tw::25278ccb-6c11-4183-a528-1b3fe189b8e0" providerId="AD" clId="Web-{BE999159-F670-819E-63AA-90D48FE4CE30}" dt="2023-06-05T13:21:53.538" v="394" actId="1076"/>
          <ac:spMkLst>
            <pc:docMk/>
            <pc:sldMk cId="2877707502" sldId="333"/>
            <ac:spMk id="1564" creationId="{00000000-0000-0000-0000-000000000000}"/>
          </ac:spMkLst>
        </pc:spChg>
        <pc:spChg chg="mod">
          <ac:chgData name="杜佩真" userId="S::a1105549@o365.nuk.edu.tw::25278ccb-6c11-4183-a528-1b3fe189b8e0" providerId="AD" clId="Web-{BE999159-F670-819E-63AA-90D48FE4CE30}" dt="2023-06-05T13:21:17.881" v="387" actId="1076"/>
          <ac:spMkLst>
            <pc:docMk/>
            <pc:sldMk cId="2877707502" sldId="333"/>
            <ac:spMk id="1566" creationId="{00000000-0000-0000-0000-000000000000}"/>
          </ac:spMkLst>
        </pc:spChg>
        <pc:spChg chg="mod">
          <ac:chgData name="杜佩真" userId="S::a1105549@o365.nuk.edu.tw::25278ccb-6c11-4183-a528-1b3fe189b8e0" providerId="AD" clId="Web-{BE999159-F670-819E-63AA-90D48FE4CE30}" dt="2023-06-05T13:20:20.270" v="374" actId="20577"/>
          <ac:spMkLst>
            <pc:docMk/>
            <pc:sldMk cId="2877707502" sldId="333"/>
            <ac:spMk id="1569" creationId="{00000000-0000-0000-0000-000000000000}"/>
          </ac:spMkLst>
        </pc:spChg>
      </pc:sldChg>
    </pc:docChg>
  </pc:docChgLst>
  <pc:docChgLst>
    <pc:chgData name="林彧頎" userId="S::a1105505@o365.nuk.edu.tw::78292564-edc9-4d5b-8c03-fefe9a50f441" providerId="AD" clId="Web-{096757EB-5E8B-BC5B-04AE-6F698283CF33}"/>
    <pc:docChg chg="delSld modSld">
      <pc:chgData name="林彧頎" userId="S::a1105505@o365.nuk.edu.tw::78292564-edc9-4d5b-8c03-fefe9a50f441" providerId="AD" clId="Web-{096757EB-5E8B-BC5B-04AE-6F698283CF33}" dt="2023-06-05T12:52:01.064" v="2" actId="20577"/>
      <pc:docMkLst>
        <pc:docMk/>
      </pc:docMkLst>
      <pc:sldChg chg="del">
        <pc:chgData name="林彧頎" userId="S::a1105505@o365.nuk.edu.tw::78292564-edc9-4d5b-8c03-fefe9a50f441" providerId="AD" clId="Web-{096757EB-5E8B-BC5B-04AE-6F698283CF33}" dt="2023-06-05T12:51:22.266" v="0"/>
        <pc:sldMkLst>
          <pc:docMk/>
          <pc:sldMk cId="0" sldId="257"/>
        </pc:sldMkLst>
      </pc:sldChg>
      <pc:sldChg chg="modSp">
        <pc:chgData name="林彧頎" userId="S::a1105505@o365.nuk.edu.tw::78292564-edc9-4d5b-8c03-fefe9a50f441" providerId="AD" clId="Web-{096757EB-5E8B-BC5B-04AE-6F698283CF33}" dt="2023-06-05T12:52:01.064" v="2" actId="20577"/>
        <pc:sldMkLst>
          <pc:docMk/>
          <pc:sldMk cId="0" sldId="259"/>
        </pc:sldMkLst>
        <pc:spChg chg="mod">
          <ac:chgData name="林彧頎" userId="S::a1105505@o365.nuk.edu.tw::78292564-edc9-4d5b-8c03-fefe9a50f441" providerId="AD" clId="Web-{096757EB-5E8B-BC5B-04AE-6F698283CF33}" dt="2023-06-05T12:52:01.064" v="2" actId="20577"/>
          <ac:spMkLst>
            <pc:docMk/>
            <pc:sldMk cId="0" sldId="259"/>
            <ac:spMk id="799" creationId="{00000000-0000-0000-0000-000000000000}"/>
          </ac:spMkLst>
        </pc:spChg>
      </pc:sldChg>
    </pc:docChg>
  </pc:docChgLst>
  <pc:docChgLst>
    <pc:chgData name="林彧頎" userId="S::a1105505@o365.nuk.edu.tw::78292564-edc9-4d5b-8c03-fefe9a50f441" providerId="AD" clId="Web-{4F1423F8-5A19-1F32-EF01-4FE31258B734}"/>
    <pc:docChg chg="addSld delSld modSld sldOrd">
      <pc:chgData name="林彧頎" userId="S::a1105505@o365.nuk.edu.tw::78292564-edc9-4d5b-8c03-fefe9a50f441" providerId="AD" clId="Web-{4F1423F8-5A19-1F32-EF01-4FE31258B734}" dt="2023-12-19T12:45:13.385" v="558" actId="1076"/>
      <pc:docMkLst>
        <pc:docMk/>
      </pc:docMkLst>
      <pc:sldChg chg="modSp">
        <pc:chgData name="林彧頎" userId="S::a1105505@o365.nuk.edu.tw::78292564-edc9-4d5b-8c03-fefe9a50f441" providerId="AD" clId="Web-{4F1423F8-5A19-1F32-EF01-4FE31258B734}" dt="2023-12-19T11:22:06.789" v="19" actId="1076"/>
        <pc:sldMkLst>
          <pc:docMk/>
          <pc:sldMk cId="0" sldId="261"/>
        </pc:sldMkLst>
        <pc:spChg chg="mod">
          <ac:chgData name="林彧頎" userId="S::a1105505@o365.nuk.edu.tw::78292564-edc9-4d5b-8c03-fefe9a50f441" providerId="AD" clId="Web-{4F1423F8-5A19-1F32-EF01-4FE31258B734}" dt="2023-12-19T11:22:06.789" v="19" actId="1076"/>
          <ac:spMkLst>
            <pc:docMk/>
            <pc:sldMk cId="0" sldId="261"/>
            <ac:spMk id="879" creationId="{00000000-0000-0000-0000-000000000000}"/>
          </ac:spMkLst>
        </pc:spChg>
      </pc:sldChg>
      <pc:sldChg chg="ord">
        <pc:chgData name="林彧頎" userId="S::a1105505@o365.nuk.edu.tw::78292564-edc9-4d5b-8c03-fefe9a50f441" providerId="AD" clId="Web-{4F1423F8-5A19-1F32-EF01-4FE31258B734}" dt="2023-12-19T11:23:01.932" v="23"/>
        <pc:sldMkLst>
          <pc:docMk/>
          <pc:sldMk cId="1206911301" sldId="323"/>
        </pc:sldMkLst>
      </pc:sldChg>
      <pc:sldChg chg="addSp delSp modSp">
        <pc:chgData name="林彧頎" userId="S::a1105505@o365.nuk.edu.tw::78292564-edc9-4d5b-8c03-fefe9a50f441" providerId="AD" clId="Web-{4F1423F8-5A19-1F32-EF01-4FE31258B734}" dt="2023-12-19T12:45:13.385" v="558" actId="1076"/>
        <pc:sldMkLst>
          <pc:docMk/>
          <pc:sldMk cId="2936054757" sldId="329"/>
        </pc:sldMkLst>
        <pc:spChg chg="add mod">
          <ac:chgData name="林彧頎" userId="S::a1105505@o365.nuk.edu.tw::78292564-edc9-4d5b-8c03-fefe9a50f441" providerId="AD" clId="Web-{4F1423F8-5A19-1F32-EF01-4FE31258B734}" dt="2023-12-19T12:45:13.385" v="558" actId="1076"/>
          <ac:spMkLst>
            <pc:docMk/>
            <pc:sldMk cId="2936054757" sldId="329"/>
            <ac:spMk id="3" creationId="{248690F3-A067-1BD4-788D-03E7BA18083F}"/>
          </ac:spMkLst>
        </pc:spChg>
        <pc:picChg chg="del">
          <ac:chgData name="林彧頎" userId="S::a1105505@o365.nuk.edu.tw::78292564-edc9-4d5b-8c03-fefe9a50f441" providerId="AD" clId="Web-{4F1423F8-5A19-1F32-EF01-4FE31258B734}" dt="2023-12-19T11:31:29.857" v="153"/>
          <ac:picMkLst>
            <pc:docMk/>
            <pc:sldMk cId="2936054757" sldId="329"/>
            <ac:picMk id="6" creationId="{F3020FAA-27F2-BF3B-7664-81E948494C8B}"/>
          </ac:picMkLst>
        </pc:picChg>
      </pc:sldChg>
      <pc:sldChg chg="addSp delSp modSp">
        <pc:chgData name="林彧頎" userId="S::a1105505@o365.nuk.edu.tw::78292564-edc9-4d5b-8c03-fefe9a50f441" providerId="AD" clId="Web-{4F1423F8-5A19-1F32-EF01-4FE31258B734}" dt="2023-12-19T12:38:59.718" v="530" actId="20577"/>
        <pc:sldMkLst>
          <pc:docMk/>
          <pc:sldMk cId="3142758307" sldId="330"/>
        </pc:sldMkLst>
        <pc:spChg chg="mod">
          <ac:chgData name="林彧頎" userId="S::a1105505@o365.nuk.edu.tw::78292564-edc9-4d5b-8c03-fefe9a50f441" providerId="AD" clId="Web-{4F1423F8-5A19-1F32-EF01-4FE31258B734}" dt="2023-12-19T12:38:59.718" v="530" actId="20577"/>
          <ac:spMkLst>
            <pc:docMk/>
            <pc:sldMk cId="3142758307" sldId="330"/>
            <ac:spMk id="1569" creationId="{00000000-0000-0000-0000-000000000000}"/>
          </ac:spMkLst>
        </pc:spChg>
        <pc:picChg chg="add mod">
          <ac:chgData name="林彧頎" userId="S::a1105505@o365.nuk.edu.tw::78292564-edc9-4d5b-8c03-fefe9a50f441" providerId="AD" clId="Web-{4F1423F8-5A19-1F32-EF01-4FE31258B734}" dt="2023-12-19T11:51:21.119" v="253" actId="1076"/>
          <ac:picMkLst>
            <pc:docMk/>
            <pc:sldMk cId="3142758307" sldId="330"/>
            <ac:picMk id="2" creationId="{8E8B772B-D9FB-4D68-0802-66A87BD44067}"/>
          </ac:picMkLst>
        </pc:picChg>
        <pc:picChg chg="del">
          <ac:chgData name="林彧頎" userId="S::a1105505@o365.nuk.edu.tw::78292564-edc9-4d5b-8c03-fefe9a50f441" providerId="AD" clId="Web-{4F1423F8-5A19-1F32-EF01-4FE31258B734}" dt="2023-12-19T11:48:49.832" v="243"/>
          <ac:picMkLst>
            <pc:docMk/>
            <pc:sldMk cId="3142758307" sldId="330"/>
            <ac:picMk id="6" creationId="{7D1FD807-D062-E0FF-077A-9A2EBD8B580C}"/>
          </ac:picMkLst>
        </pc:picChg>
      </pc:sldChg>
      <pc:sldChg chg="del">
        <pc:chgData name="林彧頎" userId="S::a1105505@o365.nuk.edu.tw::78292564-edc9-4d5b-8c03-fefe9a50f441" providerId="AD" clId="Web-{4F1423F8-5A19-1F32-EF01-4FE31258B734}" dt="2023-12-19T11:31:56.123" v="154"/>
        <pc:sldMkLst>
          <pc:docMk/>
          <pc:sldMk cId="2707664618" sldId="331"/>
        </pc:sldMkLst>
      </pc:sldChg>
      <pc:sldChg chg="addSp modSp add del">
        <pc:chgData name="林彧頎" userId="S::a1105505@o365.nuk.edu.tw::78292564-edc9-4d5b-8c03-fefe9a50f441" providerId="AD" clId="Web-{4F1423F8-5A19-1F32-EF01-4FE31258B734}" dt="2023-12-19T11:21:26.772" v="3"/>
        <pc:sldMkLst>
          <pc:docMk/>
          <pc:sldMk cId="4135718313" sldId="345"/>
        </pc:sldMkLst>
        <pc:spChg chg="mod">
          <ac:chgData name="林彧頎" userId="S::a1105505@o365.nuk.edu.tw::78292564-edc9-4d5b-8c03-fefe9a50f441" providerId="AD" clId="Web-{4F1423F8-5A19-1F32-EF01-4FE31258B734}" dt="2023-12-19T11:12:45.346" v="0" actId="1076"/>
          <ac:spMkLst>
            <pc:docMk/>
            <pc:sldMk cId="4135718313" sldId="345"/>
            <ac:spMk id="106" creationId="{B746AEDE-35FC-4DB2-9305-0CF9641EF449}"/>
          </ac:spMkLst>
        </pc:spChg>
        <pc:cxnChg chg="add">
          <ac:chgData name="林彧頎" userId="S::a1105505@o365.nuk.edu.tw::78292564-edc9-4d5b-8c03-fefe9a50f441" providerId="AD" clId="Web-{4F1423F8-5A19-1F32-EF01-4FE31258B734}" dt="2023-12-19T11:12:56.597" v="1"/>
          <ac:cxnSpMkLst>
            <pc:docMk/>
            <pc:sldMk cId="4135718313" sldId="345"/>
            <ac:cxnSpMk id="900" creationId="{C237F55E-60A6-153B-3B7A-D780DA9FEDC9}"/>
          </ac:cxnSpMkLst>
        </pc:cxnChg>
      </pc:sldChg>
      <pc:sldChg chg="add del">
        <pc:chgData name="林彧頎" userId="S::a1105505@o365.nuk.edu.tw::78292564-edc9-4d5b-8c03-fefe9a50f441" providerId="AD" clId="Web-{4F1423F8-5A19-1F32-EF01-4FE31258B734}" dt="2023-12-19T11:21:35.428" v="5"/>
        <pc:sldMkLst>
          <pc:docMk/>
          <pc:sldMk cId="2678431708" sldId="361"/>
        </pc:sldMkLst>
      </pc:sldChg>
      <pc:sldChg chg="add del">
        <pc:chgData name="林彧頎" userId="S::a1105505@o365.nuk.edu.tw::78292564-edc9-4d5b-8c03-fefe9a50f441" providerId="AD" clId="Web-{4F1423F8-5A19-1F32-EF01-4FE31258B734}" dt="2023-12-19T11:22:38.790" v="21"/>
        <pc:sldMkLst>
          <pc:docMk/>
          <pc:sldMk cId="1515025985" sldId="366"/>
        </pc:sldMkLst>
      </pc:sldChg>
      <pc:sldChg chg="modSp add replId">
        <pc:chgData name="林彧頎" userId="S::a1105505@o365.nuk.edu.tw::78292564-edc9-4d5b-8c03-fefe9a50f441" providerId="AD" clId="Web-{4F1423F8-5A19-1F32-EF01-4FE31258B734}" dt="2023-12-19T11:23:18.135" v="25" actId="20577"/>
        <pc:sldMkLst>
          <pc:docMk/>
          <pc:sldMk cId="1892952264" sldId="366"/>
        </pc:sldMkLst>
        <pc:spChg chg="mod">
          <ac:chgData name="林彧頎" userId="S::a1105505@o365.nuk.edu.tw::78292564-edc9-4d5b-8c03-fefe9a50f441" providerId="AD" clId="Web-{4F1423F8-5A19-1F32-EF01-4FE31258B734}" dt="2023-12-19T11:23:18.135" v="25" actId="20577"/>
          <ac:spMkLst>
            <pc:docMk/>
            <pc:sldMk cId="1892952264" sldId="366"/>
            <ac:spMk id="879" creationId="{F474F9C5-FA2C-5B98-7B2D-4F785F54F9FF}"/>
          </ac:spMkLst>
        </pc:spChg>
      </pc:sldChg>
      <pc:sldChg chg="addSp delSp modSp add replId">
        <pc:chgData name="林彧頎" userId="S::a1105505@o365.nuk.edu.tw::78292564-edc9-4d5b-8c03-fefe9a50f441" providerId="AD" clId="Web-{4F1423F8-5A19-1F32-EF01-4FE31258B734}" dt="2023-12-19T11:47:57.893" v="241" actId="1076"/>
        <pc:sldMkLst>
          <pc:docMk/>
          <pc:sldMk cId="3890915332" sldId="368"/>
        </pc:sldMkLst>
        <pc:spChg chg="add mod ord">
          <ac:chgData name="林彧頎" userId="S::a1105505@o365.nuk.edu.tw::78292564-edc9-4d5b-8c03-fefe9a50f441" providerId="AD" clId="Web-{4F1423F8-5A19-1F32-EF01-4FE31258B734}" dt="2023-12-19T11:25:01.608" v="36"/>
          <ac:spMkLst>
            <pc:docMk/>
            <pc:sldMk cId="3890915332" sldId="368"/>
            <ac:spMk id="2" creationId="{458A391C-4430-16FA-F16E-149047DEF044}"/>
          </ac:spMkLst>
        </pc:spChg>
        <pc:spChg chg="add mod ord">
          <ac:chgData name="林彧頎" userId="S::a1105505@o365.nuk.edu.tw::78292564-edc9-4d5b-8c03-fefe9a50f441" providerId="AD" clId="Web-{4F1423F8-5A19-1F32-EF01-4FE31258B734}" dt="2023-12-19T11:24:58.436" v="35"/>
          <ac:spMkLst>
            <pc:docMk/>
            <pc:sldMk cId="3890915332" sldId="368"/>
            <ac:spMk id="3" creationId="{ECD8F02A-044C-BA12-C334-62428C12A0B1}"/>
          </ac:spMkLst>
        </pc:spChg>
        <pc:spChg chg="mod">
          <ac:chgData name="林彧頎" userId="S::a1105505@o365.nuk.edu.tw::78292564-edc9-4d5b-8c03-fefe9a50f441" providerId="AD" clId="Web-{4F1423F8-5A19-1F32-EF01-4FE31258B734}" dt="2023-12-19T11:40:25.954" v="195" actId="20577"/>
          <ac:spMkLst>
            <pc:docMk/>
            <pc:sldMk cId="3890915332" sldId="368"/>
            <ac:spMk id="6" creationId="{AAACD316-2FF1-12B5-C798-86071A955400}"/>
          </ac:spMkLst>
        </pc:spChg>
        <pc:spChg chg="add mod">
          <ac:chgData name="林彧頎" userId="S::a1105505@o365.nuk.edu.tw::78292564-edc9-4d5b-8c03-fefe9a50f441" providerId="AD" clId="Web-{4F1423F8-5A19-1F32-EF01-4FE31258B734}" dt="2023-12-19T11:47:47.064" v="238" actId="1076"/>
          <ac:spMkLst>
            <pc:docMk/>
            <pc:sldMk cId="3890915332" sldId="368"/>
            <ac:spMk id="8" creationId="{E3D99DD7-2368-6F74-8FF7-0D21FB14FE87}"/>
          </ac:spMkLst>
        </pc:spChg>
        <pc:spChg chg="add mod">
          <ac:chgData name="林彧頎" userId="S::a1105505@o365.nuk.edu.tw::78292564-edc9-4d5b-8c03-fefe9a50f441" providerId="AD" clId="Web-{4F1423F8-5A19-1F32-EF01-4FE31258B734}" dt="2023-12-19T11:41:23.863" v="208" actId="20577"/>
          <ac:spMkLst>
            <pc:docMk/>
            <pc:sldMk cId="3890915332" sldId="368"/>
            <ac:spMk id="12" creationId="{5741E748-011F-8233-58F4-0A88DF2D8C2A}"/>
          </ac:spMkLst>
        </pc:spChg>
        <pc:spChg chg="add del mod">
          <ac:chgData name="林彧頎" userId="S::a1105505@o365.nuk.edu.tw::78292564-edc9-4d5b-8c03-fefe9a50f441" providerId="AD" clId="Web-{4F1423F8-5A19-1F32-EF01-4FE31258B734}" dt="2023-12-19T11:43:32.571" v="211"/>
          <ac:spMkLst>
            <pc:docMk/>
            <pc:sldMk cId="3890915332" sldId="368"/>
            <ac:spMk id="13" creationId="{B51FA445-E876-532B-6A09-3EBF2B44D5FD}"/>
          </ac:spMkLst>
        </pc:spChg>
        <pc:spChg chg="add del mod">
          <ac:chgData name="林彧頎" userId="S::a1105505@o365.nuk.edu.tw::78292564-edc9-4d5b-8c03-fefe9a50f441" providerId="AD" clId="Web-{4F1423F8-5A19-1F32-EF01-4FE31258B734}" dt="2023-12-19T11:45:23.434" v="217"/>
          <ac:spMkLst>
            <pc:docMk/>
            <pc:sldMk cId="3890915332" sldId="368"/>
            <ac:spMk id="14" creationId="{C384C212-4EB4-1CCE-4A2B-7AF6DD01289F}"/>
          </ac:spMkLst>
        </pc:spChg>
        <pc:spChg chg="add del mod">
          <ac:chgData name="林彧頎" userId="S::a1105505@o365.nuk.edu.tw::78292564-edc9-4d5b-8c03-fefe9a50f441" providerId="AD" clId="Web-{4F1423F8-5A19-1F32-EF01-4FE31258B734}" dt="2023-12-19T11:45:22.731" v="216"/>
          <ac:spMkLst>
            <pc:docMk/>
            <pc:sldMk cId="3890915332" sldId="368"/>
            <ac:spMk id="15" creationId="{2CE616D4-8514-49CE-AE1F-391B568C9763}"/>
          </ac:spMkLst>
        </pc:spChg>
        <pc:spChg chg="add del mod">
          <ac:chgData name="林彧頎" userId="S::a1105505@o365.nuk.edu.tw::78292564-edc9-4d5b-8c03-fefe9a50f441" providerId="AD" clId="Web-{4F1423F8-5A19-1F32-EF01-4FE31258B734}" dt="2023-12-19T11:46:14.077" v="226"/>
          <ac:spMkLst>
            <pc:docMk/>
            <pc:sldMk cId="3890915332" sldId="368"/>
            <ac:spMk id="17" creationId="{53D2D734-871D-B73F-7F8F-B5D79E62001C}"/>
          </ac:spMkLst>
        </pc:spChg>
        <pc:picChg chg="add del mod">
          <ac:chgData name="林彧頎" userId="S::a1105505@o365.nuk.edu.tw::78292564-edc9-4d5b-8c03-fefe9a50f441" providerId="AD" clId="Web-{4F1423F8-5A19-1F32-EF01-4FE31258B734}" dt="2023-12-19T11:45:43.294" v="219"/>
          <ac:picMkLst>
            <pc:docMk/>
            <pc:sldMk cId="3890915332" sldId="368"/>
            <ac:picMk id="4" creationId="{FE8257C0-1D3D-924D-F5E0-7BE536ED9A98}"/>
          </ac:picMkLst>
        </pc:picChg>
        <pc:picChg chg="del">
          <ac:chgData name="林彧頎" userId="S::a1105505@o365.nuk.edu.tw::78292564-edc9-4d5b-8c03-fefe9a50f441" providerId="AD" clId="Web-{4F1423F8-5A19-1F32-EF01-4FE31258B734}" dt="2023-12-19T11:46:43.734" v="228"/>
          <ac:picMkLst>
            <pc:docMk/>
            <pc:sldMk cId="3890915332" sldId="368"/>
            <ac:picMk id="5" creationId="{83B9DEDF-DCA3-379D-9318-2BD07AE243EA}"/>
          </ac:picMkLst>
        </pc:picChg>
        <pc:picChg chg="add mod">
          <ac:chgData name="林彧頎" userId="S::a1105505@o365.nuk.edu.tw::78292564-edc9-4d5b-8c03-fefe9a50f441" providerId="AD" clId="Web-{4F1423F8-5A19-1F32-EF01-4FE31258B734}" dt="2023-12-19T11:40:17.532" v="191" actId="1076"/>
          <ac:picMkLst>
            <pc:docMk/>
            <pc:sldMk cId="3890915332" sldId="368"/>
            <ac:picMk id="7" creationId="{7FBFB335-3838-3D20-5B10-38F17D4D451E}"/>
          </ac:picMkLst>
        </pc:picChg>
        <pc:picChg chg="del">
          <ac:chgData name="林彧頎" userId="S::a1105505@o365.nuk.edu.tw::78292564-edc9-4d5b-8c03-fefe9a50f441" providerId="AD" clId="Web-{4F1423F8-5A19-1F32-EF01-4FE31258B734}" dt="2023-12-19T11:39:02.889" v="174"/>
          <ac:picMkLst>
            <pc:docMk/>
            <pc:sldMk cId="3890915332" sldId="368"/>
            <ac:picMk id="9" creationId="{FB8CC099-C3C9-189C-194E-A1BC369D52DD}"/>
          </ac:picMkLst>
        </pc:picChg>
        <pc:picChg chg="del">
          <ac:chgData name="林彧頎" userId="S::a1105505@o365.nuk.edu.tw::78292564-edc9-4d5b-8c03-fefe9a50f441" providerId="AD" clId="Web-{4F1423F8-5A19-1F32-EF01-4FE31258B734}" dt="2023-12-19T11:39:43.984" v="181"/>
          <ac:picMkLst>
            <pc:docMk/>
            <pc:sldMk cId="3890915332" sldId="368"/>
            <ac:picMk id="10" creationId="{D5BADF02-1AA0-2A01-6AA7-2860132B5D51}"/>
          </ac:picMkLst>
        </pc:picChg>
        <pc:picChg chg="add del mod">
          <ac:chgData name="林彧頎" userId="S::a1105505@o365.nuk.edu.tw::78292564-edc9-4d5b-8c03-fefe9a50f441" providerId="AD" clId="Web-{4F1423F8-5A19-1F32-EF01-4FE31258B734}" dt="2023-12-19T11:41:12.315" v="204"/>
          <ac:picMkLst>
            <pc:docMk/>
            <pc:sldMk cId="3890915332" sldId="368"/>
            <ac:picMk id="11" creationId="{304F5397-01C0-47E1-E731-446A31A728F4}"/>
          </ac:picMkLst>
        </pc:picChg>
        <pc:picChg chg="add mod">
          <ac:chgData name="林彧頎" userId="S::a1105505@o365.nuk.edu.tw::78292564-edc9-4d5b-8c03-fefe9a50f441" providerId="AD" clId="Web-{4F1423F8-5A19-1F32-EF01-4FE31258B734}" dt="2023-12-19T11:47:41.783" v="237" actId="1076"/>
          <ac:picMkLst>
            <pc:docMk/>
            <pc:sldMk cId="3890915332" sldId="368"/>
            <ac:picMk id="16" creationId="{C898691F-427B-4D15-27B9-81410C9E8A2A}"/>
          </ac:picMkLst>
        </pc:picChg>
        <pc:picChg chg="add mod">
          <ac:chgData name="林彧頎" userId="S::a1105505@o365.nuk.edu.tw::78292564-edc9-4d5b-8c03-fefe9a50f441" providerId="AD" clId="Web-{4F1423F8-5A19-1F32-EF01-4FE31258B734}" dt="2023-12-19T11:47:57.893" v="241" actId="1076"/>
          <ac:picMkLst>
            <pc:docMk/>
            <pc:sldMk cId="3890915332" sldId="368"/>
            <ac:picMk id="18" creationId="{3B268FA4-6EE3-1917-12C9-F89E52DC8C69}"/>
          </ac:picMkLst>
        </pc:picChg>
      </pc:sldChg>
      <pc:sldChg chg="modSp add replId">
        <pc:chgData name="林彧頎" userId="S::a1105505@o365.nuk.edu.tw::78292564-edc9-4d5b-8c03-fefe9a50f441" providerId="AD" clId="Web-{4F1423F8-5A19-1F32-EF01-4FE31258B734}" dt="2023-12-19T11:26:46.268" v="64" actId="20577"/>
        <pc:sldMkLst>
          <pc:docMk/>
          <pc:sldMk cId="152837170" sldId="369"/>
        </pc:sldMkLst>
        <pc:spChg chg="mod">
          <ac:chgData name="林彧頎" userId="S::a1105505@o365.nuk.edu.tw::78292564-edc9-4d5b-8c03-fefe9a50f441" providerId="AD" clId="Web-{4F1423F8-5A19-1F32-EF01-4FE31258B734}" dt="2023-12-19T11:26:46.268" v="64" actId="20577"/>
          <ac:spMkLst>
            <pc:docMk/>
            <pc:sldMk cId="152837170" sldId="369"/>
            <ac:spMk id="804" creationId="{718B3340-DA17-10BE-593D-FBCC5678412E}"/>
          </ac:spMkLst>
        </pc:spChg>
      </pc:sldChg>
      <pc:sldChg chg="addSp delSp modSp add replId">
        <pc:chgData name="林彧頎" userId="S::a1105505@o365.nuk.edu.tw::78292564-edc9-4d5b-8c03-fefe9a50f441" providerId="AD" clId="Web-{4F1423F8-5A19-1F32-EF01-4FE31258B734}" dt="2023-12-19T11:37:22.495" v="173" actId="1076"/>
        <pc:sldMkLst>
          <pc:docMk/>
          <pc:sldMk cId="4042483229" sldId="370"/>
        </pc:sldMkLst>
        <pc:spChg chg="add mod ord">
          <ac:chgData name="林彧頎" userId="S::a1105505@o365.nuk.edu.tw::78292564-edc9-4d5b-8c03-fefe9a50f441" providerId="AD" clId="Web-{4F1423F8-5A19-1F32-EF01-4FE31258B734}" dt="2023-12-19T11:27:37.145" v="102"/>
          <ac:spMkLst>
            <pc:docMk/>
            <pc:sldMk cId="4042483229" sldId="370"/>
            <ac:spMk id="4" creationId="{F158DF5A-2556-4B24-1A69-17ABB5DE132E}"/>
          </ac:spMkLst>
        </pc:spChg>
        <pc:spChg chg="mod">
          <ac:chgData name="林彧頎" userId="S::a1105505@o365.nuk.edu.tw::78292564-edc9-4d5b-8c03-fefe9a50f441" providerId="AD" clId="Web-{4F1423F8-5A19-1F32-EF01-4FE31258B734}" dt="2023-12-19T11:28:34.538" v="138" actId="20577"/>
          <ac:spMkLst>
            <pc:docMk/>
            <pc:sldMk cId="4042483229" sldId="370"/>
            <ac:spMk id="6" creationId="{B95E98F1-CA72-AAE4-FDCF-466CBAFDAA06}"/>
          </ac:spMkLst>
        </pc:spChg>
        <pc:spChg chg="add mod">
          <ac:chgData name="林彧頎" userId="S::a1105505@o365.nuk.edu.tw::78292564-edc9-4d5b-8c03-fefe9a50f441" providerId="AD" clId="Web-{4F1423F8-5A19-1F32-EF01-4FE31258B734}" dt="2023-12-19T11:29:20.008" v="141"/>
          <ac:spMkLst>
            <pc:docMk/>
            <pc:sldMk cId="4042483229" sldId="370"/>
            <ac:spMk id="7" creationId="{1F077DA0-1377-A74A-48C1-7D006270FBC4}"/>
          </ac:spMkLst>
        </pc:spChg>
        <pc:picChg chg="del">
          <ac:chgData name="林彧頎" userId="S::a1105505@o365.nuk.edu.tw::78292564-edc9-4d5b-8c03-fefe9a50f441" providerId="AD" clId="Web-{4F1423F8-5A19-1F32-EF01-4FE31258B734}" dt="2023-12-19T11:27:03.956" v="66"/>
          <ac:picMkLst>
            <pc:docMk/>
            <pc:sldMk cId="4042483229" sldId="370"/>
            <ac:picMk id="5" creationId="{D403DDDC-4450-D8FF-B58C-CB65C22DB6AC}"/>
          </ac:picMkLst>
        </pc:picChg>
        <pc:picChg chg="add mod">
          <ac:chgData name="林彧頎" userId="S::a1105505@o365.nuk.edu.tw::78292564-edc9-4d5b-8c03-fefe9a50f441" providerId="AD" clId="Web-{4F1423F8-5A19-1F32-EF01-4FE31258B734}" dt="2023-12-19T11:36:45.353" v="164" actId="1076"/>
          <ac:picMkLst>
            <pc:docMk/>
            <pc:sldMk cId="4042483229" sldId="370"/>
            <ac:picMk id="8" creationId="{4635E0C1-9C0A-8837-9F5F-9FDE4BDADA10}"/>
          </ac:picMkLst>
        </pc:picChg>
        <pc:picChg chg="del mod">
          <ac:chgData name="林彧頎" userId="S::a1105505@o365.nuk.edu.tw::78292564-edc9-4d5b-8c03-fefe9a50f441" providerId="AD" clId="Web-{4F1423F8-5A19-1F32-EF01-4FE31258B734}" dt="2023-12-19T11:36:25.789" v="155"/>
          <ac:picMkLst>
            <pc:docMk/>
            <pc:sldMk cId="4042483229" sldId="370"/>
            <ac:picMk id="9" creationId="{02118497-CEAA-2FB5-331C-B30ED1F219A1}"/>
          </ac:picMkLst>
        </pc:picChg>
        <pc:picChg chg="del mod">
          <ac:chgData name="林彧頎" userId="S::a1105505@o365.nuk.edu.tw::78292564-edc9-4d5b-8c03-fefe9a50f441" providerId="AD" clId="Web-{4F1423F8-5A19-1F32-EF01-4FE31258B734}" dt="2023-12-19T11:37:06.635" v="165"/>
          <ac:picMkLst>
            <pc:docMk/>
            <pc:sldMk cId="4042483229" sldId="370"/>
            <ac:picMk id="10" creationId="{2C3A5A20-4758-05A2-19F3-DF1234DF754A}"/>
          </ac:picMkLst>
        </pc:picChg>
        <pc:picChg chg="add mod">
          <ac:chgData name="林彧頎" userId="S::a1105505@o365.nuk.edu.tw::78292564-edc9-4d5b-8c03-fefe9a50f441" providerId="AD" clId="Web-{4F1423F8-5A19-1F32-EF01-4FE31258B734}" dt="2023-12-19T11:37:22.495" v="173" actId="1076"/>
          <ac:picMkLst>
            <pc:docMk/>
            <pc:sldMk cId="4042483229" sldId="370"/>
            <ac:picMk id="11" creationId="{CD7B853D-CA5A-5C50-8003-8F72A31865CD}"/>
          </ac:picMkLst>
        </pc:picChg>
      </pc:sldChg>
      <pc:sldChg chg="modSp add replId">
        <pc:chgData name="林彧頎" userId="S::a1105505@o365.nuk.edu.tw::78292564-edc9-4d5b-8c03-fefe9a50f441" providerId="AD" clId="Web-{4F1423F8-5A19-1F32-EF01-4FE31258B734}" dt="2023-12-19T11:31:07.246" v="151" actId="1076"/>
        <pc:sldMkLst>
          <pc:docMk/>
          <pc:sldMk cId="278218087" sldId="371"/>
        </pc:sldMkLst>
        <pc:spChg chg="mod">
          <ac:chgData name="林彧頎" userId="S::a1105505@o365.nuk.edu.tw::78292564-edc9-4d5b-8c03-fefe9a50f441" providerId="AD" clId="Web-{4F1423F8-5A19-1F32-EF01-4FE31258B734}" dt="2023-12-19T11:29:45.993" v="147" actId="20577"/>
          <ac:spMkLst>
            <pc:docMk/>
            <pc:sldMk cId="278218087" sldId="371"/>
            <ac:spMk id="804" creationId="{06AFCA21-EAD6-69B4-80CF-CE77D327EF36}"/>
          </ac:spMkLst>
        </pc:spChg>
        <pc:spChg chg="mod">
          <ac:chgData name="林彧頎" userId="S::a1105505@o365.nuk.edu.tw::78292564-edc9-4d5b-8c03-fefe9a50f441" providerId="AD" clId="Web-{4F1423F8-5A19-1F32-EF01-4FE31258B734}" dt="2023-12-19T11:31:07.246" v="151" actId="1076"/>
          <ac:spMkLst>
            <pc:docMk/>
            <pc:sldMk cId="278218087" sldId="371"/>
            <ac:spMk id="805" creationId="{22BA6A5D-3B4D-3895-A285-02B4223EAB2A}"/>
          </ac:spMkLst>
        </pc:spChg>
      </pc:sldChg>
      <pc:sldChg chg="modSp add del replId">
        <pc:chgData name="林彧頎" userId="S::a1105505@o365.nuk.edu.tw::78292564-edc9-4d5b-8c03-fefe9a50f441" providerId="AD" clId="Web-{4F1423F8-5A19-1F32-EF01-4FE31258B734}" dt="2023-12-19T11:55:35.613" v="345"/>
        <pc:sldMkLst>
          <pc:docMk/>
          <pc:sldMk cId="2663753995" sldId="372"/>
        </pc:sldMkLst>
        <pc:spChg chg="mod">
          <ac:chgData name="林彧頎" userId="S::a1105505@o365.nuk.edu.tw::78292564-edc9-4d5b-8c03-fefe9a50f441" providerId="AD" clId="Web-{4F1423F8-5A19-1F32-EF01-4FE31258B734}" dt="2023-12-19T11:55:25.425" v="343" actId="20577"/>
          <ac:spMkLst>
            <pc:docMk/>
            <pc:sldMk cId="2663753995" sldId="372"/>
            <ac:spMk id="6" creationId="{9313A38D-4A7B-5047-934C-EAD71A0394AE}"/>
          </ac:spMkLst>
        </pc:spChg>
      </pc:sldChg>
      <pc:sldChg chg="modSp">
        <pc:chgData name="林彧頎" userId="S::a1105505@o365.nuk.edu.tw::78292564-edc9-4d5b-8c03-fefe9a50f441" providerId="AD" clId="Web-{4F1423F8-5A19-1F32-EF01-4FE31258B734}" dt="2023-12-19T11:55:13.581" v="342" actId="20577"/>
        <pc:sldMkLst>
          <pc:docMk/>
          <pc:sldMk cId="838756073" sldId="373"/>
        </pc:sldMkLst>
        <pc:spChg chg="mod">
          <ac:chgData name="林彧頎" userId="S::a1105505@o365.nuk.edu.tw::78292564-edc9-4d5b-8c03-fefe9a50f441" providerId="AD" clId="Web-{4F1423F8-5A19-1F32-EF01-4FE31258B734}" dt="2023-12-19T11:55:13.581" v="342" actId="20577"/>
          <ac:spMkLst>
            <pc:docMk/>
            <pc:sldMk cId="838756073" sldId="373"/>
            <ac:spMk id="804" creationId="{9F1C5657-22CD-FDE5-6AF5-E6D872989E05}"/>
          </ac:spMkLst>
        </pc:spChg>
        <pc:spChg chg="mod">
          <ac:chgData name="林彧頎" userId="S::a1105505@o365.nuk.edu.tw::78292564-edc9-4d5b-8c03-fefe9a50f441" providerId="AD" clId="Web-{4F1423F8-5A19-1F32-EF01-4FE31258B734}" dt="2023-12-19T11:48:08.346" v="242" actId="1076"/>
          <ac:spMkLst>
            <pc:docMk/>
            <pc:sldMk cId="838756073" sldId="373"/>
            <ac:spMk id="805" creationId="{2C7345DC-59ED-1BEF-2DFB-4C69DA57A6B2}"/>
          </ac:spMkLst>
        </pc:spChg>
      </pc:sldChg>
      <pc:sldChg chg="addSp delSp modSp add replId">
        <pc:chgData name="林彧頎" userId="S::a1105505@o365.nuk.edu.tw::78292564-edc9-4d5b-8c03-fefe9a50f441" providerId="AD" clId="Web-{4F1423F8-5A19-1F32-EF01-4FE31258B734}" dt="2023-12-19T11:52:48.700" v="322" actId="20577"/>
        <pc:sldMkLst>
          <pc:docMk/>
          <pc:sldMk cId="2553868089" sldId="379"/>
        </pc:sldMkLst>
        <pc:spChg chg="mod">
          <ac:chgData name="林彧頎" userId="S::a1105505@o365.nuk.edu.tw::78292564-edc9-4d5b-8c03-fefe9a50f441" providerId="AD" clId="Web-{4F1423F8-5A19-1F32-EF01-4FE31258B734}" dt="2023-12-19T11:52:48.700" v="322" actId="20577"/>
          <ac:spMkLst>
            <pc:docMk/>
            <pc:sldMk cId="2553868089" sldId="379"/>
            <ac:spMk id="1564" creationId="{A8060D56-F14A-1584-02B5-0E27447E33FF}"/>
          </ac:spMkLst>
        </pc:spChg>
        <pc:spChg chg="mod">
          <ac:chgData name="林彧頎" userId="S::a1105505@o365.nuk.edu.tw::78292564-edc9-4d5b-8c03-fefe9a50f441" providerId="AD" clId="Web-{4F1423F8-5A19-1F32-EF01-4FE31258B734}" dt="2023-12-19T11:51:41.979" v="262" actId="20577"/>
          <ac:spMkLst>
            <pc:docMk/>
            <pc:sldMk cId="2553868089" sldId="379"/>
            <ac:spMk id="1566" creationId="{BB78C812-BDAF-C72A-4B7D-6539FD7BBDD5}"/>
          </ac:spMkLst>
        </pc:spChg>
        <pc:spChg chg="mod">
          <ac:chgData name="林彧頎" userId="S::a1105505@o365.nuk.edu.tw::78292564-edc9-4d5b-8c03-fefe9a50f441" providerId="AD" clId="Web-{4F1423F8-5A19-1F32-EF01-4FE31258B734}" dt="2023-12-19T11:51:48.589" v="265" actId="20577"/>
          <ac:spMkLst>
            <pc:docMk/>
            <pc:sldMk cId="2553868089" sldId="379"/>
            <ac:spMk id="1569" creationId="{11BC0511-BDB0-8BD6-600C-CDB6E23D8D19}"/>
          </ac:spMkLst>
        </pc:spChg>
        <pc:picChg chg="add mod">
          <ac:chgData name="林彧頎" userId="S::a1105505@o365.nuk.edu.tw::78292564-edc9-4d5b-8c03-fefe9a50f441" providerId="AD" clId="Web-{4F1423F8-5A19-1F32-EF01-4FE31258B734}" dt="2023-12-19T11:51:33.495" v="258" actId="1076"/>
          <ac:picMkLst>
            <pc:docMk/>
            <pc:sldMk cId="2553868089" sldId="379"/>
            <ac:picMk id="2" creationId="{8F040D1E-7972-F1D5-6A5F-2D6AAB12E0B2}"/>
          </ac:picMkLst>
        </pc:picChg>
        <pc:picChg chg="del">
          <ac:chgData name="林彧頎" userId="S::a1105505@o365.nuk.edu.tw::78292564-edc9-4d5b-8c03-fefe9a50f441" providerId="AD" clId="Web-{4F1423F8-5A19-1F32-EF01-4FE31258B734}" dt="2023-12-19T11:51:13.509" v="250"/>
          <ac:picMkLst>
            <pc:docMk/>
            <pc:sldMk cId="2553868089" sldId="379"/>
            <ac:picMk id="3" creationId="{D797A41F-38CF-82A4-2CAC-778D3E0ACCA6}"/>
          </ac:picMkLst>
        </pc:picChg>
      </pc:sldChg>
      <pc:sldChg chg="addSp delSp modSp add replId">
        <pc:chgData name="林彧頎" userId="S::a1105505@o365.nuk.edu.tw::78292564-edc9-4d5b-8c03-fefe9a50f441" providerId="AD" clId="Web-{4F1423F8-5A19-1F32-EF01-4FE31258B734}" dt="2023-12-19T12:02:42.066" v="492" actId="1076"/>
        <pc:sldMkLst>
          <pc:docMk/>
          <pc:sldMk cId="1600715993" sldId="381"/>
        </pc:sldMkLst>
        <pc:spChg chg="mod">
          <ac:chgData name="林彧頎" userId="S::a1105505@o365.nuk.edu.tw::78292564-edc9-4d5b-8c03-fefe9a50f441" providerId="AD" clId="Web-{4F1423F8-5A19-1F32-EF01-4FE31258B734}" dt="2023-12-19T12:00:04.357" v="439" actId="20577"/>
          <ac:spMkLst>
            <pc:docMk/>
            <pc:sldMk cId="1600715993" sldId="381"/>
            <ac:spMk id="1564" creationId="{D85062B7-A160-46F2-79D1-452BF2163E5F}"/>
          </ac:spMkLst>
        </pc:spChg>
        <pc:spChg chg="mod">
          <ac:chgData name="林彧頎" userId="S::a1105505@o365.nuk.edu.tw::78292564-edc9-4d5b-8c03-fefe9a50f441" providerId="AD" clId="Web-{4F1423F8-5A19-1F32-EF01-4FE31258B734}" dt="2023-12-19T12:00:27.342" v="444" actId="20577"/>
          <ac:spMkLst>
            <pc:docMk/>
            <pc:sldMk cId="1600715993" sldId="381"/>
            <ac:spMk id="1566" creationId="{2CEA046C-AA5D-4522-A209-CD0E0EDE3C01}"/>
          </ac:spMkLst>
        </pc:spChg>
        <pc:spChg chg="mod">
          <ac:chgData name="林彧頎" userId="S::a1105505@o365.nuk.edu.tw::78292564-edc9-4d5b-8c03-fefe9a50f441" providerId="AD" clId="Web-{4F1423F8-5A19-1F32-EF01-4FE31258B734}" dt="2023-12-19T12:00:42.499" v="459" actId="20577"/>
          <ac:spMkLst>
            <pc:docMk/>
            <pc:sldMk cId="1600715993" sldId="381"/>
            <ac:spMk id="1569" creationId="{F06BB032-30AA-560A-E6DD-F04E6975724A}"/>
          </ac:spMkLst>
        </pc:spChg>
        <pc:picChg chg="del">
          <ac:chgData name="林彧頎" userId="S::a1105505@o365.nuk.edu.tw::78292564-edc9-4d5b-8c03-fefe9a50f441" providerId="AD" clId="Web-{4F1423F8-5A19-1F32-EF01-4FE31258B734}" dt="2023-12-19T11:54:09.641" v="335"/>
          <ac:picMkLst>
            <pc:docMk/>
            <pc:sldMk cId="1600715993" sldId="381"/>
            <ac:picMk id="2" creationId="{AEACC063-3405-49E7-327F-D7F334B5F16D}"/>
          </ac:picMkLst>
        </pc:picChg>
        <pc:picChg chg="add del mod">
          <ac:chgData name="林彧頎" userId="S::a1105505@o365.nuk.edu.tw::78292564-edc9-4d5b-8c03-fefe9a50f441" providerId="AD" clId="Web-{4F1423F8-5A19-1F32-EF01-4FE31258B734}" dt="2023-12-19T12:02:38.878" v="490"/>
          <ac:picMkLst>
            <pc:docMk/>
            <pc:sldMk cId="1600715993" sldId="381"/>
            <ac:picMk id="3" creationId="{589F2700-93D9-C47B-B3A3-350552DBA37A}"/>
          </ac:picMkLst>
        </pc:picChg>
        <pc:picChg chg="add mod">
          <ac:chgData name="林彧頎" userId="S::a1105505@o365.nuk.edu.tw::78292564-edc9-4d5b-8c03-fefe9a50f441" providerId="AD" clId="Web-{4F1423F8-5A19-1F32-EF01-4FE31258B734}" dt="2023-12-19T12:02:42.066" v="492" actId="1076"/>
          <ac:picMkLst>
            <pc:docMk/>
            <pc:sldMk cId="1600715993" sldId="381"/>
            <ac:picMk id="4" creationId="{28EE31F9-76F2-6C04-3B3B-A34EDB3DC3CF}"/>
          </ac:picMkLst>
        </pc:picChg>
      </pc:sldChg>
      <pc:sldChg chg="addSp delSp modSp add replId">
        <pc:chgData name="林彧頎" userId="S::a1105505@o365.nuk.edu.tw::78292564-edc9-4d5b-8c03-fefe9a50f441" providerId="AD" clId="Web-{4F1423F8-5A19-1F32-EF01-4FE31258B734}" dt="2023-12-19T12:43:29.601" v="539" actId="20577"/>
        <pc:sldMkLst>
          <pc:docMk/>
          <pc:sldMk cId="2560710580" sldId="382"/>
        </pc:sldMkLst>
        <pc:spChg chg="mod">
          <ac:chgData name="林彧頎" userId="S::a1105505@o365.nuk.edu.tw::78292564-edc9-4d5b-8c03-fefe9a50f441" providerId="AD" clId="Web-{4F1423F8-5A19-1F32-EF01-4FE31258B734}" dt="2023-12-19T12:43:29.601" v="539" actId="20577"/>
          <ac:spMkLst>
            <pc:docMk/>
            <pc:sldMk cId="2560710580" sldId="382"/>
            <ac:spMk id="6" creationId="{C1CCE735-7253-962C-CAF3-38260A6A0A9C}"/>
          </ac:spMkLst>
        </pc:spChg>
        <pc:picChg chg="add mod">
          <ac:chgData name="林彧頎" userId="S::a1105505@o365.nuk.edu.tw::78292564-edc9-4d5b-8c03-fefe9a50f441" providerId="AD" clId="Web-{4F1423F8-5A19-1F32-EF01-4FE31258B734}" dt="2023-12-19T11:57:25.132" v="358" actId="1076"/>
          <ac:picMkLst>
            <pc:docMk/>
            <pc:sldMk cId="2560710580" sldId="382"/>
            <ac:picMk id="5" creationId="{A13BC9D9-6024-DFAA-F517-DE353AC3A7C0}"/>
          </ac:picMkLst>
        </pc:picChg>
        <pc:picChg chg="del">
          <ac:chgData name="林彧頎" userId="S::a1105505@o365.nuk.edu.tw::78292564-edc9-4d5b-8c03-fefe9a50f441" providerId="AD" clId="Web-{4F1423F8-5A19-1F32-EF01-4FE31258B734}" dt="2023-12-19T11:56:11.520" v="355"/>
          <ac:picMkLst>
            <pc:docMk/>
            <pc:sldMk cId="2560710580" sldId="382"/>
            <ac:picMk id="8" creationId="{919DFC12-EE7F-1353-1DD1-699ABE794FDF}"/>
          </ac:picMkLst>
        </pc:picChg>
        <pc:picChg chg="add mod">
          <ac:chgData name="林彧頎" userId="S::a1105505@o365.nuk.edu.tw::78292564-edc9-4d5b-8c03-fefe9a50f441" providerId="AD" clId="Web-{4F1423F8-5A19-1F32-EF01-4FE31258B734}" dt="2023-12-19T11:57:42.899" v="366" actId="1076"/>
          <ac:picMkLst>
            <pc:docMk/>
            <pc:sldMk cId="2560710580" sldId="382"/>
            <ac:picMk id="9" creationId="{CDCA3017-614D-E7AD-0822-DA1F886FBEFE}"/>
          </ac:picMkLst>
        </pc:picChg>
        <pc:picChg chg="del">
          <ac:chgData name="林彧頎" userId="S::a1105505@o365.nuk.edu.tw::78292564-edc9-4d5b-8c03-fefe9a50f441" providerId="AD" clId="Web-{4F1423F8-5A19-1F32-EF01-4FE31258B734}" dt="2023-12-19T11:56:10.880" v="354"/>
          <ac:picMkLst>
            <pc:docMk/>
            <pc:sldMk cId="2560710580" sldId="382"/>
            <ac:picMk id="11" creationId="{666A08BC-6430-A044-4A41-CDEC797EFB93}"/>
          </ac:picMkLst>
        </pc:picChg>
      </pc:sldChg>
      <pc:sldChg chg="addSp delSp modSp add replId">
        <pc:chgData name="林彧頎" userId="S::a1105505@o365.nuk.edu.tw::78292564-edc9-4d5b-8c03-fefe9a50f441" providerId="AD" clId="Web-{4F1423F8-5A19-1F32-EF01-4FE31258B734}" dt="2023-12-19T12:03:12.458" v="502" actId="1076"/>
        <pc:sldMkLst>
          <pc:docMk/>
          <pc:sldMk cId="3458779281" sldId="383"/>
        </pc:sldMkLst>
        <pc:spChg chg="mod">
          <ac:chgData name="林彧頎" userId="S::a1105505@o365.nuk.edu.tw::78292564-edc9-4d5b-8c03-fefe9a50f441" providerId="AD" clId="Web-{4F1423F8-5A19-1F32-EF01-4FE31258B734}" dt="2023-12-19T12:01:27.907" v="470" actId="20577"/>
          <ac:spMkLst>
            <pc:docMk/>
            <pc:sldMk cId="3458779281" sldId="383"/>
            <ac:spMk id="1569" creationId="{FD5FA1D6-018D-0023-BB3C-BDF018F0864C}"/>
          </ac:spMkLst>
        </pc:spChg>
        <pc:picChg chg="add del mod">
          <ac:chgData name="林彧頎" userId="S::a1105505@o365.nuk.edu.tw::78292564-edc9-4d5b-8c03-fefe9a50f441" providerId="AD" clId="Web-{4F1423F8-5A19-1F32-EF01-4FE31258B734}" dt="2023-12-19T12:02:35.816" v="489"/>
          <ac:picMkLst>
            <pc:docMk/>
            <pc:sldMk cId="3458779281" sldId="383"/>
            <ac:picMk id="2" creationId="{5703A037-F190-CEFA-5572-85700CA23DEB}"/>
          </ac:picMkLst>
        </pc:picChg>
        <pc:picChg chg="del">
          <ac:chgData name="林彧頎" userId="S::a1105505@o365.nuk.edu.tw::78292564-edc9-4d5b-8c03-fefe9a50f441" providerId="AD" clId="Web-{4F1423F8-5A19-1F32-EF01-4FE31258B734}" dt="2023-12-19T12:01:31.360" v="471"/>
          <ac:picMkLst>
            <pc:docMk/>
            <pc:sldMk cId="3458779281" sldId="383"/>
            <ac:picMk id="3" creationId="{D856E626-A741-F63F-A1A7-7A7904D4B0F3}"/>
          </ac:picMkLst>
        </pc:picChg>
        <pc:picChg chg="add mod">
          <ac:chgData name="林彧頎" userId="S::a1105505@o365.nuk.edu.tw::78292564-edc9-4d5b-8c03-fefe9a50f441" providerId="AD" clId="Web-{4F1423F8-5A19-1F32-EF01-4FE31258B734}" dt="2023-12-19T12:03:12.458" v="502" actId="1076"/>
          <ac:picMkLst>
            <pc:docMk/>
            <pc:sldMk cId="3458779281" sldId="383"/>
            <ac:picMk id="4" creationId="{8D7E4831-89F3-7D53-ED84-0D8BAFAEC685}"/>
          </ac:picMkLst>
        </pc:picChg>
      </pc:sldChg>
      <pc:sldChg chg="addSp modSp add">
        <pc:chgData name="林彧頎" userId="S::a1105505@o365.nuk.edu.tw::78292564-edc9-4d5b-8c03-fefe9a50f441" providerId="AD" clId="Web-{4F1423F8-5A19-1F32-EF01-4FE31258B734}" dt="2023-12-19T12:37:40.263" v="527" actId="1076"/>
        <pc:sldMkLst>
          <pc:docMk/>
          <pc:sldMk cId="1801567462" sldId="384"/>
        </pc:sldMkLst>
        <pc:spChg chg="add mod">
          <ac:chgData name="林彧頎" userId="S::a1105505@o365.nuk.edu.tw::78292564-edc9-4d5b-8c03-fefe9a50f441" providerId="AD" clId="Web-{4F1423F8-5A19-1F32-EF01-4FE31258B734}" dt="2023-12-19T12:37:40.263" v="527" actId="1076"/>
          <ac:spMkLst>
            <pc:docMk/>
            <pc:sldMk cId="1801567462" sldId="384"/>
            <ac:spMk id="2" creationId="{59DBFC3B-6FB1-7853-2422-FA12F61391D6}"/>
          </ac:spMkLst>
        </pc:spChg>
      </pc:sldChg>
      <pc:sldChg chg="addSp delSp modSp add replId">
        <pc:chgData name="林彧頎" userId="S::a1105505@o365.nuk.edu.tw::78292564-edc9-4d5b-8c03-fefe9a50f441" providerId="AD" clId="Web-{4F1423F8-5A19-1F32-EF01-4FE31258B734}" dt="2023-12-19T12:44:36.228" v="543"/>
        <pc:sldMkLst>
          <pc:docMk/>
          <pc:sldMk cId="249277891" sldId="385"/>
        </pc:sldMkLst>
        <pc:spChg chg="mod">
          <ac:chgData name="林彧頎" userId="S::a1105505@o365.nuk.edu.tw::78292564-edc9-4d5b-8c03-fefe9a50f441" providerId="AD" clId="Web-{4F1423F8-5A19-1F32-EF01-4FE31258B734}" dt="2023-12-19T12:41:17.910" v="537" actId="20577"/>
          <ac:spMkLst>
            <pc:docMk/>
            <pc:sldMk cId="249277891" sldId="385"/>
            <ac:spMk id="1564" creationId="{F73B7EAC-66AE-2282-AA6F-20AF5B1BD92C}"/>
          </ac:spMkLst>
        </pc:spChg>
        <pc:spChg chg="mod">
          <ac:chgData name="林彧頎" userId="S::a1105505@o365.nuk.edu.tw::78292564-edc9-4d5b-8c03-fefe9a50f441" providerId="AD" clId="Web-{4F1423F8-5A19-1F32-EF01-4FE31258B734}" dt="2023-12-19T12:40:55.987" v="533" actId="20577"/>
          <ac:spMkLst>
            <pc:docMk/>
            <pc:sldMk cId="249277891" sldId="385"/>
            <ac:spMk id="1566" creationId="{960A9C22-BFE1-9039-0ECF-65ED11835841}"/>
          </ac:spMkLst>
        </pc:spChg>
        <pc:spChg chg="del">
          <ac:chgData name="林彧頎" userId="S::a1105505@o365.nuk.edu.tw::78292564-edc9-4d5b-8c03-fefe9a50f441" providerId="AD" clId="Web-{4F1423F8-5A19-1F32-EF01-4FE31258B734}" dt="2023-12-19T12:44:36.228" v="543"/>
          <ac:spMkLst>
            <pc:docMk/>
            <pc:sldMk cId="249277891" sldId="385"/>
            <ac:spMk id="1567" creationId="{DD7E5BFF-65C1-D83C-B90A-23AF22EFAAF6}"/>
          </ac:spMkLst>
        </pc:spChg>
        <pc:spChg chg="mod">
          <ac:chgData name="林彧頎" userId="S::a1105505@o365.nuk.edu.tw::78292564-edc9-4d5b-8c03-fefe9a50f441" providerId="AD" clId="Web-{4F1423F8-5A19-1F32-EF01-4FE31258B734}" dt="2023-12-19T12:39:03.125" v="532" actId="20577"/>
          <ac:spMkLst>
            <pc:docMk/>
            <pc:sldMk cId="249277891" sldId="385"/>
            <ac:spMk id="1569" creationId="{161D7047-9AA6-CA8F-EA49-EA6929131D90}"/>
          </ac:spMkLst>
        </pc:spChg>
        <pc:picChg chg="del">
          <ac:chgData name="林彧頎" userId="S::a1105505@o365.nuk.edu.tw::78292564-edc9-4d5b-8c03-fefe9a50f441" providerId="AD" clId="Web-{4F1423F8-5A19-1F32-EF01-4FE31258B734}" dt="2023-12-19T12:44:24.728" v="540"/>
          <ac:picMkLst>
            <pc:docMk/>
            <pc:sldMk cId="249277891" sldId="385"/>
            <ac:picMk id="2" creationId="{A08A1A7A-FE70-D351-C0F3-BDA3F3643328}"/>
          </ac:picMkLst>
        </pc:picChg>
        <pc:picChg chg="add mod">
          <ac:chgData name="林彧頎" userId="S::a1105505@o365.nuk.edu.tw::78292564-edc9-4d5b-8c03-fefe9a50f441" providerId="AD" clId="Web-{4F1423F8-5A19-1F32-EF01-4FE31258B734}" dt="2023-12-19T12:44:32.947" v="542" actId="1076"/>
          <ac:picMkLst>
            <pc:docMk/>
            <pc:sldMk cId="249277891" sldId="385"/>
            <ac:picMk id="3" creationId="{D2D05D07-2937-A358-4917-F0FAFE023C65}"/>
          </ac:picMkLst>
        </pc:picChg>
      </pc:sldChg>
    </pc:docChg>
  </pc:docChgLst>
  <pc:docChgLst>
    <pc:chgData name="杜佩真" userId="S::a1105549@o365.nuk.edu.tw::25278ccb-6c11-4183-a528-1b3fe189b8e0" providerId="AD" clId="Web-{FB4BB196-02FA-62A4-1BFB-CFFB70AF9994}"/>
    <pc:docChg chg="addSld modSld sldOrd">
      <pc:chgData name="杜佩真" userId="S::a1105549@o365.nuk.edu.tw::25278ccb-6c11-4183-a528-1b3fe189b8e0" providerId="AD" clId="Web-{FB4BB196-02FA-62A4-1BFB-CFFB70AF9994}" dt="2023-06-05T10:40:37.869" v="98" actId="1076"/>
      <pc:docMkLst>
        <pc:docMk/>
      </pc:docMkLst>
      <pc:sldChg chg="modSp">
        <pc:chgData name="杜佩真" userId="S::a1105549@o365.nuk.edu.tw::25278ccb-6c11-4183-a528-1b3fe189b8e0" providerId="AD" clId="Web-{FB4BB196-02FA-62A4-1BFB-CFFB70AF9994}" dt="2023-06-05T10:32:46.489" v="38" actId="20577"/>
        <pc:sldMkLst>
          <pc:docMk/>
          <pc:sldMk cId="0" sldId="256"/>
        </pc:sldMkLst>
        <pc:spChg chg="mod">
          <ac:chgData name="杜佩真" userId="S::a1105549@o365.nuk.edu.tw::25278ccb-6c11-4183-a528-1b3fe189b8e0" providerId="AD" clId="Web-{FB4BB196-02FA-62A4-1BFB-CFFB70AF9994}" dt="2023-06-05T10:32:46.489" v="38" actId="20577"/>
          <ac:spMkLst>
            <pc:docMk/>
            <pc:sldMk cId="0" sldId="256"/>
            <ac:spMk id="670" creationId="{00000000-0000-0000-0000-000000000000}"/>
          </ac:spMkLst>
        </pc:spChg>
        <pc:spChg chg="mod">
          <ac:chgData name="杜佩真" userId="S::a1105549@o365.nuk.edu.tw::25278ccb-6c11-4183-a528-1b3fe189b8e0" providerId="AD" clId="Web-{FB4BB196-02FA-62A4-1BFB-CFFB70AF9994}" dt="2023-06-05T10:30:52.563" v="7" actId="20577"/>
          <ac:spMkLst>
            <pc:docMk/>
            <pc:sldMk cId="0" sldId="256"/>
            <ac:spMk id="671" creationId="{00000000-0000-0000-0000-000000000000}"/>
          </ac:spMkLst>
        </pc:spChg>
      </pc:sldChg>
      <pc:sldChg chg="addSp delSp modSp">
        <pc:chgData name="杜佩真" userId="S::a1105549@o365.nuk.edu.tw::25278ccb-6c11-4183-a528-1b3fe189b8e0" providerId="AD" clId="Web-{FB4BB196-02FA-62A4-1BFB-CFFB70AF9994}" dt="2023-06-05T10:36:09.231" v="50"/>
        <pc:sldMkLst>
          <pc:docMk/>
          <pc:sldMk cId="0" sldId="260"/>
        </pc:sldMkLst>
        <pc:spChg chg="add mod">
          <ac:chgData name="杜佩真" userId="S::a1105549@o365.nuk.edu.tw::25278ccb-6c11-4183-a528-1b3fe189b8e0" providerId="AD" clId="Web-{FB4BB196-02FA-62A4-1BFB-CFFB70AF9994}" dt="2023-06-05T10:36:09.231" v="50"/>
          <ac:spMkLst>
            <pc:docMk/>
            <pc:sldMk cId="0" sldId="260"/>
            <ac:spMk id="3" creationId="{74F3577B-F073-8BFF-CB8E-8B923D822BEC}"/>
          </ac:spMkLst>
        </pc:spChg>
        <pc:spChg chg="mod">
          <ac:chgData name="杜佩真" userId="S::a1105549@o365.nuk.edu.tw::25278ccb-6c11-4183-a528-1b3fe189b8e0" providerId="AD" clId="Web-{FB4BB196-02FA-62A4-1BFB-CFFB70AF9994}" dt="2023-06-05T10:35:53.074" v="47" actId="20577"/>
          <ac:spMkLst>
            <pc:docMk/>
            <pc:sldMk cId="0" sldId="260"/>
            <ac:spMk id="804" creationId="{00000000-0000-0000-0000-000000000000}"/>
          </ac:spMkLst>
        </pc:spChg>
        <pc:spChg chg="del mod">
          <ac:chgData name="杜佩真" userId="S::a1105549@o365.nuk.edu.tw::25278ccb-6c11-4183-a528-1b3fe189b8e0" providerId="AD" clId="Web-{FB4BB196-02FA-62A4-1BFB-CFFB70AF9994}" dt="2023-06-05T10:36:09.231" v="50"/>
          <ac:spMkLst>
            <pc:docMk/>
            <pc:sldMk cId="0" sldId="260"/>
            <ac:spMk id="806" creationId="{00000000-0000-0000-0000-000000000000}"/>
          </ac:spMkLst>
        </pc:spChg>
      </pc:sldChg>
      <pc:sldChg chg="addSp delSp modSp add ord replId">
        <pc:chgData name="杜佩真" userId="S::a1105549@o365.nuk.edu.tw::25278ccb-6c11-4183-a528-1b3fe189b8e0" providerId="AD" clId="Web-{FB4BB196-02FA-62A4-1BFB-CFFB70AF9994}" dt="2023-06-05T10:40:37.869" v="98" actId="1076"/>
        <pc:sldMkLst>
          <pc:docMk/>
          <pc:sldMk cId="1468059760" sldId="308"/>
        </pc:sldMkLst>
        <pc:spChg chg="add del mod">
          <ac:chgData name="杜佩真" userId="S::a1105549@o365.nuk.edu.tw::25278ccb-6c11-4183-a528-1b3fe189b8e0" providerId="AD" clId="Web-{FB4BB196-02FA-62A4-1BFB-CFFB70AF9994}" dt="2023-06-05T10:37:31.953" v="57"/>
          <ac:spMkLst>
            <pc:docMk/>
            <pc:sldMk cId="1468059760" sldId="308"/>
            <ac:spMk id="4" creationId="{C585C0E5-A76F-C52E-22B9-34BD3CD85967}"/>
          </ac:spMkLst>
        </pc:spChg>
        <pc:spChg chg="add mod">
          <ac:chgData name="杜佩真" userId="S::a1105549@o365.nuk.edu.tw::25278ccb-6c11-4183-a528-1b3fe189b8e0" providerId="AD" clId="Web-{FB4BB196-02FA-62A4-1BFB-CFFB70AF9994}" dt="2023-06-05T10:40:37.869" v="98" actId="1076"/>
          <ac:spMkLst>
            <pc:docMk/>
            <pc:sldMk cId="1468059760" sldId="308"/>
            <ac:spMk id="6" creationId="{F0166C01-045E-132C-B3D1-24DEF630E2E4}"/>
          </ac:spMkLst>
        </pc:spChg>
        <pc:spChg chg="del">
          <ac:chgData name="杜佩真" userId="S::a1105549@o365.nuk.edu.tw::25278ccb-6c11-4183-a528-1b3fe189b8e0" providerId="AD" clId="Web-{FB4BB196-02FA-62A4-1BFB-CFFB70AF9994}" dt="2023-06-05T10:37:30.500" v="56"/>
          <ac:spMkLst>
            <pc:docMk/>
            <pc:sldMk cId="1468059760" sldId="308"/>
            <ac:spMk id="1067" creationId="{00000000-0000-0000-0000-000000000000}"/>
          </ac:spMkLst>
        </pc:spChg>
        <pc:spChg chg="del">
          <ac:chgData name="杜佩真" userId="S::a1105549@o365.nuk.edu.tw::25278ccb-6c11-4183-a528-1b3fe189b8e0" providerId="AD" clId="Web-{FB4BB196-02FA-62A4-1BFB-CFFB70AF9994}" dt="2023-06-05T10:37:29.015" v="55"/>
          <ac:spMkLst>
            <pc:docMk/>
            <pc:sldMk cId="1468059760" sldId="308"/>
            <ac:spMk id="1068" creationId="{00000000-0000-0000-0000-000000000000}"/>
          </ac:spMkLst>
        </pc:spChg>
        <pc:picChg chg="add mod">
          <ac:chgData name="杜佩真" userId="S::a1105549@o365.nuk.edu.tw::25278ccb-6c11-4183-a528-1b3fe189b8e0" providerId="AD" clId="Web-{FB4BB196-02FA-62A4-1BFB-CFFB70AF9994}" dt="2023-06-05T10:39:36.554" v="82" actId="14100"/>
          <ac:picMkLst>
            <pc:docMk/>
            <pc:sldMk cId="1468059760" sldId="308"/>
            <ac:picMk id="2" creationId="{2A9D6B56-E6F2-F357-9169-855A731E7183}"/>
          </ac:picMkLst>
        </pc:picChg>
        <pc:picChg chg="add mod">
          <ac:chgData name="杜佩真" userId="S::a1105549@o365.nuk.edu.tw::25278ccb-6c11-4183-a528-1b3fe189b8e0" providerId="AD" clId="Web-{FB4BB196-02FA-62A4-1BFB-CFFB70AF9994}" dt="2023-06-05T10:39:26.835" v="79" actId="1076"/>
          <ac:picMkLst>
            <pc:docMk/>
            <pc:sldMk cId="1468059760" sldId="308"/>
            <ac:picMk id="7" creationId="{DC455427-CED2-AF00-C502-12C598C2B3E7}"/>
          </ac:picMkLst>
        </pc:picChg>
        <pc:picChg chg="add mod">
          <ac:chgData name="杜佩真" userId="S::a1105549@o365.nuk.edu.tw::25278ccb-6c11-4183-a528-1b3fe189b8e0" providerId="AD" clId="Web-{FB4BB196-02FA-62A4-1BFB-CFFB70AF9994}" dt="2023-06-05T10:39:31.226" v="81" actId="14100"/>
          <ac:picMkLst>
            <pc:docMk/>
            <pc:sldMk cId="1468059760" sldId="308"/>
            <ac:picMk id="8" creationId="{5BD5F263-5E20-266C-537A-FBFF3F319DFC}"/>
          </ac:picMkLst>
        </pc:picChg>
      </pc:sldChg>
    </pc:docChg>
  </pc:docChgLst>
  <pc:docChgLst>
    <pc:chgData name="林彧頎" userId="S::a1105505@o365.nuk.edu.tw::78292564-edc9-4d5b-8c03-fefe9a50f441" providerId="AD" clId="Web-{18F03C19-008C-C644-3697-F94EABBE2B53}"/>
    <pc:docChg chg="modSld">
      <pc:chgData name="林彧頎" userId="S::a1105505@o365.nuk.edu.tw::78292564-edc9-4d5b-8c03-fefe9a50f441" providerId="AD" clId="Web-{18F03C19-008C-C644-3697-F94EABBE2B53}" dt="2023-12-22T04:45:12.921" v="11" actId="1076"/>
      <pc:docMkLst>
        <pc:docMk/>
      </pc:docMkLst>
      <pc:sldChg chg="addSp modSp">
        <pc:chgData name="林彧頎" userId="S::a1105505@o365.nuk.edu.tw::78292564-edc9-4d5b-8c03-fefe9a50f441" providerId="AD" clId="Web-{18F03C19-008C-C644-3697-F94EABBE2B53}" dt="2023-12-22T04:45:12.921" v="11" actId="1076"/>
        <pc:sldMkLst>
          <pc:docMk/>
          <pc:sldMk cId="2936054757" sldId="329"/>
        </pc:sldMkLst>
        <pc:picChg chg="add mod">
          <ac:chgData name="林彧頎" userId="S::a1105505@o365.nuk.edu.tw::78292564-edc9-4d5b-8c03-fefe9a50f441" providerId="AD" clId="Web-{18F03C19-008C-C644-3697-F94EABBE2B53}" dt="2023-12-22T04:45:12.921" v="11" actId="1076"/>
          <ac:picMkLst>
            <pc:docMk/>
            <pc:sldMk cId="2936054757" sldId="329"/>
            <ac:picMk id="2" creationId="{673BF27A-E13F-2A31-04A8-104ECA7EEAB0}"/>
          </ac:picMkLst>
        </pc:picChg>
      </pc:sldChg>
    </pc:docChg>
  </pc:docChgLst>
  <pc:docChgLst>
    <pc:chgData name="林彧頎" userId="S::a1105505@o365.nuk.edu.tw::78292564-edc9-4d5b-8c03-fefe9a50f441" providerId="AD" clId="Web-{93BE0106-BF62-011A-5178-F32321895859}"/>
    <pc:docChg chg="addSld delSld modSld">
      <pc:chgData name="林彧頎" userId="S::a1105505@o365.nuk.edu.tw::78292564-edc9-4d5b-8c03-fefe9a50f441" providerId="AD" clId="Web-{93BE0106-BF62-011A-5178-F32321895859}" dt="2023-12-19T11:11:04.219" v="247" actId="1076"/>
      <pc:docMkLst>
        <pc:docMk/>
      </pc:docMkLst>
      <pc:sldChg chg="modSp">
        <pc:chgData name="林彧頎" userId="S::a1105505@o365.nuk.edu.tw::78292564-edc9-4d5b-8c03-fefe9a50f441" providerId="AD" clId="Web-{93BE0106-BF62-011A-5178-F32321895859}" dt="2023-12-19T10:35:54.019" v="36" actId="20577"/>
        <pc:sldMkLst>
          <pc:docMk/>
          <pc:sldMk cId="0" sldId="256"/>
        </pc:sldMkLst>
        <pc:spChg chg="mod">
          <ac:chgData name="林彧頎" userId="S::a1105505@o365.nuk.edu.tw::78292564-edc9-4d5b-8c03-fefe9a50f441" providerId="AD" clId="Web-{93BE0106-BF62-011A-5178-F32321895859}" dt="2023-12-19T10:35:54.019" v="36" actId="20577"/>
          <ac:spMkLst>
            <pc:docMk/>
            <pc:sldMk cId="0" sldId="256"/>
            <ac:spMk id="670" creationId="{00000000-0000-0000-0000-000000000000}"/>
          </ac:spMkLst>
        </pc:spChg>
        <pc:spChg chg="mod">
          <ac:chgData name="林彧頎" userId="S::a1105505@o365.nuk.edu.tw::78292564-edc9-4d5b-8c03-fefe9a50f441" providerId="AD" clId="Web-{93BE0106-BF62-011A-5178-F32321895859}" dt="2023-12-19T10:34:29.595" v="20" actId="1076"/>
          <ac:spMkLst>
            <pc:docMk/>
            <pc:sldMk cId="0" sldId="256"/>
            <ac:spMk id="671" creationId="{00000000-0000-0000-0000-000000000000}"/>
          </ac:spMkLst>
        </pc:spChg>
      </pc:sldChg>
      <pc:sldChg chg="add">
        <pc:chgData name="林彧頎" userId="S::a1105505@o365.nuk.edu.tw::78292564-edc9-4d5b-8c03-fefe9a50f441" providerId="AD" clId="Web-{93BE0106-BF62-011A-5178-F32321895859}" dt="2023-12-19T11:07:22.869" v="222"/>
        <pc:sldMkLst>
          <pc:docMk/>
          <pc:sldMk cId="0" sldId="261"/>
        </pc:sldMkLst>
      </pc:sldChg>
      <pc:sldChg chg="add del">
        <pc:chgData name="林彧頎" userId="S::a1105505@o365.nuk.edu.tw::78292564-edc9-4d5b-8c03-fefe9a50f441" providerId="AD" clId="Web-{93BE0106-BF62-011A-5178-F32321895859}" dt="2023-12-19T10:37:07.068" v="38"/>
        <pc:sldMkLst>
          <pc:docMk/>
          <pc:sldMk cId="435805398" sldId="321"/>
        </pc:sldMkLst>
      </pc:sldChg>
      <pc:sldChg chg="del">
        <pc:chgData name="林彧頎" userId="S::a1105505@o365.nuk.edu.tw::78292564-edc9-4d5b-8c03-fefe9a50f441" providerId="AD" clId="Web-{93BE0106-BF62-011A-5178-F32321895859}" dt="2023-12-19T10:55:53.149" v="173"/>
        <pc:sldMkLst>
          <pc:docMk/>
          <pc:sldMk cId="1102058545" sldId="322"/>
        </pc:sldMkLst>
      </pc:sldChg>
      <pc:sldChg chg="addSp delSp modSp">
        <pc:chgData name="林彧頎" userId="S::a1105505@o365.nuk.edu.tw::78292564-edc9-4d5b-8c03-fefe9a50f441" providerId="AD" clId="Web-{93BE0106-BF62-011A-5178-F32321895859}" dt="2023-12-19T11:04:21.130" v="216"/>
        <pc:sldMkLst>
          <pc:docMk/>
          <pc:sldMk cId="1206911301" sldId="323"/>
        </pc:sldMkLst>
        <pc:spChg chg="add del mod">
          <ac:chgData name="林彧頎" userId="S::a1105505@o365.nuk.edu.tw::78292564-edc9-4d5b-8c03-fefe9a50f441" providerId="AD" clId="Web-{93BE0106-BF62-011A-5178-F32321895859}" dt="2023-12-19T11:04:21.130" v="216"/>
          <ac:spMkLst>
            <pc:docMk/>
            <pc:sldMk cId="1206911301" sldId="323"/>
            <ac:spMk id="3" creationId="{19AA40F5-1C19-83FC-5D2E-4D27944A5FA2}"/>
          </ac:spMkLst>
        </pc:spChg>
        <pc:spChg chg="del">
          <ac:chgData name="林彧頎" userId="S::a1105505@o365.nuk.edu.tw::78292564-edc9-4d5b-8c03-fefe9a50f441" providerId="AD" clId="Web-{93BE0106-BF62-011A-5178-F32321895859}" dt="2023-12-19T11:04:10.880" v="214"/>
          <ac:spMkLst>
            <pc:docMk/>
            <pc:sldMk cId="1206911301" sldId="323"/>
            <ac:spMk id="805" creationId="{00000000-0000-0000-0000-000000000000}"/>
          </ac:spMkLst>
        </pc:spChg>
      </pc:sldChg>
      <pc:sldChg chg="addSp delSp modSp">
        <pc:chgData name="林彧頎" userId="S::a1105505@o365.nuk.edu.tw::78292564-edc9-4d5b-8c03-fefe9a50f441" providerId="AD" clId="Web-{93BE0106-BF62-011A-5178-F32321895859}" dt="2023-12-19T11:04:25.943" v="217"/>
        <pc:sldMkLst>
          <pc:docMk/>
          <pc:sldMk cId="2734665452" sldId="325"/>
        </pc:sldMkLst>
        <pc:spChg chg="add del mod">
          <ac:chgData name="林彧頎" userId="S::a1105505@o365.nuk.edu.tw::78292564-edc9-4d5b-8c03-fefe9a50f441" providerId="AD" clId="Web-{93BE0106-BF62-011A-5178-F32321895859}" dt="2023-12-19T11:04:25.943" v="217"/>
          <ac:spMkLst>
            <pc:docMk/>
            <pc:sldMk cId="2734665452" sldId="325"/>
            <ac:spMk id="3" creationId="{01F803BA-601A-CB13-C08B-88CD9E81101A}"/>
          </ac:spMkLst>
        </pc:spChg>
        <pc:spChg chg="del">
          <ac:chgData name="林彧頎" userId="S::a1105505@o365.nuk.edu.tw::78292564-edc9-4d5b-8c03-fefe9a50f441" providerId="AD" clId="Web-{93BE0106-BF62-011A-5178-F32321895859}" dt="2023-12-19T11:04:17.599" v="215"/>
          <ac:spMkLst>
            <pc:docMk/>
            <pc:sldMk cId="2734665452" sldId="325"/>
            <ac:spMk id="805" creationId="{00000000-0000-0000-0000-000000000000}"/>
          </ac:spMkLst>
        </pc:spChg>
      </pc:sldChg>
      <pc:sldChg chg="del">
        <pc:chgData name="林彧頎" userId="S::a1105505@o365.nuk.edu.tw::78292564-edc9-4d5b-8c03-fefe9a50f441" providerId="AD" clId="Web-{93BE0106-BF62-011A-5178-F32321895859}" dt="2023-12-19T11:04:04.818" v="213"/>
        <pc:sldMkLst>
          <pc:docMk/>
          <pc:sldMk cId="3179925430" sldId="326"/>
        </pc:sldMkLst>
      </pc:sldChg>
      <pc:sldChg chg="addSp modSp">
        <pc:chgData name="林彧頎" userId="S::a1105505@o365.nuk.edu.tw::78292564-edc9-4d5b-8c03-fefe9a50f441" providerId="AD" clId="Web-{93BE0106-BF62-011A-5178-F32321895859}" dt="2023-12-19T11:04:45.897" v="221"/>
        <pc:sldMkLst>
          <pc:docMk/>
          <pc:sldMk cId="2688519544" sldId="327"/>
        </pc:sldMkLst>
        <pc:spChg chg="add mod">
          <ac:chgData name="林彧頎" userId="S::a1105505@o365.nuk.edu.tw::78292564-edc9-4d5b-8c03-fefe9a50f441" providerId="AD" clId="Web-{93BE0106-BF62-011A-5178-F32321895859}" dt="2023-12-19T11:04:45.897" v="221"/>
          <ac:spMkLst>
            <pc:docMk/>
            <pc:sldMk cId="2688519544" sldId="327"/>
            <ac:spMk id="2" creationId="{DB972C9D-A662-F196-B026-D33BFCE8F858}"/>
          </ac:spMkLst>
        </pc:spChg>
        <pc:spChg chg="mod">
          <ac:chgData name="林彧頎" userId="S::a1105505@o365.nuk.edu.tw::78292564-edc9-4d5b-8c03-fefe9a50f441" providerId="AD" clId="Web-{93BE0106-BF62-011A-5178-F32321895859}" dt="2023-12-19T11:04:34.115" v="218" actId="1076"/>
          <ac:spMkLst>
            <pc:docMk/>
            <pc:sldMk cId="2688519544" sldId="327"/>
            <ac:spMk id="1907" creationId="{00000000-0000-0000-0000-000000000000}"/>
          </ac:spMkLst>
        </pc:spChg>
      </pc:sldChg>
      <pc:sldChg chg="del">
        <pc:chgData name="林彧頎" userId="S::a1105505@o365.nuk.edu.tw::78292564-edc9-4d5b-8c03-fefe9a50f441" providerId="AD" clId="Web-{93BE0106-BF62-011A-5178-F32321895859}" dt="2023-12-19T11:04:01.255" v="212"/>
        <pc:sldMkLst>
          <pc:docMk/>
          <pc:sldMk cId="1288364303" sldId="328"/>
        </pc:sldMkLst>
      </pc:sldChg>
      <pc:sldChg chg="add">
        <pc:chgData name="林彧頎" userId="S::a1105505@o365.nuk.edu.tw::78292564-edc9-4d5b-8c03-fefe9a50f441" providerId="AD" clId="Web-{93BE0106-BF62-011A-5178-F32321895859}" dt="2023-12-19T10:55:45.133" v="172"/>
        <pc:sldMkLst>
          <pc:docMk/>
          <pc:sldMk cId="2859443068" sldId="334"/>
        </pc:sldMkLst>
      </pc:sldChg>
      <pc:sldChg chg="add">
        <pc:chgData name="林彧頎" userId="S::a1105505@o365.nuk.edu.tw::78292564-edc9-4d5b-8c03-fefe9a50f441" providerId="AD" clId="Web-{93BE0106-BF62-011A-5178-F32321895859}" dt="2023-12-19T10:55:44.852" v="171"/>
        <pc:sldMkLst>
          <pc:docMk/>
          <pc:sldMk cId="3526464277" sldId="340"/>
        </pc:sldMkLst>
      </pc:sldChg>
      <pc:sldChg chg="add">
        <pc:chgData name="林彧頎" userId="S::a1105505@o365.nuk.edu.tw::78292564-edc9-4d5b-8c03-fefe9a50f441" providerId="AD" clId="Web-{93BE0106-BF62-011A-5178-F32321895859}" dt="2023-12-19T10:37:15.443" v="40"/>
        <pc:sldMkLst>
          <pc:docMk/>
          <pc:sldMk cId="1507303527" sldId="342"/>
        </pc:sldMkLst>
      </pc:sldChg>
      <pc:sldChg chg="add">
        <pc:chgData name="林彧頎" userId="S::a1105505@o365.nuk.edu.tw::78292564-edc9-4d5b-8c03-fefe9a50f441" providerId="AD" clId="Web-{93BE0106-BF62-011A-5178-F32321895859}" dt="2023-12-19T10:37:15.396" v="39"/>
        <pc:sldMkLst>
          <pc:docMk/>
          <pc:sldMk cId="3474239677" sldId="343"/>
        </pc:sldMkLst>
      </pc:sldChg>
      <pc:sldChg chg="addSp delSp modSp add">
        <pc:chgData name="林彧頎" userId="S::a1105505@o365.nuk.edu.tw::78292564-edc9-4d5b-8c03-fefe9a50f441" providerId="AD" clId="Web-{93BE0106-BF62-011A-5178-F32321895859}" dt="2023-12-19T11:11:04.219" v="247" actId="1076"/>
        <pc:sldMkLst>
          <pc:docMk/>
          <pc:sldMk cId="4135718313" sldId="345"/>
        </pc:sldMkLst>
        <pc:spChg chg="add mod ord">
          <ac:chgData name="林彧頎" userId="S::a1105505@o365.nuk.edu.tw::78292564-edc9-4d5b-8c03-fefe9a50f441" providerId="AD" clId="Web-{93BE0106-BF62-011A-5178-F32321895859}" dt="2023-12-19T11:09:35.935" v="237"/>
          <ac:spMkLst>
            <pc:docMk/>
            <pc:sldMk cId="4135718313" sldId="345"/>
            <ac:spMk id="2" creationId="{6B98A70C-C4EE-311F-5213-35F06D2C098A}"/>
          </ac:spMkLst>
        </pc:spChg>
        <pc:spChg chg="mod">
          <ac:chgData name="林彧頎" userId="S::a1105505@o365.nuk.edu.tw::78292564-edc9-4d5b-8c03-fefe9a50f441" providerId="AD" clId="Web-{93BE0106-BF62-011A-5178-F32321895859}" dt="2023-12-19T10:57:55.386" v="195" actId="20577"/>
          <ac:spMkLst>
            <pc:docMk/>
            <pc:sldMk cId="4135718313" sldId="345"/>
            <ac:spMk id="96" creationId="{0E860AEE-168C-45E3-ACC5-EA01993D0DBC}"/>
          </ac:spMkLst>
        </pc:spChg>
        <pc:spChg chg="mod">
          <ac:chgData name="林彧頎" userId="S::a1105505@o365.nuk.edu.tw::78292564-edc9-4d5b-8c03-fefe9a50f441" providerId="AD" clId="Web-{93BE0106-BF62-011A-5178-F32321895859}" dt="2023-12-19T11:09:49.279" v="240" actId="1076"/>
          <ac:spMkLst>
            <pc:docMk/>
            <pc:sldMk cId="4135718313" sldId="345"/>
            <ac:spMk id="99" creationId="{2F87BD97-7A86-4181-99C9-5DB1BD4E8F16}"/>
          </ac:spMkLst>
        </pc:spChg>
        <pc:spChg chg="mod">
          <ac:chgData name="林彧頎" userId="S::a1105505@o365.nuk.edu.tw::78292564-edc9-4d5b-8c03-fefe9a50f441" providerId="AD" clId="Web-{93BE0106-BF62-011A-5178-F32321895859}" dt="2023-12-19T10:58:25.340" v="202" actId="20577"/>
          <ac:spMkLst>
            <pc:docMk/>
            <pc:sldMk cId="4135718313" sldId="345"/>
            <ac:spMk id="101" creationId="{E380FADA-2890-4C37-98F1-D23F083512CD}"/>
          </ac:spMkLst>
        </pc:spChg>
        <pc:spChg chg="mod">
          <ac:chgData name="林彧頎" userId="S::a1105505@o365.nuk.edu.tw::78292564-edc9-4d5b-8c03-fefe9a50f441" providerId="AD" clId="Web-{93BE0106-BF62-011A-5178-F32321895859}" dt="2023-12-19T11:11:04.219" v="247" actId="1076"/>
          <ac:spMkLst>
            <pc:docMk/>
            <pc:sldMk cId="4135718313" sldId="345"/>
            <ac:spMk id="914" creationId="{00000000-0000-0000-0000-000000000000}"/>
          </ac:spMkLst>
        </pc:spChg>
        <pc:spChg chg="mod">
          <ac:chgData name="林彧頎" userId="S::a1105505@o365.nuk.edu.tw::78292564-edc9-4d5b-8c03-fefe9a50f441" providerId="AD" clId="Web-{93BE0106-BF62-011A-5178-F32321895859}" dt="2023-12-19T10:57:18.354" v="179" actId="20577"/>
          <ac:spMkLst>
            <pc:docMk/>
            <pc:sldMk cId="4135718313" sldId="345"/>
            <ac:spMk id="917" creationId="{00000000-0000-0000-0000-000000000000}"/>
          </ac:spMkLst>
        </pc:spChg>
        <pc:spChg chg="mod">
          <ac:chgData name="林彧頎" userId="S::a1105505@o365.nuk.edu.tw::78292564-edc9-4d5b-8c03-fefe9a50f441" providerId="AD" clId="Web-{93BE0106-BF62-011A-5178-F32321895859}" dt="2023-12-19T11:09:21.138" v="227" actId="1076"/>
          <ac:spMkLst>
            <pc:docMk/>
            <pc:sldMk cId="4135718313" sldId="345"/>
            <ac:spMk id="922" creationId="{00000000-0000-0000-0000-000000000000}"/>
          </ac:spMkLst>
        </pc:spChg>
        <pc:spChg chg="mod">
          <ac:chgData name="林彧頎" userId="S::a1105505@o365.nuk.edu.tw::78292564-edc9-4d5b-8c03-fefe9a50f441" providerId="AD" clId="Web-{93BE0106-BF62-011A-5178-F32321895859}" dt="2023-12-19T11:07:49.104" v="224" actId="1076"/>
          <ac:spMkLst>
            <pc:docMk/>
            <pc:sldMk cId="4135718313" sldId="345"/>
            <ac:spMk id="963" creationId="{00000000-0000-0000-0000-000000000000}"/>
          </ac:spMkLst>
        </pc:spChg>
        <pc:grpChg chg="mod">
          <ac:chgData name="林彧頎" userId="S::a1105505@o365.nuk.edu.tw::78292564-edc9-4d5b-8c03-fefe9a50f441" providerId="AD" clId="Web-{93BE0106-BF62-011A-5178-F32321895859}" dt="2023-12-19T11:07:49.167" v="225" actId="1076"/>
          <ac:grpSpMkLst>
            <pc:docMk/>
            <pc:sldMk cId="4135718313" sldId="345"/>
            <ac:grpSpMk id="972" creationId="{00000000-0000-0000-0000-000000000000}"/>
          </ac:grpSpMkLst>
        </pc:grpChg>
        <pc:grpChg chg="mod">
          <ac:chgData name="林彧頎" userId="S::a1105505@o365.nuk.edu.tw::78292564-edc9-4d5b-8c03-fefe9a50f441" providerId="AD" clId="Web-{93BE0106-BF62-011A-5178-F32321895859}" dt="2023-12-19T11:07:34.010" v="223" actId="1076"/>
          <ac:grpSpMkLst>
            <pc:docMk/>
            <pc:sldMk cId="4135718313" sldId="345"/>
            <ac:grpSpMk id="975" creationId="{00000000-0000-0000-0000-000000000000}"/>
          </ac:grpSpMkLst>
        </pc:grpChg>
        <pc:cxnChg chg="add">
          <ac:chgData name="林彧頎" userId="S::a1105505@o365.nuk.edu.tw::78292564-edc9-4d5b-8c03-fefe9a50f441" providerId="AD" clId="Web-{93BE0106-BF62-011A-5178-F32321895859}" dt="2023-12-19T11:10:22.733" v="243"/>
          <ac:cxnSpMkLst>
            <pc:docMk/>
            <pc:sldMk cId="4135718313" sldId="345"/>
            <ac:cxnSpMk id="896" creationId="{9F41FE25-CEC2-3678-AE29-36E5872BC7E4}"/>
          </ac:cxnSpMkLst>
        </pc:cxnChg>
        <pc:cxnChg chg="add">
          <ac:chgData name="林彧頎" userId="S::a1105505@o365.nuk.edu.tw::78292564-edc9-4d5b-8c03-fefe9a50f441" providerId="AD" clId="Web-{93BE0106-BF62-011A-5178-F32321895859}" dt="2023-12-19T11:10:30.812" v="244"/>
          <ac:cxnSpMkLst>
            <pc:docMk/>
            <pc:sldMk cId="4135718313" sldId="345"/>
            <ac:cxnSpMk id="897" creationId="{7D4FA87D-A57C-0765-AFDC-822E54D1CD60}"/>
          </ac:cxnSpMkLst>
        </pc:cxnChg>
        <pc:cxnChg chg="add">
          <ac:chgData name="林彧頎" userId="S::a1105505@o365.nuk.edu.tw::78292564-edc9-4d5b-8c03-fefe9a50f441" providerId="AD" clId="Web-{93BE0106-BF62-011A-5178-F32321895859}" dt="2023-12-19T11:10:38.749" v="245"/>
          <ac:cxnSpMkLst>
            <pc:docMk/>
            <pc:sldMk cId="4135718313" sldId="345"/>
            <ac:cxnSpMk id="898" creationId="{12CCD7E2-90D3-3CBA-CFCC-1D27309A642B}"/>
          </ac:cxnSpMkLst>
        </pc:cxnChg>
        <pc:cxnChg chg="add">
          <ac:chgData name="林彧頎" userId="S::a1105505@o365.nuk.edu.tw::78292564-edc9-4d5b-8c03-fefe9a50f441" providerId="AD" clId="Web-{93BE0106-BF62-011A-5178-F32321895859}" dt="2023-12-19T11:10:54.109" v="246"/>
          <ac:cxnSpMkLst>
            <pc:docMk/>
            <pc:sldMk cId="4135718313" sldId="345"/>
            <ac:cxnSpMk id="899" creationId="{CC8A2C22-1989-166D-AEEC-8A2865F2D730}"/>
          </ac:cxnSpMkLst>
        </pc:cxnChg>
        <pc:cxnChg chg="mod">
          <ac:chgData name="林彧頎" userId="S::a1105505@o365.nuk.edu.tw::78292564-edc9-4d5b-8c03-fefe9a50f441" providerId="AD" clId="Web-{93BE0106-BF62-011A-5178-F32321895859}" dt="2023-12-19T11:11:04.219" v="247" actId="1076"/>
          <ac:cxnSpMkLst>
            <pc:docMk/>
            <pc:sldMk cId="4135718313" sldId="345"/>
            <ac:cxnSpMk id="913" creationId="{00000000-0000-0000-0000-000000000000}"/>
          </ac:cxnSpMkLst>
        </pc:cxnChg>
        <pc:cxnChg chg="del mod">
          <ac:chgData name="林彧頎" userId="S::a1105505@o365.nuk.edu.tw::78292564-edc9-4d5b-8c03-fefe9a50f441" providerId="AD" clId="Web-{93BE0106-BF62-011A-5178-F32321895859}" dt="2023-12-19T11:09:59.951" v="242"/>
          <ac:cxnSpMkLst>
            <pc:docMk/>
            <pc:sldMk cId="4135718313" sldId="345"/>
            <ac:cxnSpMk id="962" creationId="{00000000-0000-0000-0000-000000000000}"/>
          </ac:cxnSpMkLst>
        </pc:cxnChg>
      </pc:sldChg>
      <pc:sldChg chg="add">
        <pc:chgData name="林彧頎" userId="S::a1105505@o365.nuk.edu.tw::78292564-edc9-4d5b-8c03-fefe9a50f441" providerId="AD" clId="Web-{93BE0106-BF62-011A-5178-F32321895859}" dt="2023-12-19T10:55:43.180" v="167"/>
        <pc:sldMkLst>
          <pc:docMk/>
          <pc:sldMk cId="432483189" sldId="346"/>
        </pc:sldMkLst>
      </pc:sldChg>
      <pc:sldChg chg="add">
        <pc:chgData name="林彧頎" userId="S::a1105505@o365.nuk.edu.tw::78292564-edc9-4d5b-8c03-fefe9a50f441" providerId="AD" clId="Web-{93BE0106-BF62-011A-5178-F32321895859}" dt="2023-12-19T10:55:44.618" v="170"/>
        <pc:sldMkLst>
          <pc:docMk/>
          <pc:sldMk cId="3662031104" sldId="348"/>
        </pc:sldMkLst>
      </pc:sldChg>
      <pc:sldChg chg="add">
        <pc:chgData name="林彧頎" userId="S::a1105505@o365.nuk.edu.tw::78292564-edc9-4d5b-8c03-fefe9a50f441" providerId="AD" clId="Web-{93BE0106-BF62-011A-5178-F32321895859}" dt="2023-12-19T10:37:15.693" v="41"/>
        <pc:sldMkLst>
          <pc:docMk/>
          <pc:sldMk cId="3164147883" sldId="349"/>
        </pc:sldMkLst>
      </pc:sldChg>
      <pc:sldChg chg="addSp delSp modSp add replId">
        <pc:chgData name="林彧頎" userId="S::a1105505@o365.nuk.edu.tw::78292564-edc9-4d5b-8c03-fefe9a50f441" providerId="AD" clId="Web-{93BE0106-BF62-011A-5178-F32321895859}" dt="2023-12-19T10:50:07.508" v="156" actId="1076"/>
        <pc:sldMkLst>
          <pc:docMk/>
          <pc:sldMk cId="681081969" sldId="350"/>
        </pc:sldMkLst>
        <pc:spChg chg="mod">
          <ac:chgData name="林彧頎" userId="S::a1105505@o365.nuk.edu.tw::78292564-edc9-4d5b-8c03-fefe9a50f441" providerId="AD" clId="Web-{93BE0106-BF62-011A-5178-F32321895859}" dt="2023-12-19T10:38:22.929" v="48" actId="20577"/>
          <ac:spMkLst>
            <pc:docMk/>
            <pc:sldMk cId="681081969" sldId="350"/>
            <ac:spMk id="2" creationId="{B73A25F1-0C3C-5F24-29CF-547DD42E1241}"/>
          </ac:spMkLst>
        </pc:spChg>
        <pc:spChg chg="add del mod">
          <ac:chgData name="林彧頎" userId="S::a1105505@o365.nuk.edu.tw::78292564-edc9-4d5b-8c03-fefe9a50f441" providerId="AD" clId="Web-{93BE0106-BF62-011A-5178-F32321895859}" dt="2023-12-19T10:44:54.938" v="134"/>
          <ac:spMkLst>
            <pc:docMk/>
            <pc:sldMk cId="681081969" sldId="350"/>
            <ac:spMk id="6" creationId="{07ED056A-9A55-B40F-3114-0A032E8F1EEA}"/>
          </ac:spMkLst>
        </pc:spChg>
        <pc:spChg chg="add del mod">
          <ac:chgData name="林彧頎" userId="S::a1105505@o365.nuk.edu.tw::78292564-edc9-4d5b-8c03-fefe9a50f441" providerId="AD" clId="Web-{93BE0106-BF62-011A-5178-F32321895859}" dt="2023-12-19T10:44:54.938" v="134"/>
          <ac:spMkLst>
            <pc:docMk/>
            <pc:sldMk cId="681081969" sldId="350"/>
            <ac:spMk id="15" creationId="{A1599BA1-3013-FEAD-EDB4-D1943D87CF11}"/>
          </ac:spMkLst>
        </pc:spChg>
        <pc:spChg chg="mod">
          <ac:chgData name="林彧頎" userId="S::a1105505@o365.nuk.edu.tw::78292564-edc9-4d5b-8c03-fefe9a50f441" providerId="AD" clId="Web-{93BE0106-BF62-011A-5178-F32321895859}" dt="2023-12-19T10:41:55.997" v="115" actId="1076"/>
          <ac:spMkLst>
            <pc:docMk/>
            <pc:sldMk cId="681081969" sldId="350"/>
            <ac:spMk id="16" creationId="{DD9118AD-1A4F-36D6-4C8E-58AB24B4CCF3}"/>
          </ac:spMkLst>
        </pc:spChg>
        <pc:spChg chg="mod">
          <ac:chgData name="林彧頎" userId="S::a1105505@o365.nuk.edu.tw::78292564-edc9-4d5b-8c03-fefe9a50f441" providerId="AD" clId="Web-{93BE0106-BF62-011A-5178-F32321895859}" dt="2023-12-19T10:41:44.168" v="111" actId="1076"/>
          <ac:spMkLst>
            <pc:docMk/>
            <pc:sldMk cId="681081969" sldId="350"/>
            <ac:spMk id="17" creationId="{3577BBFF-4B29-D5F8-0CFF-8687E4B8A333}"/>
          </ac:spMkLst>
        </pc:spChg>
        <pc:spChg chg="mod">
          <ac:chgData name="林彧頎" userId="S::a1105505@o365.nuk.edu.tw::78292564-edc9-4d5b-8c03-fefe9a50f441" providerId="AD" clId="Web-{93BE0106-BF62-011A-5178-F32321895859}" dt="2023-12-19T10:42:00.684" v="116" actId="1076"/>
          <ac:spMkLst>
            <pc:docMk/>
            <pc:sldMk cId="681081969" sldId="350"/>
            <ac:spMk id="18" creationId="{4747AAB2-059C-8959-959B-046DF38B6868}"/>
          </ac:spMkLst>
        </pc:spChg>
        <pc:spChg chg="mod">
          <ac:chgData name="林彧頎" userId="S::a1105505@o365.nuk.edu.tw::78292564-edc9-4d5b-8c03-fefe9a50f441" providerId="AD" clId="Web-{93BE0106-BF62-011A-5178-F32321895859}" dt="2023-12-19T10:45:06.579" v="135" actId="20577"/>
          <ac:spMkLst>
            <pc:docMk/>
            <pc:sldMk cId="681081969" sldId="350"/>
            <ac:spMk id="19" creationId="{FE490EF0-A33F-D0FA-A8D5-CDF4C31BCB68}"/>
          </ac:spMkLst>
        </pc:spChg>
        <pc:spChg chg="mod">
          <ac:chgData name="林彧頎" userId="S::a1105505@o365.nuk.edu.tw::78292564-edc9-4d5b-8c03-fefe9a50f441" providerId="AD" clId="Web-{93BE0106-BF62-011A-5178-F32321895859}" dt="2023-12-19T10:42:05.106" v="117" actId="1076"/>
          <ac:spMkLst>
            <pc:docMk/>
            <pc:sldMk cId="681081969" sldId="350"/>
            <ac:spMk id="20" creationId="{C9E48D9E-4DD2-B6B7-EDDB-D25085D4828F}"/>
          </ac:spMkLst>
        </pc:spChg>
        <pc:picChg chg="add mod">
          <ac:chgData name="林彧頎" userId="S::a1105505@o365.nuk.edu.tw::78292564-edc9-4d5b-8c03-fefe9a50f441" providerId="AD" clId="Web-{93BE0106-BF62-011A-5178-F32321895859}" dt="2023-12-19T10:43:00.232" v="123" actId="1076"/>
          <ac:picMkLst>
            <pc:docMk/>
            <pc:sldMk cId="681081969" sldId="350"/>
            <ac:picMk id="3" creationId="{EB2BA837-DB76-A7A2-5861-DC623B2BF9BB}"/>
          </ac:picMkLst>
        </pc:picChg>
        <pc:picChg chg="add mod">
          <ac:chgData name="林彧頎" userId="S::a1105505@o365.nuk.edu.tw::78292564-edc9-4d5b-8c03-fefe9a50f441" providerId="AD" clId="Web-{93BE0106-BF62-011A-5178-F32321895859}" dt="2023-12-19T10:44:51.641" v="130" actId="1076"/>
          <ac:picMkLst>
            <pc:docMk/>
            <pc:sldMk cId="681081969" sldId="350"/>
            <ac:picMk id="4" creationId="{C6624931-34EF-6CB7-F1AD-FC9E76D523A7}"/>
          </ac:picMkLst>
        </pc:picChg>
        <pc:picChg chg="add mod">
          <ac:chgData name="林彧頎" userId="S::a1105505@o365.nuk.edu.tw::78292564-edc9-4d5b-8c03-fefe9a50f441" providerId="AD" clId="Web-{93BE0106-BF62-011A-5178-F32321895859}" dt="2023-12-19T10:45:36.689" v="137" actId="1076"/>
          <ac:picMkLst>
            <pc:docMk/>
            <pc:sldMk cId="681081969" sldId="350"/>
            <ac:picMk id="8" creationId="{B98AFA72-D205-0F7F-6F87-77A049D91031}"/>
          </ac:picMkLst>
        </pc:picChg>
        <pc:picChg chg="add mod">
          <ac:chgData name="林彧頎" userId="S::a1105505@o365.nuk.edu.tw::78292564-edc9-4d5b-8c03-fefe9a50f441" providerId="AD" clId="Web-{93BE0106-BF62-011A-5178-F32321895859}" dt="2023-12-19T10:46:49.800" v="143" actId="1076"/>
          <ac:picMkLst>
            <pc:docMk/>
            <pc:sldMk cId="681081969" sldId="350"/>
            <ac:picMk id="9" creationId="{BE872A7D-B566-D3A2-640C-37DA812FC4C9}"/>
          </ac:picMkLst>
        </pc:picChg>
        <pc:picChg chg="add mod">
          <ac:chgData name="林彧頎" userId="S::a1105505@o365.nuk.edu.tw::78292564-edc9-4d5b-8c03-fefe9a50f441" providerId="AD" clId="Web-{93BE0106-BF62-011A-5178-F32321895859}" dt="2023-12-19T10:48:22.521" v="151" actId="1076"/>
          <ac:picMkLst>
            <pc:docMk/>
            <pc:sldMk cId="681081969" sldId="350"/>
            <ac:picMk id="10" creationId="{35A1878D-9C73-D789-3A0A-153DFB8DB24C}"/>
          </ac:picMkLst>
        </pc:picChg>
        <pc:picChg chg="add mod">
          <ac:chgData name="林彧頎" userId="S::a1105505@o365.nuk.edu.tw::78292564-edc9-4d5b-8c03-fefe9a50f441" providerId="AD" clId="Web-{93BE0106-BF62-011A-5178-F32321895859}" dt="2023-12-19T10:50:07.508" v="156" actId="1076"/>
          <ac:picMkLst>
            <pc:docMk/>
            <pc:sldMk cId="681081969" sldId="350"/>
            <ac:picMk id="11" creationId="{394D0263-4340-FA04-0F6A-9667C3A45E2B}"/>
          </ac:picMkLst>
        </pc:picChg>
        <pc:picChg chg="del mod">
          <ac:chgData name="林彧頎" userId="S::a1105505@o365.nuk.edu.tw::78292564-edc9-4d5b-8c03-fefe9a50f441" providerId="AD" clId="Web-{93BE0106-BF62-011A-5178-F32321895859}" dt="2023-12-19T10:41:30.652" v="107"/>
          <ac:picMkLst>
            <pc:docMk/>
            <pc:sldMk cId="681081969" sldId="350"/>
            <ac:picMk id="21" creationId="{E630C830-0DD4-7F7F-FEE7-0A068C8E05A0}"/>
          </ac:picMkLst>
        </pc:picChg>
        <pc:picChg chg="del">
          <ac:chgData name="林彧頎" userId="S::a1105505@o365.nuk.edu.tw::78292564-edc9-4d5b-8c03-fefe9a50f441" providerId="AD" clId="Web-{93BE0106-BF62-011A-5178-F32321895859}" dt="2023-12-19T10:41:33.074" v="108"/>
          <ac:picMkLst>
            <pc:docMk/>
            <pc:sldMk cId="681081969" sldId="350"/>
            <ac:picMk id="22" creationId="{A7BBDEE0-7012-C013-1F6E-3F31F470FBAD}"/>
          </ac:picMkLst>
        </pc:picChg>
        <pc:picChg chg="del">
          <ac:chgData name="林彧頎" userId="S::a1105505@o365.nuk.edu.tw::78292564-edc9-4d5b-8c03-fefe9a50f441" providerId="AD" clId="Web-{93BE0106-BF62-011A-5178-F32321895859}" dt="2023-12-19T10:41:28.574" v="104"/>
          <ac:picMkLst>
            <pc:docMk/>
            <pc:sldMk cId="681081969" sldId="350"/>
            <ac:picMk id="23" creationId="{B4E3C2DB-5B98-28CE-D04D-177F8808F351}"/>
          </ac:picMkLst>
        </pc:picChg>
        <pc:picChg chg="del mod">
          <ac:chgData name="林彧頎" userId="S::a1105505@o365.nuk.edu.tw::78292564-edc9-4d5b-8c03-fefe9a50f441" providerId="AD" clId="Web-{93BE0106-BF62-011A-5178-F32321895859}" dt="2023-12-19T10:41:30.152" v="106"/>
          <ac:picMkLst>
            <pc:docMk/>
            <pc:sldMk cId="681081969" sldId="350"/>
            <ac:picMk id="24" creationId="{432C224D-752A-5AAE-B48F-6356640DD3AB}"/>
          </ac:picMkLst>
        </pc:picChg>
        <pc:picChg chg="del mod">
          <ac:chgData name="林彧頎" userId="S::a1105505@o365.nuk.edu.tw::78292564-edc9-4d5b-8c03-fefe9a50f441" providerId="AD" clId="Web-{93BE0106-BF62-011A-5178-F32321895859}" dt="2023-12-19T10:41:29.933" v="105"/>
          <ac:picMkLst>
            <pc:docMk/>
            <pc:sldMk cId="681081969" sldId="350"/>
            <ac:picMk id="25" creationId="{25180C0B-0764-0267-9B10-50FA061D0A83}"/>
          </ac:picMkLst>
        </pc:picChg>
        <pc:picChg chg="del">
          <ac:chgData name="林彧頎" userId="S::a1105505@o365.nuk.edu.tw::78292564-edc9-4d5b-8c03-fefe9a50f441" providerId="AD" clId="Web-{93BE0106-BF62-011A-5178-F32321895859}" dt="2023-12-19T10:41:27.840" v="103"/>
          <ac:picMkLst>
            <pc:docMk/>
            <pc:sldMk cId="681081969" sldId="350"/>
            <ac:picMk id="26" creationId="{C8B5E015-C561-9913-714B-71B556EB7037}"/>
          </ac:picMkLst>
        </pc:picChg>
        <pc:picChg chg="del">
          <ac:chgData name="林彧頎" userId="S::a1105505@o365.nuk.edu.tw::78292564-edc9-4d5b-8c03-fefe9a50f441" providerId="AD" clId="Web-{93BE0106-BF62-011A-5178-F32321895859}" dt="2023-12-19T10:41:27.246" v="102"/>
          <ac:picMkLst>
            <pc:docMk/>
            <pc:sldMk cId="681081969" sldId="350"/>
            <ac:picMk id="27" creationId="{ADC2C4EB-183C-DED9-09A1-EEC031A6839C}"/>
          </ac:picMkLst>
        </pc:picChg>
      </pc:sldChg>
      <pc:sldChg chg="modSp add">
        <pc:chgData name="林彧頎" userId="S::a1105505@o365.nuk.edu.tw::78292564-edc9-4d5b-8c03-fefe9a50f441" providerId="AD" clId="Web-{93BE0106-BF62-011A-5178-F32321895859}" dt="2023-12-19T10:56:50.650" v="176" actId="20577"/>
        <pc:sldMkLst>
          <pc:docMk/>
          <pc:sldMk cId="1894207401" sldId="352"/>
        </pc:sldMkLst>
        <pc:spChg chg="mod">
          <ac:chgData name="林彧頎" userId="S::a1105505@o365.nuk.edu.tw::78292564-edc9-4d5b-8c03-fefe9a50f441" providerId="AD" clId="Web-{93BE0106-BF62-011A-5178-F32321895859}" dt="2023-12-19T10:56:50.650" v="176" actId="20577"/>
          <ac:spMkLst>
            <pc:docMk/>
            <pc:sldMk cId="1894207401" sldId="352"/>
            <ac:spMk id="984" creationId="{00000000-0000-0000-0000-000000000000}"/>
          </ac:spMkLst>
        </pc:spChg>
      </pc:sldChg>
      <pc:sldChg chg="add">
        <pc:chgData name="林彧頎" userId="S::a1105505@o365.nuk.edu.tw::78292564-edc9-4d5b-8c03-fefe9a50f441" providerId="AD" clId="Web-{93BE0106-BF62-011A-5178-F32321895859}" dt="2023-12-19T10:54:09.358" v="158"/>
        <pc:sldMkLst>
          <pc:docMk/>
          <pc:sldMk cId="3607739033" sldId="355"/>
        </pc:sldMkLst>
      </pc:sldChg>
      <pc:sldChg chg="modSp add">
        <pc:chgData name="林彧頎" userId="S::a1105505@o365.nuk.edu.tw::78292564-edc9-4d5b-8c03-fefe9a50f441" providerId="AD" clId="Web-{93BE0106-BF62-011A-5178-F32321895859}" dt="2023-12-19T10:55:29.195" v="164" actId="20577"/>
        <pc:sldMkLst>
          <pc:docMk/>
          <pc:sldMk cId="3195599145" sldId="356"/>
        </pc:sldMkLst>
        <pc:spChg chg="mod">
          <ac:chgData name="林彧頎" userId="S::a1105505@o365.nuk.edu.tw::78292564-edc9-4d5b-8c03-fefe9a50f441" providerId="AD" clId="Web-{93BE0106-BF62-011A-5178-F32321895859}" dt="2023-12-19T10:55:29.195" v="164" actId="20577"/>
          <ac:spMkLst>
            <pc:docMk/>
            <pc:sldMk cId="3195599145" sldId="356"/>
            <ac:spMk id="7" creationId="{6C0FC6A3-0391-B41A-8225-108B4E970C3F}"/>
          </ac:spMkLst>
        </pc:spChg>
      </pc:sldChg>
      <pc:sldChg chg="add">
        <pc:chgData name="林彧頎" userId="S::a1105505@o365.nuk.edu.tw::78292564-edc9-4d5b-8c03-fefe9a50f441" providerId="AD" clId="Web-{93BE0106-BF62-011A-5178-F32321895859}" dt="2023-12-19T10:55:29.836" v="165"/>
        <pc:sldMkLst>
          <pc:docMk/>
          <pc:sldMk cId="3020886049" sldId="358"/>
        </pc:sldMkLst>
      </pc:sldChg>
      <pc:sldChg chg="add">
        <pc:chgData name="林彧頎" userId="S::a1105505@o365.nuk.edu.tw::78292564-edc9-4d5b-8c03-fefe9a50f441" providerId="AD" clId="Web-{93BE0106-BF62-011A-5178-F32321895859}" dt="2023-12-19T10:55:43.993" v="168"/>
        <pc:sldMkLst>
          <pc:docMk/>
          <pc:sldMk cId="3286623543" sldId="359"/>
        </pc:sldMkLst>
      </pc:sldChg>
      <pc:sldChg chg="modSp add del replId">
        <pc:chgData name="林彧頎" userId="S::a1105505@o365.nuk.edu.tw::78292564-edc9-4d5b-8c03-fefe9a50f441" providerId="AD" clId="Web-{93BE0106-BF62-011A-5178-F32321895859}" dt="2023-12-19T11:01:14.313" v="208"/>
        <pc:sldMkLst>
          <pc:docMk/>
          <pc:sldMk cId="553950835" sldId="360"/>
        </pc:sldMkLst>
        <pc:spChg chg="mod">
          <ac:chgData name="林彧頎" userId="S::a1105505@o365.nuk.edu.tw::78292564-edc9-4d5b-8c03-fefe9a50f441" providerId="AD" clId="Web-{93BE0106-BF62-011A-5178-F32321895859}" dt="2023-12-19T10:58:13.934" v="198" actId="20577"/>
          <ac:spMkLst>
            <pc:docMk/>
            <pc:sldMk cId="553950835" sldId="360"/>
            <ac:spMk id="917" creationId="{217F46A1-D013-795F-C1EF-C8692882DDF4}"/>
          </ac:spMkLst>
        </pc:spChg>
        <pc:grpChg chg="mod">
          <ac:chgData name="林彧頎" userId="S::a1105505@o365.nuk.edu.tw::78292564-edc9-4d5b-8c03-fefe9a50f441" providerId="AD" clId="Web-{93BE0106-BF62-011A-5178-F32321895859}" dt="2023-12-19T10:58:54.560" v="206" actId="1076"/>
          <ac:grpSpMkLst>
            <pc:docMk/>
            <pc:sldMk cId="553950835" sldId="360"/>
            <ac:grpSpMk id="972" creationId="{500949C9-DDA7-72EB-735D-3E66CAB727A1}"/>
          </ac:grpSpMkLst>
        </pc:grpChg>
        <pc:grpChg chg="mod">
          <ac:chgData name="林彧頎" userId="S::a1105505@o365.nuk.edu.tw::78292564-edc9-4d5b-8c03-fefe9a50f441" providerId="AD" clId="Web-{93BE0106-BF62-011A-5178-F32321895859}" dt="2023-12-19T11:01:08.016" v="207" actId="1076"/>
          <ac:grpSpMkLst>
            <pc:docMk/>
            <pc:sldMk cId="553950835" sldId="360"/>
            <ac:grpSpMk id="975" creationId="{BEC9406C-7DC1-BD56-9A69-82EE7C8D14D9}"/>
          </ac:grpSpMkLst>
        </pc:grpChg>
        <pc:cxnChg chg="mod">
          <ac:chgData name="林彧頎" userId="S::a1105505@o365.nuk.edu.tw::78292564-edc9-4d5b-8c03-fefe9a50f441" providerId="AD" clId="Web-{93BE0106-BF62-011A-5178-F32321895859}" dt="2023-12-19T11:01:08.016" v="207" actId="1076"/>
          <ac:cxnSpMkLst>
            <pc:docMk/>
            <pc:sldMk cId="553950835" sldId="360"/>
            <ac:cxnSpMk id="913" creationId="{2F3DDEB7-FE6D-29EC-2604-5FA2A1479CEC}"/>
          </ac:cxnSpMkLst>
        </pc:cxnChg>
      </pc:sldChg>
      <pc:sldChg chg="add replId">
        <pc:chgData name="林彧頎" userId="S::a1105505@o365.nuk.edu.tw::78292564-edc9-4d5b-8c03-fefe9a50f441" providerId="AD" clId="Web-{93BE0106-BF62-011A-5178-F32321895859}" dt="2023-12-19T10:58:29.653" v="203"/>
        <pc:sldMkLst>
          <pc:docMk/>
          <pc:sldMk cId="2678431708" sldId="361"/>
        </pc:sldMkLst>
      </pc:sldChg>
      <pc:sldChg chg="modSp add replId">
        <pc:chgData name="林彧頎" userId="S::a1105505@o365.nuk.edu.tw::78292564-edc9-4d5b-8c03-fefe9a50f441" providerId="AD" clId="Web-{93BE0106-BF62-011A-5178-F32321895859}" dt="2023-12-19T11:03:59.614" v="211" actId="20577"/>
        <pc:sldMkLst>
          <pc:docMk/>
          <pc:sldMk cId="3375639326" sldId="362"/>
        </pc:sldMkLst>
        <pc:spChg chg="mod">
          <ac:chgData name="林彧頎" userId="S::a1105505@o365.nuk.edu.tw::78292564-edc9-4d5b-8c03-fefe9a50f441" providerId="AD" clId="Web-{93BE0106-BF62-011A-5178-F32321895859}" dt="2023-12-19T11:03:59.614" v="211" actId="20577"/>
          <ac:spMkLst>
            <pc:docMk/>
            <pc:sldMk cId="3375639326" sldId="362"/>
            <ac:spMk id="917" creationId="{3054A3A3-2D32-7E61-3F72-BF9631FCDF0E}"/>
          </ac:spMkLst>
        </pc:spChg>
      </pc:sldChg>
    </pc:docChg>
  </pc:docChgLst>
  <pc:docChgLst>
    <pc:chgData name="林彧頎" userId="S::a1105505@o365.nuk.edu.tw::78292564-edc9-4d5b-8c03-fefe9a50f441" providerId="AD" clId="Web-{AD4CFDBE-0DF9-492C-A55B-1BFCB2DBA5CF}"/>
    <pc:docChg chg="delSld modSld">
      <pc:chgData name="林彧頎" userId="S::a1105505@o365.nuk.edu.tw::78292564-edc9-4d5b-8c03-fefe9a50f441" providerId="AD" clId="Web-{AD4CFDBE-0DF9-492C-A55B-1BFCB2DBA5CF}" dt="2023-06-05T16:19:47.035" v="4" actId="20577"/>
      <pc:docMkLst>
        <pc:docMk/>
      </pc:docMkLst>
      <pc:sldChg chg="modSp">
        <pc:chgData name="林彧頎" userId="S::a1105505@o365.nuk.edu.tw::78292564-edc9-4d5b-8c03-fefe9a50f441" providerId="AD" clId="Web-{AD4CFDBE-0DF9-492C-A55B-1BFCB2DBA5CF}" dt="2023-06-05T16:14:15.573" v="2" actId="20577"/>
        <pc:sldMkLst>
          <pc:docMk/>
          <pc:sldMk cId="0" sldId="258"/>
        </pc:sldMkLst>
        <pc:spChg chg="mod">
          <ac:chgData name="林彧頎" userId="S::a1105505@o365.nuk.edu.tw::78292564-edc9-4d5b-8c03-fefe9a50f441" providerId="AD" clId="Web-{AD4CFDBE-0DF9-492C-A55B-1BFCB2DBA5CF}" dt="2023-06-05T16:14:15.573" v="2" actId="20577"/>
          <ac:spMkLst>
            <pc:docMk/>
            <pc:sldMk cId="0" sldId="258"/>
            <ac:spMk id="791" creationId="{00000000-0000-0000-0000-000000000000}"/>
          </ac:spMkLst>
        </pc:spChg>
      </pc:sldChg>
      <pc:sldChg chg="del">
        <pc:chgData name="林彧頎" userId="S::a1105505@o365.nuk.edu.tw::78292564-edc9-4d5b-8c03-fefe9a50f441" providerId="AD" clId="Web-{AD4CFDBE-0DF9-492C-A55B-1BFCB2DBA5CF}" dt="2023-06-05T16:14:08.229" v="0"/>
        <pc:sldMkLst>
          <pc:docMk/>
          <pc:sldMk cId="0" sldId="307"/>
        </pc:sldMkLst>
      </pc:sldChg>
      <pc:sldChg chg="modSp">
        <pc:chgData name="林彧頎" userId="S::a1105505@o365.nuk.edu.tw::78292564-edc9-4d5b-8c03-fefe9a50f441" providerId="AD" clId="Web-{AD4CFDBE-0DF9-492C-A55B-1BFCB2DBA5CF}" dt="2023-06-05T16:19:47.035" v="4" actId="20577"/>
        <pc:sldMkLst>
          <pc:docMk/>
          <pc:sldMk cId="1288364303" sldId="328"/>
        </pc:sldMkLst>
        <pc:spChg chg="mod">
          <ac:chgData name="林彧頎" userId="S::a1105505@o365.nuk.edu.tw::78292564-edc9-4d5b-8c03-fefe9a50f441" providerId="AD" clId="Web-{AD4CFDBE-0DF9-492C-A55B-1BFCB2DBA5CF}" dt="2023-06-05T16:19:47.035" v="4" actId="20577"/>
          <ac:spMkLst>
            <pc:docMk/>
            <pc:sldMk cId="1288364303" sldId="328"/>
            <ac:spMk id="1147" creationId="{00000000-0000-0000-0000-000000000000}"/>
          </ac:spMkLst>
        </pc:spChg>
      </pc:sldChg>
    </pc:docChg>
  </pc:docChgLst>
  <pc:docChgLst>
    <pc:chgData name="潘妤揚" userId="S::a1105545@o365.nuk.edu.tw::21a5a475-56a9-4c5d-a9d9-b10088a7de5b" providerId="AD" clId="Web-{E65661A5-FDA0-AE2B-387A-3AC9DC7720A5}"/>
    <pc:docChg chg="addSld modSld">
      <pc:chgData name="潘妤揚" userId="S::a1105545@o365.nuk.edu.tw::21a5a475-56a9-4c5d-a9d9-b10088a7de5b" providerId="AD" clId="Web-{E65661A5-FDA0-AE2B-387A-3AC9DC7720A5}" dt="2023-06-05T13:18:36.135" v="125" actId="20577"/>
      <pc:docMkLst>
        <pc:docMk/>
      </pc:docMkLst>
      <pc:sldChg chg="modSp">
        <pc:chgData name="潘妤揚" userId="S::a1105545@o365.nuk.edu.tw::21a5a475-56a9-4c5d-a9d9-b10088a7de5b" providerId="AD" clId="Web-{E65661A5-FDA0-AE2B-387A-3AC9DC7720A5}" dt="2023-06-05T13:18:36.135" v="125" actId="20577"/>
        <pc:sldMkLst>
          <pc:docMk/>
          <pc:sldMk cId="0" sldId="258"/>
        </pc:sldMkLst>
        <pc:spChg chg="mod">
          <ac:chgData name="潘妤揚" userId="S::a1105545@o365.nuk.edu.tw::21a5a475-56a9-4c5d-a9d9-b10088a7de5b" providerId="AD" clId="Web-{E65661A5-FDA0-AE2B-387A-3AC9DC7720A5}" dt="2023-06-05T13:17:32.149" v="114" actId="20577"/>
          <ac:spMkLst>
            <pc:docMk/>
            <pc:sldMk cId="0" sldId="258"/>
            <ac:spMk id="777" creationId="{00000000-0000-0000-0000-000000000000}"/>
          </ac:spMkLst>
        </pc:spChg>
        <pc:spChg chg="mod">
          <ac:chgData name="潘妤揚" userId="S::a1105545@o365.nuk.edu.tw::21a5a475-56a9-4c5d-a9d9-b10088a7de5b" providerId="AD" clId="Web-{E65661A5-FDA0-AE2B-387A-3AC9DC7720A5}" dt="2023-06-05T13:17:14.587" v="109" actId="20577"/>
          <ac:spMkLst>
            <pc:docMk/>
            <pc:sldMk cId="0" sldId="258"/>
            <ac:spMk id="779" creationId="{00000000-0000-0000-0000-000000000000}"/>
          </ac:spMkLst>
        </pc:spChg>
        <pc:spChg chg="mod">
          <ac:chgData name="潘妤揚" userId="S::a1105545@o365.nuk.edu.tw::21a5a475-56a9-4c5d-a9d9-b10088a7de5b" providerId="AD" clId="Web-{E65661A5-FDA0-AE2B-387A-3AC9DC7720A5}" dt="2023-06-05T13:17:26.946" v="113" actId="20577"/>
          <ac:spMkLst>
            <pc:docMk/>
            <pc:sldMk cId="0" sldId="258"/>
            <ac:spMk id="781" creationId="{00000000-0000-0000-0000-000000000000}"/>
          </ac:spMkLst>
        </pc:spChg>
        <pc:spChg chg="mod">
          <ac:chgData name="潘妤揚" userId="S::a1105545@o365.nuk.edu.tw::21a5a475-56a9-4c5d-a9d9-b10088a7de5b" providerId="AD" clId="Web-{E65661A5-FDA0-AE2B-387A-3AC9DC7720A5}" dt="2023-06-05T13:18:36.135" v="125" actId="20577"/>
          <ac:spMkLst>
            <pc:docMk/>
            <pc:sldMk cId="0" sldId="258"/>
            <ac:spMk id="783" creationId="{00000000-0000-0000-0000-000000000000}"/>
          </ac:spMkLst>
        </pc:spChg>
        <pc:spChg chg="mod">
          <ac:chgData name="潘妤揚" userId="S::a1105545@o365.nuk.edu.tw::21a5a475-56a9-4c5d-a9d9-b10088a7de5b" providerId="AD" clId="Web-{E65661A5-FDA0-AE2B-387A-3AC9DC7720A5}" dt="2023-06-05T13:17:48.603" v="116" actId="20577"/>
          <ac:spMkLst>
            <pc:docMk/>
            <pc:sldMk cId="0" sldId="258"/>
            <ac:spMk id="785" creationId="{00000000-0000-0000-0000-000000000000}"/>
          </ac:spMkLst>
        </pc:spChg>
        <pc:spChg chg="mod">
          <ac:chgData name="潘妤揚" userId="S::a1105545@o365.nuk.edu.tw::21a5a475-56a9-4c5d-a9d9-b10088a7de5b" providerId="AD" clId="Web-{E65661A5-FDA0-AE2B-387A-3AC9DC7720A5}" dt="2023-06-05T13:16:05.570" v="97" actId="20577"/>
          <ac:spMkLst>
            <pc:docMk/>
            <pc:sldMk cId="0" sldId="258"/>
            <ac:spMk id="787" creationId="{00000000-0000-0000-0000-000000000000}"/>
          </ac:spMkLst>
        </pc:spChg>
      </pc:sldChg>
      <pc:sldChg chg="addSp delSp modSp add replId">
        <pc:chgData name="潘妤揚" userId="S::a1105545@o365.nuk.edu.tw::21a5a475-56a9-4c5d-a9d9-b10088a7de5b" providerId="AD" clId="Web-{E65661A5-FDA0-AE2B-387A-3AC9DC7720A5}" dt="2023-06-05T13:01:03.198" v="60" actId="20577"/>
        <pc:sldMkLst>
          <pc:docMk/>
          <pc:sldMk cId="4017232125" sldId="320"/>
        </pc:sldMkLst>
        <pc:spChg chg="del">
          <ac:chgData name="潘妤揚" userId="S::a1105545@o365.nuk.edu.tw::21a5a475-56a9-4c5d-a9d9-b10088a7de5b" providerId="AD" clId="Web-{E65661A5-FDA0-AE2B-387A-3AC9DC7720A5}" dt="2023-06-05T12:54:20.536" v="8"/>
          <ac:spMkLst>
            <pc:docMk/>
            <pc:sldMk cId="4017232125" sldId="320"/>
            <ac:spMk id="6" creationId="{F0166C01-045E-132C-B3D1-24DEF630E2E4}"/>
          </ac:spMkLst>
        </pc:spChg>
        <pc:spChg chg="add del mod">
          <ac:chgData name="潘妤揚" userId="S::a1105545@o365.nuk.edu.tw::21a5a475-56a9-4c5d-a9d9-b10088a7de5b" providerId="AD" clId="Web-{E65661A5-FDA0-AE2B-387A-3AC9DC7720A5}" dt="2023-06-05T12:54:45.583" v="12"/>
          <ac:spMkLst>
            <pc:docMk/>
            <pc:sldMk cId="4017232125" sldId="320"/>
            <ac:spMk id="9" creationId="{7D1FCD67-F544-2EFC-C464-0D8C32A571CF}"/>
          </ac:spMkLst>
        </pc:spChg>
        <pc:spChg chg="add del mod">
          <ac:chgData name="潘妤揚" userId="S::a1105545@o365.nuk.edu.tw::21a5a475-56a9-4c5d-a9d9-b10088a7de5b" providerId="AD" clId="Web-{E65661A5-FDA0-AE2B-387A-3AC9DC7720A5}" dt="2023-06-05T12:59:07.259" v="33"/>
          <ac:spMkLst>
            <pc:docMk/>
            <pc:sldMk cId="4017232125" sldId="320"/>
            <ac:spMk id="12" creationId="{6E4840BC-CD05-467B-29A6-451EEA847052}"/>
          </ac:spMkLst>
        </pc:spChg>
        <pc:spChg chg="add del mod">
          <ac:chgData name="潘妤揚" userId="S::a1105545@o365.nuk.edu.tw::21a5a475-56a9-4c5d-a9d9-b10088a7de5b" providerId="AD" clId="Web-{E65661A5-FDA0-AE2B-387A-3AC9DC7720A5}" dt="2023-06-05T12:59:28.993" v="38"/>
          <ac:spMkLst>
            <pc:docMk/>
            <pc:sldMk cId="4017232125" sldId="320"/>
            <ac:spMk id="13" creationId="{57CE234C-BB4F-BF3E-C8DF-A7B8610CA762}"/>
          </ac:spMkLst>
        </pc:spChg>
        <pc:spChg chg="add mod">
          <ac:chgData name="潘妤揚" userId="S::a1105545@o365.nuk.edu.tw::21a5a475-56a9-4c5d-a9d9-b10088a7de5b" providerId="AD" clId="Web-{E65661A5-FDA0-AE2B-387A-3AC9DC7720A5}" dt="2023-06-05T13:01:03.198" v="60" actId="20577"/>
          <ac:spMkLst>
            <pc:docMk/>
            <pc:sldMk cId="4017232125" sldId="320"/>
            <ac:spMk id="15" creationId="{58E8817F-271B-49FA-79D6-C2484D9293F9}"/>
          </ac:spMkLst>
        </pc:spChg>
        <pc:picChg chg="del">
          <ac:chgData name="潘妤揚" userId="S::a1105545@o365.nuk.edu.tw::21a5a475-56a9-4c5d-a9d9-b10088a7de5b" providerId="AD" clId="Web-{E65661A5-FDA0-AE2B-387A-3AC9DC7720A5}" dt="2023-06-05T12:48:56.422" v="1"/>
          <ac:picMkLst>
            <pc:docMk/>
            <pc:sldMk cId="4017232125" sldId="320"/>
            <ac:picMk id="2" creationId="{2A9D6B56-E6F2-F357-9169-855A731E7183}"/>
          </ac:picMkLst>
        </pc:picChg>
        <pc:picChg chg="add mod">
          <ac:chgData name="潘妤揚" userId="S::a1105545@o365.nuk.edu.tw::21a5a475-56a9-4c5d-a9d9-b10088a7de5b" providerId="AD" clId="Web-{E65661A5-FDA0-AE2B-387A-3AC9DC7720A5}" dt="2023-06-05T12:58:00.461" v="27" actId="1076"/>
          <ac:picMkLst>
            <pc:docMk/>
            <pc:sldMk cId="4017232125" sldId="320"/>
            <ac:picMk id="3" creationId="{8ACBC023-558D-8B62-D489-6B341023CFF0}"/>
          </ac:picMkLst>
        </pc:picChg>
        <pc:picChg chg="add mod">
          <ac:chgData name="潘妤揚" userId="S::a1105545@o365.nuk.edu.tw::21a5a475-56a9-4c5d-a9d9-b10088a7de5b" providerId="AD" clId="Web-{E65661A5-FDA0-AE2B-387A-3AC9DC7720A5}" dt="2023-06-05T12:57:55.430" v="25" actId="1076"/>
          <ac:picMkLst>
            <pc:docMk/>
            <pc:sldMk cId="4017232125" sldId="320"/>
            <ac:picMk id="4" creationId="{2E972263-92DB-9196-3769-D2A879BCC1B7}"/>
          </ac:picMkLst>
        </pc:picChg>
        <pc:picChg chg="del">
          <ac:chgData name="潘妤揚" userId="S::a1105545@o365.nuk.edu.tw::21a5a475-56a9-4c5d-a9d9-b10088a7de5b" providerId="AD" clId="Web-{E65661A5-FDA0-AE2B-387A-3AC9DC7720A5}" dt="2023-06-05T12:49:02.938" v="2"/>
          <ac:picMkLst>
            <pc:docMk/>
            <pc:sldMk cId="4017232125" sldId="320"/>
            <ac:picMk id="7" creationId="{DC455427-CED2-AF00-C502-12C598C2B3E7}"/>
          </ac:picMkLst>
        </pc:picChg>
        <pc:picChg chg="del">
          <ac:chgData name="潘妤揚" userId="S::a1105545@o365.nuk.edu.tw::21a5a475-56a9-4c5d-a9d9-b10088a7de5b" providerId="AD" clId="Web-{E65661A5-FDA0-AE2B-387A-3AC9DC7720A5}" dt="2023-06-05T12:49:03.047" v="3"/>
          <ac:picMkLst>
            <pc:docMk/>
            <pc:sldMk cId="4017232125" sldId="320"/>
            <ac:picMk id="8" creationId="{5BD5F263-5E20-266C-537A-FBFF3F319DFC}"/>
          </ac:picMkLst>
        </pc:picChg>
        <pc:picChg chg="add mod">
          <ac:chgData name="潘妤揚" userId="S::a1105545@o365.nuk.edu.tw::21a5a475-56a9-4c5d-a9d9-b10088a7de5b" providerId="AD" clId="Web-{E65661A5-FDA0-AE2B-387A-3AC9DC7720A5}" dt="2023-06-05T12:57:54.086" v="24" actId="1076"/>
          <ac:picMkLst>
            <pc:docMk/>
            <pc:sldMk cId="4017232125" sldId="320"/>
            <ac:picMk id="10" creationId="{5A12FCB1-4857-A654-6F9D-FE1F1E7D3442}"/>
          </ac:picMkLst>
        </pc:picChg>
        <pc:picChg chg="add mod">
          <ac:chgData name="潘妤揚" userId="S::a1105545@o365.nuk.edu.tw::21a5a475-56a9-4c5d-a9d9-b10088a7de5b" providerId="AD" clId="Web-{E65661A5-FDA0-AE2B-387A-3AC9DC7720A5}" dt="2023-06-05T12:57:59.148" v="26" actId="1076"/>
          <ac:picMkLst>
            <pc:docMk/>
            <pc:sldMk cId="4017232125" sldId="320"/>
            <ac:picMk id="11" creationId="{0AC21B57-4FBA-D992-8792-5C792B5C7E28}"/>
          </ac:picMkLst>
        </pc:picChg>
      </pc:sldChg>
      <pc:sldChg chg="addSp delSp modSp add replId">
        <pc:chgData name="潘妤揚" userId="S::a1105545@o365.nuk.edu.tw::21a5a475-56a9-4c5d-a9d9-b10088a7de5b" providerId="AD" clId="Web-{E65661A5-FDA0-AE2B-387A-3AC9DC7720A5}" dt="2023-06-05T13:08:04.282" v="90" actId="20577"/>
        <pc:sldMkLst>
          <pc:docMk/>
          <pc:sldMk cId="3386385945" sldId="324"/>
        </pc:sldMkLst>
        <pc:spChg chg="mod">
          <ac:chgData name="潘妤揚" userId="S::a1105545@o365.nuk.edu.tw::21a5a475-56a9-4c5d-a9d9-b10088a7de5b" providerId="AD" clId="Web-{E65661A5-FDA0-AE2B-387A-3AC9DC7720A5}" dt="2023-06-05T13:08:04.282" v="90" actId="20577"/>
          <ac:spMkLst>
            <pc:docMk/>
            <pc:sldMk cId="3386385945" sldId="324"/>
            <ac:spMk id="15" creationId="{58E8817F-271B-49FA-79D6-C2484D9293F9}"/>
          </ac:spMkLst>
        </pc:spChg>
        <pc:picChg chg="add mod">
          <ac:chgData name="潘妤揚" userId="S::a1105545@o365.nuk.edu.tw::21a5a475-56a9-4c5d-a9d9-b10088a7de5b" providerId="AD" clId="Web-{E65661A5-FDA0-AE2B-387A-3AC9DC7720A5}" dt="2023-06-05T13:06:31.359" v="67" actId="1076"/>
          <ac:picMkLst>
            <pc:docMk/>
            <pc:sldMk cId="3386385945" sldId="324"/>
            <ac:picMk id="2" creationId="{C17F922E-9848-B874-6EDF-A5A7EC3CAA2A}"/>
          </ac:picMkLst>
        </pc:picChg>
        <pc:picChg chg="del">
          <ac:chgData name="潘妤揚" userId="S::a1105545@o365.nuk.edu.tw::21a5a475-56a9-4c5d-a9d9-b10088a7de5b" providerId="AD" clId="Web-{E65661A5-FDA0-AE2B-387A-3AC9DC7720A5}" dt="2023-06-05T13:05:49.093" v="62"/>
          <ac:picMkLst>
            <pc:docMk/>
            <pc:sldMk cId="3386385945" sldId="324"/>
            <ac:picMk id="3" creationId="{8ACBC023-558D-8B62-D489-6B341023CFF0}"/>
          </ac:picMkLst>
        </pc:picChg>
        <pc:picChg chg="del">
          <ac:chgData name="潘妤揚" userId="S::a1105545@o365.nuk.edu.tw::21a5a475-56a9-4c5d-a9d9-b10088a7de5b" providerId="AD" clId="Web-{E65661A5-FDA0-AE2B-387A-3AC9DC7720A5}" dt="2023-06-05T13:05:52.952" v="64"/>
          <ac:picMkLst>
            <pc:docMk/>
            <pc:sldMk cId="3386385945" sldId="324"/>
            <ac:picMk id="4" creationId="{2E972263-92DB-9196-3769-D2A879BCC1B7}"/>
          </ac:picMkLst>
        </pc:picChg>
        <pc:picChg chg="add mod">
          <ac:chgData name="潘妤揚" userId="S::a1105545@o365.nuk.edu.tw::21a5a475-56a9-4c5d-a9d9-b10088a7de5b" providerId="AD" clId="Web-{E65661A5-FDA0-AE2B-387A-3AC9DC7720A5}" dt="2023-06-05T13:07:20.406" v="72" actId="1076"/>
          <ac:picMkLst>
            <pc:docMk/>
            <pc:sldMk cId="3386385945" sldId="324"/>
            <ac:picMk id="5" creationId="{192ED49F-A140-4648-F836-DE0688ED7841}"/>
          </ac:picMkLst>
        </pc:picChg>
        <pc:picChg chg="add mod">
          <ac:chgData name="潘妤揚" userId="S::a1105545@o365.nuk.edu.tw::21a5a475-56a9-4c5d-a9d9-b10088a7de5b" providerId="AD" clId="Web-{E65661A5-FDA0-AE2B-387A-3AC9DC7720A5}" dt="2023-06-05T13:07:13.875" v="71" actId="1076"/>
          <ac:picMkLst>
            <pc:docMk/>
            <pc:sldMk cId="3386385945" sldId="324"/>
            <ac:picMk id="6" creationId="{CE3048B0-1662-D222-481B-5FBFC91B42F7}"/>
          </ac:picMkLst>
        </pc:picChg>
        <pc:picChg chg="del">
          <ac:chgData name="潘妤揚" userId="S::a1105545@o365.nuk.edu.tw::21a5a475-56a9-4c5d-a9d9-b10088a7de5b" providerId="AD" clId="Web-{E65661A5-FDA0-AE2B-387A-3AC9DC7720A5}" dt="2023-06-05T13:05:54.218" v="65"/>
          <ac:picMkLst>
            <pc:docMk/>
            <pc:sldMk cId="3386385945" sldId="324"/>
            <ac:picMk id="10" creationId="{5A12FCB1-4857-A654-6F9D-FE1F1E7D3442}"/>
          </ac:picMkLst>
        </pc:picChg>
        <pc:picChg chg="del">
          <ac:chgData name="潘妤揚" userId="S::a1105545@o365.nuk.edu.tw::21a5a475-56a9-4c5d-a9d9-b10088a7de5b" providerId="AD" clId="Web-{E65661A5-FDA0-AE2B-387A-3AC9DC7720A5}" dt="2023-06-05T13:05:52.921" v="63"/>
          <ac:picMkLst>
            <pc:docMk/>
            <pc:sldMk cId="3386385945" sldId="324"/>
            <ac:picMk id="11" creationId="{0AC21B57-4FBA-D992-8792-5C792B5C7E28}"/>
          </ac:picMkLst>
        </pc:picChg>
      </pc:sldChg>
    </pc:docChg>
  </pc:docChgLst>
  <pc:docChgLst>
    <pc:chgData name="林彧頎" userId="S::a1105505@o365.nuk.edu.tw::78292564-edc9-4d5b-8c03-fefe9a50f441" providerId="AD" clId="Web-{D14A27F1-0012-B610-CC29-DD8A7C397DA2}"/>
    <pc:docChg chg="addSld delSld modSld">
      <pc:chgData name="林彧頎" userId="S::a1105505@o365.nuk.edu.tw::78292564-edc9-4d5b-8c03-fefe9a50f441" providerId="AD" clId="Web-{D14A27F1-0012-B610-CC29-DD8A7C397DA2}" dt="2023-06-05T13:28:24.948" v="339"/>
      <pc:docMkLst>
        <pc:docMk/>
      </pc:docMkLst>
      <pc:sldChg chg="addSp delSp modSp">
        <pc:chgData name="林彧頎" userId="S::a1105505@o365.nuk.edu.tw::78292564-edc9-4d5b-8c03-fefe9a50f441" providerId="AD" clId="Web-{D14A27F1-0012-B610-CC29-DD8A7C397DA2}" dt="2023-06-05T13:26:49.228" v="293" actId="20577"/>
        <pc:sldMkLst>
          <pc:docMk/>
          <pc:sldMk cId="0" sldId="258"/>
        </pc:sldMkLst>
        <pc:spChg chg="add del mod">
          <ac:chgData name="林彧頎" userId="S::a1105505@o365.nuk.edu.tw::78292564-edc9-4d5b-8c03-fefe9a50f441" providerId="AD" clId="Web-{D14A27F1-0012-B610-CC29-DD8A7C397DA2}" dt="2023-06-05T13:25:59.180" v="280"/>
          <ac:spMkLst>
            <pc:docMk/>
            <pc:sldMk cId="0" sldId="258"/>
            <ac:spMk id="3" creationId="{C7A60222-CBAD-1FAF-B42E-4B7FB3F9C2CD}"/>
          </ac:spMkLst>
        </pc:spChg>
        <pc:spChg chg="add del mod">
          <ac:chgData name="林彧頎" userId="S::a1105505@o365.nuk.edu.tw::78292564-edc9-4d5b-8c03-fefe9a50f441" providerId="AD" clId="Web-{D14A27F1-0012-B610-CC29-DD8A7C397DA2}" dt="2023-06-05T13:26:12.164" v="284"/>
          <ac:spMkLst>
            <pc:docMk/>
            <pc:sldMk cId="0" sldId="258"/>
            <ac:spMk id="5" creationId="{3A4ADF95-D44C-E5F6-C934-126AC79D483C}"/>
          </ac:spMkLst>
        </pc:spChg>
        <pc:spChg chg="add del mod">
          <ac:chgData name="林彧頎" userId="S::a1105505@o365.nuk.edu.tw::78292564-edc9-4d5b-8c03-fefe9a50f441" providerId="AD" clId="Web-{D14A27F1-0012-B610-CC29-DD8A7C397DA2}" dt="2023-06-05T13:26:16.196" v="285"/>
          <ac:spMkLst>
            <pc:docMk/>
            <pc:sldMk cId="0" sldId="258"/>
            <ac:spMk id="7" creationId="{15B3A47D-22D7-46D0-1F3A-066AA323A7DA}"/>
          </ac:spMkLst>
        </pc:spChg>
        <pc:spChg chg="add del mod">
          <ac:chgData name="林彧頎" userId="S::a1105505@o365.nuk.edu.tw::78292564-edc9-4d5b-8c03-fefe9a50f441" providerId="AD" clId="Web-{D14A27F1-0012-B610-CC29-DD8A7C397DA2}" dt="2023-06-05T13:26:24.633" v="288"/>
          <ac:spMkLst>
            <pc:docMk/>
            <pc:sldMk cId="0" sldId="258"/>
            <ac:spMk id="9" creationId="{5BB21E63-D04C-12DA-3EE3-43ECAA7FBF3F}"/>
          </ac:spMkLst>
        </pc:spChg>
        <pc:spChg chg="add del mod">
          <ac:chgData name="林彧頎" userId="S::a1105505@o365.nuk.edu.tw::78292564-edc9-4d5b-8c03-fefe9a50f441" providerId="AD" clId="Web-{D14A27F1-0012-B610-CC29-DD8A7C397DA2}" dt="2023-06-05T13:26:20.414" v="287"/>
          <ac:spMkLst>
            <pc:docMk/>
            <pc:sldMk cId="0" sldId="258"/>
            <ac:spMk id="11" creationId="{CD944A13-365F-8DF0-FC66-A19E66582C2C}"/>
          </ac:spMkLst>
        </pc:spChg>
        <pc:spChg chg="add del mod">
          <ac:chgData name="林彧頎" userId="S::a1105505@o365.nuk.edu.tw::78292564-edc9-4d5b-8c03-fefe9a50f441" providerId="AD" clId="Web-{D14A27F1-0012-B610-CC29-DD8A7C397DA2}" dt="2023-06-05T13:26:16.399" v="286"/>
          <ac:spMkLst>
            <pc:docMk/>
            <pc:sldMk cId="0" sldId="258"/>
            <ac:spMk id="13" creationId="{ECBC6A78-140F-456B-DBCB-63D4EDED427D}"/>
          </ac:spMkLst>
        </pc:spChg>
        <pc:spChg chg="del">
          <ac:chgData name="林彧頎" userId="S::a1105505@o365.nuk.edu.tw::78292564-edc9-4d5b-8c03-fefe9a50f441" providerId="AD" clId="Web-{D14A27F1-0012-B610-CC29-DD8A7C397DA2}" dt="2023-06-05T13:25:49.961" v="277"/>
          <ac:spMkLst>
            <pc:docMk/>
            <pc:sldMk cId="0" sldId="258"/>
            <ac:spMk id="776" creationId="{00000000-0000-0000-0000-000000000000}"/>
          </ac:spMkLst>
        </pc:spChg>
        <pc:spChg chg="del">
          <ac:chgData name="林彧頎" userId="S::a1105505@o365.nuk.edu.tw::78292564-edc9-4d5b-8c03-fefe9a50f441" providerId="AD" clId="Web-{D14A27F1-0012-B610-CC29-DD8A7C397DA2}" dt="2023-06-05T13:25:54.773" v="278"/>
          <ac:spMkLst>
            <pc:docMk/>
            <pc:sldMk cId="0" sldId="258"/>
            <ac:spMk id="778" creationId="{00000000-0000-0000-0000-000000000000}"/>
          </ac:spMkLst>
        </pc:spChg>
        <pc:spChg chg="del">
          <ac:chgData name="林彧頎" userId="S::a1105505@o365.nuk.edu.tw::78292564-edc9-4d5b-8c03-fefe9a50f441" providerId="AD" clId="Web-{D14A27F1-0012-B610-CC29-DD8A7C397DA2}" dt="2023-06-05T13:25:59.070" v="279"/>
          <ac:spMkLst>
            <pc:docMk/>
            <pc:sldMk cId="0" sldId="258"/>
            <ac:spMk id="780" creationId="{00000000-0000-0000-0000-000000000000}"/>
          </ac:spMkLst>
        </pc:spChg>
        <pc:spChg chg="del">
          <ac:chgData name="林彧頎" userId="S::a1105505@o365.nuk.edu.tw::78292564-edc9-4d5b-8c03-fefe9a50f441" providerId="AD" clId="Web-{D14A27F1-0012-B610-CC29-DD8A7C397DA2}" dt="2023-06-05T13:25:59.320" v="281"/>
          <ac:spMkLst>
            <pc:docMk/>
            <pc:sldMk cId="0" sldId="258"/>
            <ac:spMk id="782" creationId="{00000000-0000-0000-0000-000000000000}"/>
          </ac:spMkLst>
        </pc:spChg>
        <pc:spChg chg="del">
          <ac:chgData name="林彧頎" userId="S::a1105505@o365.nuk.edu.tw::78292564-edc9-4d5b-8c03-fefe9a50f441" providerId="AD" clId="Web-{D14A27F1-0012-B610-CC29-DD8A7C397DA2}" dt="2023-06-05T13:26:03.383" v="282"/>
          <ac:spMkLst>
            <pc:docMk/>
            <pc:sldMk cId="0" sldId="258"/>
            <ac:spMk id="784" creationId="{00000000-0000-0000-0000-000000000000}"/>
          </ac:spMkLst>
        </pc:spChg>
        <pc:spChg chg="mod">
          <ac:chgData name="林彧頎" userId="S::a1105505@o365.nuk.edu.tw::78292564-edc9-4d5b-8c03-fefe9a50f441" providerId="AD" clId="Web-{D14A27F1-0012-B610-CC29-DD8A7C397DA2}" dt="2023-06-05T13:26:49.228" v="293" actId="20577"/>
          <ac:spMkLst>
            <pc:docMk/>
            <pc:sldMk cId="0" sldId="258"/>
            <ac:spMk id="785" creationId="{00000000-0000-0000-0000-000000000000}"/>
          </ac:spMkLst>
        </pc:spChg>
        <pc:spChg chg="del">
          <ac:chgData name="林彧頎" userId="S::a1105505@o365.nuk.edu.tw::78292564-edc9-4d5b-8c03-fefe9a50f441" providerId="AD" clId="Web-{D14A27F1-0012-B610-CC29-DD8A7C397DA2}" dt="2023-06-05T13:26:07.352" v="283"/>
          <ac:spMkLst>
            <pc:docMk/>
            <pc:sldMk cId="0" sldId="258"/>
            <ac:spMk id="786" creationId="{00000000-0000-0000-0000-000000000000}"/>
          </ac:spMkLst>
        </pc:spChg>
      </pc:sldChg>
      <pc:sldChg chg="del">
        <pc:chgData name="林彧頎" userId="S::a1105505@o365.nuk.edu.tw::78292564-edc9-4d5b-8c03-fefe9a50f441" providerId="AD" clId="Web-{D14A27F1-0012-B610-CC29-DD8A7C397DA2}" dt="2023-06-05T13:27:03.993" v="294"/>
        <pc:sldMkLst>
          <pc:docMk/>
          <pc:sldMk cId="0" sldId="261"/>
        </pc:sldMkLst>
      </pc:sldChg>
      <pc:sldChg chg="del">
        <pc:chgData name="林彧頎" userId="S::a1105505@o365.nuk.edu.tw::78292564-edc9-4d5b-8c03-fefe9a50f441" providerId="AD" clId="Web-{D14A27F1-0012-B610-CC29-DD8A7C397DA2}" dt="2023-06-05T13:27:08.290" v="295"/>
        <pc:sldMkLst>
          <pc:docMk/>
          <pc:sldMk cId="0" sldId="262"/>
        </pc:sldMkLst>
      </pc:sldChg>
      <pc:sldChg chg="del">
        <pc:chgData name="林彧頎" userId="S::a1105505@o365.nuk.edu.tw::78292564-edc9-4d5b-8c03-fefe9a50f441" providerId="AD" clId="Web-{D14A27F1-0012-B610-CC29-DD8A7C397DA2}" dt="2023-06-05T13:27:08.431" v="296"/>
        <pc:sldMkLst>
          <pc:docMk/>
          <pc:sldMk cId="0" sldId="263"/>
        </pc:sldMkLst>
      </pc:sldChg>
      <pc:sldChg chg="del">
        <pc:chgData name="林彧頎" userId="S::a1105505@o365.nuk.edu.tw::78292564-edc9-4d5b-8c03-fefe9a50f441" providerId="AD" clId="Web-{D14A27F1-0012-B610-CC29-DD8A7C397DA2}" dt="2023-06-05T13:27:12.869" v="297"/>
        <pc:sldMkLst>
          <pc:docMk/>
          <pc:sldMk cId="0" sldId="264"/>
        </pc:sldMkLst>
      </pc:sldChg>
      <pc:sldChg chg="del">
        <pc:chgData name="林彧頎" userId="S::a1105505@o365.nuk.edu.tw::78292564-edc9-4d5b-8c03-fefe9a50f441" providerId="AD" clId="Web-{D14A27F1-0012-B610-CC29-DD8A7C397DA2}" dt="2023-06-05T13:27:16.931" v="298"/>
        <pc:sldMkLst>
          <pc:docMk/>
          <pc:sldMk cId="0" sldId="265"/>
        </pc:sldMkLst>
      </pc:sldChg>
      <pc:sldChg chg="del">
        <pc:chgData name="林彧頎" userId="S::a1105505@o365.nuk.edu.tw::78292564-edc9-4d5b-8c03-fefe9a50f441" providerId="AD" clId="Web-{D14A27F1-0012-B610-CC29-DD8A7C397DA2}" dt="2023-06-05T13:27:20.775" v="299"/>
        <pc:sldMkLst>
          <pc:docMk/>
          <pc:sldMk cId="0" sldId="266"/>
        </pc:sldMkLst>
      </pc:sldChg>
      <pc:sldChg chg="addSp delSp modSp del">
        <pc:chgData name="林彧頎" userId="S::a1105505@o365.nuk.edu.tw::78292564-edc9-4d5b-8c03-fefe9a50f441" providerId="AD" clId="Web-{D14A27F1-0012-B610-CC29-DD8A7C397DA2}" dt="2023-06-05T13:27:20.822" v="300"/>
        <pc:sldMkLst>
          <pc:docMk/>
          <pc:sldMk cId="0" sldId="267"/>
        </pc:sldMkLst>
        <pc:spChg chg="mod">
          <ac:chgData name="林彧頎" userId="S::a1105505@o365.nuk.edu.tw::78292564-edc9-4d5b-8c03-fefe9a50f441" providerId="AD" clId="Web-{D14A27F1-0012-B610-CC29-DD8A7C397DA2}" dt="2023-06-05T13:08:26.018" v="213" actId="20577"/>
          <ac:spMkLst>
            <pc:docMk/>
            <pc:sldMk cId="0" sldId="267"/>
            <ac:spMk id="1147" creationId="{00000000-0000-0000-0000-000000000000}"/>
          </ac:spMkLst>
        </pc:spChg>
        <pc:grpChg chg="add mod">
          <ac:chgData name="林彧頎" userId="S::a1105505@o365.nuk.edu.tw::78292564-edc9-4d5b-8c03-fefe9a50f441" providerId="AD" clId="Web-{D14A27F1-0012-B610-CC29-DD8A7C397DA2}" dt="2023-06-05T13:07:59.862" v="207" actId="1076"/>
          <ac:grpSpMkLst>
            <pc:docMk/>
            <pc:sldMk cId="0" sldId="267"/>
            <ac:grpSpMk id="2" creationId="{EB1485BE-EA59-3F2C-0FEF-AE05D876453B}"/>
          </ac:grpSpMkLst>
        </pc:grpChg>
        <pc:grpChg chg="add mod">
          <ac:chgData name="林彧頎" userId="S::a1105505@o365.nuk.edu.tw::78292564-edc9-4d5b-8c03-fefe9a50f441" providerId="AD" clId="Web-{D14A27F1-0012-B610-CC29-DD8A7C397DA2}" dt="2023-06-05T13:08:10.846" v="211" actId="1076"/>
          <ac:grpSpMkLst>
            <pc:docMk/>
            <pc:sldMk cId="0" sldId="267"/>
            <ac:grpSpMk id="13" creationId="{AE9A787A-B818-B0A6-EA23-C19F76C8E733}"/>
          </ac:grpSpMkLst>
        </pc:grpChg>
        <pc:grpChg chg="del">
          <ac:chgData name="林彧頎" userId="S::a1105505@o365.nuk.edu.tw::78292564-edc9-4d5b-8c03-fefe9a50f441" providerId="AD" clId="Web-{D14A27F1-0012-B610-CC29-DD8A7C397DA2}" dt="2023-06-05T13:08:05.487" v="208"/>
          <ac:grpSpMkLst>
            <pc:docMk/>
            <pc:sldMk cId="0" sldId="267"/>
            <ac:grpSpMk id="1156" creationId="{00000000-0000-0000-0000-000000000000}"/>
          </ac:grpSpMkLst>
        </pc:grpChg>
        <pc:grpChg chg="del">
          <ac:chgData name="林彧頎" userId="S::a1105505@o365.nuk.edu.tw::78292564-edc9-4d5b-8c03-fefe9a50f441" providerId="AD" clId="Web-{D14A27F1-0012-B610-CC29-DD8A7C397DA2}" dt="2023-06-05T13:07:54.533" v="205"/>
          <ac:grpSpMkLst>
            <pc:docMk/>
            <pc:sldMk cId="0" sldId="267"/>
            <ac:grpSpMk id="1177" creationId="{00000000-0000-0000-0000-000000000000}"/>
          </ac:grpSpMkLst>
        </pc:grpChg>
      </pc:sldChg>
      <pc:sldChg chg="del">
        <pc:chgData name="林彧頎" userId="S::a1105505@o365.nuk.edu.tw::78292564-edc9-4d5b-8c03-fefe9a50f441" providerId="AD" clId="Web-{D14A27F1-0012-B610-CC29-DD8A7C397DA2}" dt="2023-06-05T13:27:24.838" v="301"/>
        <pc:sldMkLst>
          <pc:docMk/>
          <pc:sldMk cId="0" sldId="268"/>
        </pc:sldMkLst>
      </pc:sldChg>
      <pc:sldChg chg="del">
        <pc:chgData name="林彧頎" userId="S::a1105505@o365.nuk.edu.tw::78292564-edc9-4d5b-8c03-fefe9a50f441" providerId="AD" clId="Web-{D14A27F1-0012-B610-CC29-DD8A7C397DA2}" dt="2023-06-05T13:27:28.494" v="302"/>
        <pc:sldMkLst>
          <pc:docMk/>
          <pc:sldMk cId="0" sldId="269"/>
        </pc:sldMkLst>
      </pc:sldChg>
      <pc:sldChg chg="del">
        <pc:chgData name="林彧頎" userId="S::a1105505@o365.nuk.edu.tw::78292564-edc9-4d5b-8c03-fefe9a50f441" providerId="AD" clId="Web-{D14A27F1-0012-B610-CC29-DD8A7C397DA2}" dt="2023-06-05T13:27:32.072" v="303"/>
        <pc:sldMkLst>
          <pc:docMk/>
          <pc:sldMk cId="0" sldId="270"/>
        </pc:sldMkLst>
      </pc:sldChg>
      <pc:sldChg chg="del">
        <pc:chgData name="林彧頎" userId="S::a1105505@o365.nuk.edu.tw::78292564-edc9-4d5b-8c03-fefe9a50f441" providerId="AD" clId="Web-{D14A27F1-0012-B610-CC29-DD8A7C397DA2}" dt="2023-06-05T13:27:32.119" v="304"/>
        <pc:sldMkLst>
          <pc:docMk/>
          <pc:sldMk cId="0" sldId="271"/>
        </pc:sldMkLst>
      </pc:sldChg>
      <pc:sldChg chg="del">
        <pc:chgData name="林彧頎" userId="S::a1105505@o365.nuk.edu.tw::78292564-edc9-4d5b-8c03-fefe9a50f441" providerId="AD" clId="Web-{D14A27F1-0012-B610-CC29-DD8A7C397DA2}" dt="2023-06-05T13:27:32.150" v="305"/>
        <pc:sldMkLst>
          <pc:docMk/>
          <pc:sldMk cId="0" sldId="272"/>
        </pc:sldMkLst>
      </pc:sldChg>
      <pc:sldChg chg="del">
        <pc:chgData name="林彧頎" userId="S::a1105505@o365.nuk.edu.tw::78292564-edc9-4d5b-8c03-fefe9a50f441" providerId="AD" clId="Web-{D14A27F1-0012-B610-CC29-DD8A7C397DA2}" dt="2023-06-05T13:27:32.197" v="306"/>
        <pc:sldMkLst>
          <pc:docMk/>
          <pc:sldMk cId="0" sldId="273"/>
        </pc:sldMkLst>
      </pc:sldChg>
      <pc:sldChg chg="del">
        <pc:chgData name="林彧頎" userId="S::a1105505@o365.nuk.edu.tw::78292564-edc9-4d5b-8c03-fefe9a50f441" providerId="AD" clId="Web-{D14A27F1-0012-B610-CC29-DD8A7C397DA2}" dt="2023-06-05T13:27:32.228" v="307"/>
        <pc:sldMkLst>
          <pc:docMk/>
          <pc:sldMk cId="0" sldId="274"/>
        </pc:sldMkLst>
      </pc:sldChg>
      <pc:sldChg chg="del">
        <pc:chgData name="林彧頎" userId="S::a1105505@o365.nuk.edu.tw::78292564-edc9-4d5b-8c03-fefe9a50f441" providerId="AD" clId="Web-{D14A27F1-0012-B610-CC29-DD8A7C397DA2}" dt="2023-06-05T13:27:32.275" v="308"/>
        <pc:sldMkLst>
          <pc:docMk/>
          <pc:sldMk cId="0" sldId="275"/>
        </pc:sldMkLst>
      </pc:sldChg>
      <pc:sldChg chg="del">
        <pc:chgData name="林彧頎" userId="S::a1105505@o365.nuk.edu.tw::78292564-edc9-4d5b-8c03-fefe9a50f441" providerId="AD" clId="Web-{D14A27F1-0012-B610-CC29-DD8A7C397DA2}" dt="2023-06-05T13:27:35.853" v="309"/>
        <pc:sldMkLst>
          <pc:docMk/>
          <pc:sldMk cId="0" sldId="276"/>
        </pc:sldMkLst>
      </pc:sldChg>
      <pc:sldChg chg="del">
        <pc:chgData name="林彧頎" userId="S::a1105505@o365.nuk.edu.tw::78292564-edc9-4d5b-8c03-fefe9a50f441" providerId="AD" clId="Web-{D14A27F1-0012-B610-CC29-DD8A7C397DA2}" dt="2023-06-05T13:27:39.447" v="310"/>
        <pc:sldMkLst>
          <pc:docMk/>
          <pc:sldMk cId="0" sldId="277"/>
        </pc:sldMkLst>
      </pc:sldChg>
      <pc:sldChg chg="del">
        <pc:chgData name="林彧頎" userId="S::a1105505@o365.nuk.edu.tw::78292564-edc9-4d5b-8c03-fefe9a50f441" providerId="AD" clId="Web-{D14A27F1-0012-B610-CC29-DD8A7C397DA2}" dt="2023-06-05T13:27:43.666" v="311"/>
        <pc:sldMkLst>
          <pc:docMk/>
          <pc:sldMk cId="0" sldId="278"/>
        </pc:sldMkLst>
      </pc:sldChg>
      <pc:sldChg chg="del">
        <pc:chgData name="林彧頎" userId="S::a1105505@o365.nuk.edu.tw::78292564-edc9-4d5b-8c03-fefe9a50f441" providerId="AD" clId="Web-{D14A27F1-0012-B610-CC29-DD8A7C397DA2}" dt="2023-06-05T13:27:47.651" v="312"/>
        <pc:sldMkLst>
          <pc:docMk/>
          <pc:sldMk cId="0" sldId="279"/>
        </pc:sldMkLst>
      </pc:sldChg>
      <pc:sldChg chg="del">
        <pc:chgData name="林彧頎" userId="S::a1105505@o365.nuk.edu.tw::78292564-edc9-4d5b-8c03-fefe9a50f441" providerId="AD" clId="Web-{D14A27F1-0012-B610-CC29-DD8A7C397DA2}" dt="2023-06-05T13:27:51.291" v="313"/>
        <pc:sldMkLst>
          <pc:docMk/>
          <pc:sldMk cId="0" sldId="280"/>
        </pc:sldMkLst>
      </pc:sldChg>
      <pc:sldChg chg="del">
        <pc:chgData name="林彧頎" userId="S::a1105505@o365.nuk.edu.tw::78292564-edc9-4d5b-8c03-fefe9a50f441" providerId="AD" clId="Web-{D14A27F1-0012-B610-CC29-DD8A7C397DA2}" dt="2023-06-05T13:27:51.338" v="314"/>
        <pc:sldMkLst>
          <pc:docMk/>
          <pc:sldMk cId="0" sldId="281"/>
        </pc:sldMkLst>
      </pc:sldChg>
      <pc:sldChg chg="del">
        <pc:chgData name="林彧頎" userId="S::a1105505@o365.nuk.edu.tw::78292564-edc9-4d5b-8c03-fefe9a50f441" providerId="AD" clId="Web-{D14A27F1-0012-B610-CC29-DD8A7C397DA2}" dt="2023-06-05T13:27:51.369" v="315"/>
        <pc:sldMkLst>
          <pc:docMk/>
          <pc:sldMk cId="0" sldId="282"/>
        </pc:sldMkLst>
      </pc:sldChg>
      <pc:sldChg chg="del">
        <pc:chgData name="林彧頎" userId="S::a1105505@o365.nuk.edu.tw::78292564-edc9-4d5b-8c03-fefe9a50f441" providerId="AD" clId="Web-{D14A27F1-0012-B610-CC29-DD8A7C397DA2}" dt="2023-06-05T13:27:55.135" v="316"/>
        <pc:sldMkLst>
          <pc:docMk/>
          <pc:sldMk cId="0" sldId="283"/>
        </pc:sldMkLst>
      </pc:sldChg>
      <pc:sldChg chg="del">
        <pc:chgData name="林彧頎" userId="S::a1105505@o365.nuk.edu.tw::78292564-edc9-4d5b-8c03-fefe9a50f441" providerId="AD" clId="Web-{D14A27F1-0012-B610-CC29-DD8A7C397DA2}" dt="2023-06-05T13:27:58.776" v="317"/>
        <pc:sldMkLst>
          <pc:docMk/>
          <pc:sldMk cId="0" sldId="284"/>
        </pc:sldMkLst>
      </pc:sldChg>
      <pc:sldChg chg="del">
        <pc:chgData name="林彧頎" userId="S::a1105505@o365.nuk.edu.tw::78292564-edc9-4d5b-8c03-fefe9a50f441" providerId="AD" clId="Web-{D14A27F1-0012-B610-CC29-DD8A7C397DA2}" dt="2023-06-05T13:28:02.604" v="318"/>
        <pc:sldMkLst>
          <pc:docMk/>
          <pc:sldMk cId="0" sldId="285"/>
        </pc:sldMkLst>
      </pc:sldChg>
      <pc:sldChg chg="del">
        <pc:chgData name="林彧頎" userId="S::a1105505@o365.nuk.edu.tw::78292564-edc9-4d5b-8c03-fefe9a50f441" providerId="AD" clId="Web-{D14A27F1-0012-B610-CC29-DD8A7C397DA2}" dt="2023-06-05T13:28:02.666" v="319"/>
        <pc:sldMkLst>
          <pc:docMk/>
          <pc:sldMk cId="0" sldId="286"/>
        </pc:sldMkLst>
      </pc:sldChg>
      <pc:sldChg chg="del">
        <pc:chgData name="林彧頎" userId="S::a1105505@o365.nuk.edu.tw::78292564-edc9-4d5b-8c03-fefe9a50f441" providerId="AD" clId="Web-{D14A27F1-0012-B610-CC29-DD8A7C397DA2}" dt="2023-06-05T13:28:02.713" v="320"/>
        <pc:sldMkLst>
          <pc:docMk/>
          <pc:sldMk cId="0" sldId="287"/>
        </pc:sldMkLst>
      </pc:sldChg>
      <pc:sldChg chg="del">
        <pc:chgData name="林彧頎" userId="S::a1105505@o365.nuk.edu.tw::78292564-edc9-4d5b-8c03-fefe9a50f441" providerId="AD" clId="Web-{D14A27F1-0012-B610-CC29-DD8A7C397DA2}" dt="2023-06-05T13:28:02.760" v="321"/>
        <pc:sldMkLst>
          <pc:docMk/>
          <pc:sldMk cId="0" sldId="288"/>
        </pc:sldMkLst>
      </pc:sldChg>
      <pc:sldChg chg="del">
        <pc:chgData name="林彧頎" userId="S::a1105505@o365.nuk.edu.tw::78292564-edc9-4d5b-8c03-fefe9a50f441" providerId="AD" clId="Web-{D14A27F1-0012-B610-CC29-DD8A7C397DA2}" dt="2023-06-05T13:28:02.791" v="322"/>
        <pc:sldMkLst>
          <pc:docMk/>
          <pc:sldMk cId="0" sldId="289"/>
        </pc:sldMkLst>
      </pc:sldChg>
      <pc:sldChg chg="del">
        <pc:chgData name="林彧頎" userId="S::a1105505@o365.nuk.edu.tw::78292564-edc9-4d5b-8c03-fefe9a50f441" providerId="AD" clId="Web-{D14A27F1-0012-B610-CC29-DD8A7C397DA2}" dt="2023-06-05T13:28:02.823" v="323"/>
        <pc:sldMkLst>
          <pc:docMk/>
          <pc:sldMk cId="0" sldId="290"/>
        </pc:sldMkLst>
      </pc:sldChg>
      <pc:sldChg chg="del">
        <pc:chgData name="林彧頎" userId="S::a1105505@o365.nuk.edu.tw::78292564-edc9-4d5b-8c03-fefe9a50f441" providerId="AD" clId="Web-{D14A27F1-0012-B610-CC29-DD8A7C397DA2}" dt="2023-06-05T13:28:02.870" v="324"/>
        <pc:sldMkLst>
          <pc:docMk/>
          <pc:sldMk cId="0" sldId="291"/>
        </pc:sldMkLst>
      </pc:sldChg>
      <pc:sldChg chg="del">
        <pc:chgData name="林彧頎" userId="S::a1105505@o365.nuk.edu.tw::78292564-edc9-4d5b-8c03-fefe9a50f441" providerId="AD" clId="Web-{D14A27F1-0012-B610-CC29-DD8A7C397DA2}" dt="2023-06-05T13:28:02.901" v="325"/>
        <pc:sldMkLst>
          <pc:docMk/>
          <pc:sldMk cId="0" sldId="292"/>
        </pc:sldMkLst>
      </pc:sldChg>
      <pc:sldChg chg="del">
        <pc:chgData name="林彧頎" userId="S::a1105505@o365.nuk.edu.tw::78292564-edc9-4d5b-8c03-fefe9a50f441" providerId="AD" clId="Web-{D14A27F1-0012-B610-CC29-DD8A7C397DA2}" dt="2023-06-05T13:28:06.667" v="326"/>
        <pc:sldMkLst>
          <pc:docMk/>
          <pc:sldMk cId="0" sldId="293"/>
        </pc:sldMkLst>
      </pc:sldChg>
      <pc:sldChg chg="del">
        <pc:chgData name="林彧頎" userId="S::a1105505@o365.nuk.edu.tw::78292564-edc9-4d5b-8c03-fefe9a50f441" providerId="AD" clId="Web-{D14A27F1-0012-B610-CC29-DD8A7C397DA2}" dt="2023-06-05T13:28:10.088" v="327"/>
        <pc:sldMkLst>
          <pc:docMk/>
          <pc:sldMk cId="0" sldId="294"/>
        </pc:sldMkLst>
      </pc:sldChg>
      <pc:sldChg chg="del">
        <pc:chgData name="林彧頎" userId="S::a1105505@o365.nuk.edu.tw::78292564-edc9-4d5b-8c03-fefe9a50f441" providerId="AD" clId="Web-{D14A27F1-0012-B610-CC29-DD8A7C397DA2}" dt="2023-06-05T13:28:13.885" v="328"/>
        <pc:sldMkLst>
          <pc:docMk/>
          <pc:sldMk cId="0" sldId="295"/>
        </pc:sldMkLst>
      </pc:sldChg>
      <pc:sldChg chg="del">
        <pc:chgData name="林彧頎" userId="S::a1105505@o365.nuk.edu.tw::78292564-edc9-4d5b-8c03-fefe9a50f441" providerId="AD" clId="Web-{D14A27F1-0012-B610-CC29-DD8A7C397DA2}" dt="2023-06-05T13:28:17.120" v="329"/>
        <pc:sldMkLst>
          <pc:docMk/>
          <pc:sldMk cId="0" sldId="296"/>
        </pc:sldMkLst>
      </pc:sldChg>
      <pc:sldChg chg="del">
        <pc:chgData name="林彧頎" userId="S::a1105505@o365.nuk.edu.tw::78292564-edc9-4d5b-8c03-fefe9a50f441" providerId="AD" clId="Web-{D14A27F1-0012-B610-CC29-DD8A7C397DA2}" dt="2023-06-05T13:28:17.151" v="330"/>
        <pc:sldMkLst>
          <pc:docMk/>
          <pc:sldMk cId="0" sldId="297"/>
        </pc:sldMkLst>
      </pc:sldChg>
      <pc:sldChg chg="del">
        <pc:chgData name="林彧頎" userId="S::a1105505@o365.nuk.edu.tw::78292564-edc9-4d5b-8c03-fefe9a50f441" providerId="AD" clId="Web-{D14A27F1-0012-B610-CC29-DD8A7C397DA2}" dt="2023-06-05T13:28:20.948" v="331"/>
        <pc:sldMkLst>
          <pc:docMk/>
          <pc:sldMk cId="0" sldId="298"/>
        </pc:sldMkLst>
      </pc:sldChg>
      <pc:sldChg chg="del">
        <pc:chgData name="林彧頎" userId="S::a1105505@o365.nuk.edu.tw::78292564-edc9-4d5b-8c03-fefe9a50f441" providerId="AD" clId="Web-{D14A27F1-0012-B610-CC29-DD8A7C397DA2}" dt="2023-06-05T13:28:21.026" v="332"/>
        <pc:sldMkLst>
          <pc:docMk/>
          <pc:sldMk cId="0" sldId="299"/>
        </pc:sldMkLst>
      </pc:sldChg>
      <pc:sldChg chg="del">
        <pc:chgData name="林彧頎" userId="S::a1105505@o365.nuk.edu.tw::78292564-edc9-4d5b-8c03-fefe9a50f441" providerId="AD" clId="Web-{D14A27F1-0012-B610-CC29-DD8A7C397DA2}" dt="2023-06-05T13:28:21.073" v="333"/>
        <pc:sldMkLst>
          <pc:docMk/>
          <pc:sldMk cId="0" sldId="300"/>
        </pc:sldMkLst>
      </pc:sldChg>
      <pc:sldChg chg="del">
        <pc:chgData name="林彧頎" userId="S::a1105505@o365.nuk.edu.tw::78292564-edc9-4d5b-8c03-fefe9a50f441" providerId="AD" clId="Web-{D14A27F1-0012-B610-CC29-DD8A7C397DA2}" dt="2023-06-05T13:28:21.120" v="334"/>
        <pc:sldMkLst>
          <pc:docMk/>
          <pc:sldMk cId="0" sldId="301"/>
        </pc:sldMkLst>
      </pc:sldChg>
      <pc:sldChg chg="del">
        <pc:chgData name="林彧頎" userId="S::a1105505@o365.nuk.edu.tw::78292564-edc9-4d5b-8c03-fefe9a50f441" providerId="AD" clId="Web-{D14A27F1-0012-B610-CC29-DD8A7C397DA2}" dt="2023-06-05T13:28:22.761" v="335"/>
        <pc:sldMkLst>
          <pc:docMk/>
          <pc:sldMk cId="0" sldId="302"/>
        </pc:sldMkLst>
      </pc:sldChg>
      <pc:sldChg chg="del">
        <pc:chgData name="林彧頎" userId="S::a1105505@o365.nuk.edu.tw::78292564-edc9-4d5b-8c03-fefe9a50f441" providerId="AD" clId="Web-{D14A27F1-0012-B610-CC29-DD8A7C397DA2}" dt="2023-06-05T13:28:22.807" v="336"/>
        <pc:sldMkLst>
          <pc:docMk/>
          <pc:sldMk cId="0" sldId="303"/>
        </pc:sldMkLst>
      </pc:sldChg>
      <pc:sldChg chg="del">
        <pc:chgData name="林彧頎" userId="S::a1105505@o365.nuk.edu.tw::78292564-edc9-4d5b-8c03-fefe9a50f441" providerId="AD" clId="Web-{D14A27F1-0012-B610-CC29-DD8A7C397DA2}" dt="2023-06-05T13:28:24.948" v="339"/>
        <pc:sldMkLst>
          <pc:docMk/>
          <pc:sldMk cId="0" sldId="304"/>
        </pc:sldMkLst>
      </pc:sldChg>
      <pc:sldChg chg="del">
        <pc:chgData name="林彧頎" userId="S::a1105505@o365.nuk.edu.tw::78292564-edc9-4d5b-8c03-fefe9a50f441" providerId="AD" clId="Web-{D14A27F1-0012-B610-CC29-DD8A7C397DA2}" dt="2023-06-05T13:28:22.839" v="337"/>
        <pc:sldMkLst>
          <pc:docMk/>
          <pc:sldMk cId="0" sldId="305"/>
        </pc:sldMkLst>
      </pc:sldChg>
      <pc:sldChg chg="del">
        <pc:chgData name="林彧頎" userId="S::a1105505@o365.nuk.edu.tw::78292564-edc9-4d5b-8c03-fefe9a50f441" providerId="AD" clId="Web-{D14A27F1-0012-B610-CC29-DD8A7C397DA2}" dt="2023-06-05T13:28:22.886" v="338"/>
        <pc:sldMkLst>
          <pc:docMk/>
          <pc:sldMk cId="0" sldId="306"/>
        </pc:sldMkLst>
      </pc:sldChg>
      <pc:sldChg chg="addSp delSp modSp">
        <pc:chgData name="林彧頎" userId="S::a1105505@o365.nuk.edu.tw::78292564-edc9-4d5b-8c03-fefe9a50f441" providerId="AD" clId="Web-{D14A27F1-0012-B610-CC29-DD8A7C397DA2}" dt="2023-06-05T12:56:53.552" v="55"/>
        <pc:sldMkLst>
          <pc:docMk/>
          <pc:sldMk cId="3956137128" sldId="313"/>
        </pc:sldMkLst>
        <pc:spChg chg="del">
          <ac:chgData name="林彧頎" userId="S::a1105505@o365.nuk.edu.tw::78292564-edc9-4d5b-8c03-fefe9a50f441" providerId="AD" clId="Web-{D14A27F1-0012-B610-CC29-DD8A7C397DA2}" dt="2023-06-05T12:54:42.533" v="17"/>
          <ac:spMkLst>
            <pc:docMk/>
            <pc:sldMk cId="3956137128" sldId="313"/>
            <ac:spMk id="3" creationId="{903A9225-2E47-77E1-A335-3D9982FBF2F3}"/>
          </ac:spMkLst>
        </pc:spChg>
        <pc:spChg chg="add del mod">
          <ac:chgData name="林彧頎" userId="S::a1105505@o365.nuk.edu.tw::78292564-edc9-4d5b-8c03-fefe9a50f441" providerId="AD" clId="Web-{D14A27F1-0012-B610-CC29-DD8A7C397DA2}" dt="2023-06-05T12:56:53.552" v="55"/>
          <ac:spMkLst>
            <pc:docMk/>
            <pc:sldMk cId="3956137128" sldId="313"/>
            <ac:spMk id="4" creationId="{D5A8BB7A-286D-3561-8DAD-B6537C0E2997}"/>
          </ac:spMkLst>
        </pc:spChg>
        <pc:spChg chg="del">
          <ac:chgData name="林彧頎" userId="S::a1105505@o365.nuk.edu.tw::78292564-edc9-4d5b-8c03-fefe9a50f441" providerId="AD" clId="Web-{D14A27F1-0012-B610-CC29-DD8A7C397DA2}" dt="2023-06-05T12:54:47.237" v="18"/>
          <ac:spMkLst>
            <pc:docMk/>
            <pc:sldMk cId="3956137128" sldId="313"/>
            <ac:spMk id="5" creationId="{FC76611A-995D-F400-93F5-54B6543B6F8E}"/>
          </ac:spMkLst>
        </pc:spChg>
      </pc:sldChg>
      <pc:sldChg chg="delSp">
        <pc:chgData name="林彧頎" userId="S::a1105505@o365.nuk.edu.tw::78292564-edc9-4d5b-8c03-fefe9a50f441" providerId="AD" clId="Web-{D14A27F1-0012-B610-CC29-DD8A7C397DA2}" dt="2023-06-05T12:59:23.398" v="92"/>
        <pc:sldMkLst>
          <pc:docMk/>
          <pc:sldMk cId="1058827623" sldId="314"/>
        </pc:sldMkLst>
        <pc:spChg chg="del">
          <ac:chgData name="林彧頎" userId="S::a1105505@o365.nuk.edu.tw::78292564-edc9-4d5b-8c03-fefe9a50f441" providerId="AD" clId="Web-{D14A27F1-0012-B610-CC29-DD8A7C397DA2}" dt="2023-06-05T12:59:23.398" v="92"/>
          <ac:spMkLst>
            <pc:docMk/>
            <pc:sldMk cId="1058827623" sldId="314"/>
            <ac:spMk id="3" creationId="{74F3577B-F073-8BFF-CB8E-8B923D822BEC}"/>
          </ac:spMkLst>
        </pc:spChg>
      </pc:sldChg>
      <pc:sldChg chg="addSp delSp modSp add replId">
        <pc:chgData name="林彧頎" userId="S::a1105505@o365.nuk.edu.tw::78292564-edc9-4d5b-8c03-fefe9a50f441" providerId="AD" clId="Web-{D14A27F1-0012-B610-CC29-DD8A7C397DA2}" dt="2023-06-05T12:59:18.429" v="91"/>
        <pc:sldMkLst>
          <pc:docMk/>
          <pc:sldMk cId="435805398" sldId="321"/>
        </pc:sldMkLst>
        <pc:spChg chg="add del mod">
          <ac:chgData name="林彧頎" userId="S::a1105505@o365.nuk.edu.tw::78292564-edc9-4d5b-8c03-fefe9a50f441" providerId="AD" clId="Web-{D14A27F1-0012-B610-CC29-DD8A7C397DA2}" dt="2023-06-05T12:59:12.898" v="88"/>
          <ac:spMkLst>
            <pc:docMk/>
            <pc:sldMk cId="435805398" sldId="321"/>
            <ac:spMk id="3" creationId="{3C3AD069-BCB1-B255-BFC8-145C61E838A5}"/>
          </ac:spMkLst>
        </pc:spChg>
        <pc:spChg chg="add del mod">
          <ac:chgData name="林彧頎" userId="S::a1105505@o365.nuk.edu.tw::78292564-edc9-4d5b-8c03-fefe9a50f441" providerId="AD" clId="Web-{D14A27F1-0012-B610-CC29-DD8A7C397DA2}" dt="2023-06-05T12:59:17.008" v="90"/>
          <ac:spMkLst>
            <pc:docMk/>
            <pc:sldMk cId="435805398" sldId="321"/>
            <ac:spMk id="5" creationId="{41CD8339-F965-C80A-9229-53585400AF1E}"/>
          </ac:spMkLst>
        </pc:spChg>
        <pc:spChg chg="add del mod">
          <ac:chgData name="林彧頎" userId="S::a1105505@o365.nuk.edu.tw::78292564-edc9-4d5b-8c03-fefe9a50f441" providerId="AD" clId="Web-{D14A27F1-0012-B610-CC29-DD8A7C397DA2}" dt="2023-06-05T12:59:18.429" v="91"/>
          <ac:spMkLst>
            <pc:docMk/>
            <pc:sldMk cId="435805398" sldId="321"/>
            <ac:spMk id="7" creationId="{24E9D449-CBEB-E735-96A1-1A126068F117}"/>
          </ac:spMkLst>
        </pc:spChg>
        <pc:spChg chg="add del mod">
          <ac:chgData name="林彧頎" userId="S::a1105505@o365.nuk.edu.tw::78292564-edc9-4d5b-8c03-fefe9a50f441" providerId="AD" clId="Web-{D14A27F1-0012-B610-CC29-DD8A7C397DA2}" dt="2023-06-05T12:59:16.883" v="89"/>
          <ac:spMkLst>
            <pc:docMk/>
            <pc:sldMk cId="435805398" sldId="321"/>
            <ac:spMk id="9" creationId="{769F2D21-837B-1689-F75A-8792AD598829}"/>
          </ac:spMkLst>
        </pc:spChg>
        <pc:spChg chg="mod">
          <ac:chgData name="林彧頎" userId="S::a1105505@o365.nuk.edu.tw::78292564-edc9-4d5b-8c03-fefe9a50f441" providerId="AD" clId="Web-{D14A27F1-0012-B610-CC29-DD8A7C397DA2}" dt="2023-06-05T12:53:24.001" v="8" actId="20577"/>
          <ac:spMkLst>
            <pc:docMk/>
            <pc:sldMk cId="435805398" sldId="321"/>
            <ac:spMk id="911" creationId="{00000000-0000-0000-0000-000000000000}"/>
          </ac:spMkLst>
        </pc:spChg>
        <pc:spChg chg="mod">
          <ac:chgData name="林彧頎" userId="S::a1105505@o365.nuk.edu.tw::78292564-edc9-4d5b-8c03-fefe9a50f441" providerId="AD" clId="Web-{D14A27F1-0012-B610-CC29-DD8A7C397DA2}" dt="2023-06-05T12:54:10.517" v="12" actId="20577"/>
          <ac:spMkLst>
            <pc:docMk/>
            <pc:sldMk cId="435805398" sldId="321"/>
            <ac:spMk id="914" creationId="{00000000-0000-0000-0000-000000000000}"/>
          </ac:spMkLst>
        </pc:spChg>
        <pc:spChg chg="mod">
          <ac:chgData name="林彧頎" userId="S::a1105505@o365.nuk.edu.tw::78292564-edc9-4d5b-8c03-fefe9a50f441" providerId="AD" clId="Web-{D14A27F1-0012-B610-CC29-DD8A7C397DA2}" dt="2023-06-05T12:52:58.047" v="3" actId="20577"/>
          <ac:spMkLst>
            <pc:docMk/>
            <pc:sldMk cId="435805398" sldId="321"/>
            <ac:spMk id="917" creationId="{00000000-0000-0000-0000-000000000000}"/>
          </ac:spMkLst>
        </pc:spChg>
        <pc:spChg chg="del">
          <ac:chgData name="林彧頎" userId="S::a1105505@o365.nuk.edu.tw::78292564-edc9-4d5b-8c03-fefe9a50f441" providerId="AD" clId="Web-{D14A27F1-0012-B610-CC29-DD8A7C397DA2}" dt="2023-06-05T12:54:19.408" v="13"/>
          <ac:spMkLst>
            <pc:docMk/>
            <pc:sldMk cId="435805398" sldId="321"/>
            <ac:spMk id="918" creationId="{00000000-0000-0000-0000-000000000000}"/>
          </ac:spMkLst>
        </pc:spChg>
        <pc:spChg chg="del">
          <ac:chgData name="林彧頎" userId="S::a1105505@o365.nuk.edu.tw::78292564-edc9-4d5b-8c03-fefe9a50f441" providerId="AD" clId="Web-{D14A27F1-0012-B610-CC29-DD8A7C397DA2}" dt="2023-06-05T12:54:33.393" v="16"/>
          <ac:spMkLst>
            <pc:docMk/>
            <pc:sldMk cId="435805398" sldId="321"/>
            <ac:spMk id="919" creationId="{00000000-0000-0000-0000-000000000000}"/>
          </ac:spMkLst>
        </pc:spChg>
        <pc:spChg chg="del">
          <ac:chgData name="林彧頎" userId="S::a1105505@o365.nuk.edu.tw::78292564-edc9-4d5b-8c03-fefe9a50f441" providerId="AD" clId="Web-{D14A27F1-0012-B610-CC29-DD8A7C397DA2}" dt="2023-06-05T12:54:23.642" v="14"/>
          <ac:spMkLst>
            <pc:docMk/>
            <pc:sldMk cId="435805398" sldId="321"/>
            <ac:spMk id="920" creationId="{00000000-0000-0000-0000-000000000000}"/>
          </ac:spMkLst>
        </pc:spChg>
        <pc:spChg chg="mod">
          <ac:chgData name="林彧頎" userId="S::a1105505@o365.nuk.edu.tw::78292564-edc9-4d5b-8c03-fefe9a50f441" providerId="AD" clId="Web-{D14A27F1-0012-B610-CC29-DD8A7C397DA2}" dt="2023-06-05T12:53:16.250" v="5" actId="20577"/>
          <ac:spMkLst>
            <pc:docMk/>
            <pc:sldMk cId="435805398" sldId="321"/>
            <ac:spMk id="921" creationId="{00000000-0000-0000-0000-000000000000}"/>
          </ac:spMkLst>
        </pc:spChg>
        <pc:spChg chg="mod">
          <ac:chgData name="林彧頎" userId="S::a1105505@o365.nuk.edu.tw::78292564-edc9-4d5b-8c03-fefe9a50f441" providerId="AD" clId="Web-{D14A27F1-0012-B610-CC29-DD8A7C397DA2}" dt="2023-06-05T12:53:43.517" v="10" actId="20577"/>
          <ac:spMkLst>
            <pc:docMk/>
            <pc:sldMk cId="435805398" sldId="321"/>
            <ac:spMk id="922" creationId="{00000000-0000-0000-0000-000000000000}"/>
          </ac:spMkLst>
        </pc:spChg>
        <pc:spChg chg="del">
          <ac:chgData name="林彧頎" userId="S::a1105505@o365.nuk.edu.tw::78292564-edc9-4d5b-8c03-fefe9a50f441" providerId="AD" clId="Web-{D14A27F1-0012-B610-CC29-DD8A7C397DA2}" dt="2023-06-05T12:54:29.158" v="15"/>
          <ac:spMkLst>
            <pc:docMk/>
            <pc:sldMk cId="435805398" sldId="321"/>
            <ac:spMk id="923" creationId="{00000000-0000-0000-0000-000000000000}"/>
          </ac:spMkLst>
        </pc:spChg>
      </pc:sldChg>
      <pc:sldChg chg="modSp add replId">
        <pc:chgData name="林彧頎" userId="S::a1105505@o365.nuk.edu.tw::78292564-edc9-4d5b-8c03-fefe9a50f441" providerId="AD" clId="Web-{D14A27F1-0012-B610-CC29-DD8A7C397DA2}" dt="2023-06-05T12:59:11.539" v="87" actId="20577"/>
        <pc:sldMkLst>
          <pc:docMk/>
          <pc:sldMk cId="1102058545" sldId="322"/>
        </pc:sldMkLst>
        <pc:spChg chg="mod">
          <ac:chgData name="林彧頎" userId="S::a1105505@o365.nuk.edu.tw::78292564-edc9-4d5b-8c03-fefe9a50f441" providerId="AD" clId="Web-{D14A27F1-0012-B610-CC29-DD8A7C397DA2}" dt="2023-06-05T12:58:32.257" v="76" actId="20577"/>
          <ac:spMkLst>
            <pc:docMk/>
            <pc:sldMk cId="1102058545" sldId="322"/>
            <ac:spMk id="1247" creationId="{00000000-0000-0000-0000-000000000000}"/>
          </ac:spMkLst>
        </pc:spChg>
        <pc:spChg chg="mod">
          <ac:chgData name="林彧頎" userId="S::a1105505@o365.nuk.edu.tw::78292564-edc9-4d5b-8c03-fefe9a50f441" providerId="AD" clId="Web-{D14A27F1-0012-B610-CC29-DD8A7C397DA2}" dt="2023-06-05T12:55:24.144" v="31" actId="20577"/>
          <ac:spMkLst>
            <pc:docMk/>
            <pc:sldMk cId="1102058545" sldId="322"/>
            <ac:spMk id="1248" creationId="{00000000-0000-0000-0000-000000000000}"/>
          </ac:spMkLst>
        </pc:spChg>
        <pc:spChg chg="mod">
          <ac:chgData name="林彧頎" userId="S::a1105505@o365.nuk.edu.tw::78292564-edc9-4d5b-8c03-fefe9a50f441" providerId="AD" clId="Web-{D14A27F1-0012-B610-CC29-DD8A7C397DA2}" dt="2023-06-05T12:59:11.445" v="85" actId="20577"/>
          <ac:spMkLst>
            <pc:docMk/>
            <pc:sldMk cId="1102058545" sldId="322"/>
            <ac:spMk id="1249" creationId="{00000000-0000-0000-0000-000000000000}"/>
          </ac:spMkLst>
        </pc:spChg>
        <pc:spChg chg="mod">
          <ac:chgData name="林彧頎" userId="S::a1105505@o365.nuk.edu.tw::78292564-edc9-4d5b-8c03-fefe9a50f441" providerId="AD" clId="Web-{D14A27F1-0012-B610-CC29-DD8A7C397DA2}" dt="2023-06-05T12:56:37.239" v="50" actId="20577"/>
          <ac:spMkLst>
            <pc:docMk/>
            <pc:sldMk cId="1102058545" sldId="322"/>
            <ac:spMk id="1250" creationId="{00000000-0000-0000-0000-000000000000}"/>
          </ac:spMkLst>
        </pc:spChg>
        <pc:spChg chg="mod">
          <ac:chgData name="林彧頎" userId="S::a1105505@o365.nuk.edu.tw::78292564-edc9-4d5b-8c03-fefe9a50f441" providerId="AD" clId="Web-{D14A27F1-0012-B610-CC29-DD8A7C397DA2}" dt="2023-06-05T12:56:24.332" v="47" actId="20577"/>
          <ac:spMkLst>
            <pc:docMk/>
            <pc:sldMk cId="1102058545" sldId="322"/>
            <ac:spMk id="1251" creationId="{00000000-0000-0000-0000-000000000000}"/>
          </ac:spMkLst>
        </pc:spChg>
        <pc:spChg chg="mod">
          <ac:chgData name="林彧頎" userId="S::a1105505@o365.nuk.edu.tw::78292564-edc9-4d5b-8c03-fefe9a50f441" providerId="AD" clId="Web-{D14A27F1-0012-B610-CC29-DD8A7C397DA2}" dt="2023-06-05T12:59:11.336" v="83" actId="20577"/>
          <ac:spMkLst>
            <pc:docMk/>
            <pc:sldMk cId="1102058545" sldId="322"/>
            <ac:spMk id="1252" creationId="{00000000-0000-0000-0000-000000000000}"/>
          </ac:spMkLst>
        </pc:spChg>
        <pc:spChg chg="mod">
          <ac:chgData name="林彧頎" userId="S::a1105505@o365.nuk.edu.tw::78292564-edc9-4d5b-8c03-fefe9a50f441" providerId="AD" clId="Web-{D14A27F1-0012-B610-CC29-DD8A7C397DA2}" dt="2023-06-05T12:56:53.505" v="54" actId="20577"/>
          <ac:spMkLst>
            <pc:docMk/>
            <pc:sldMk cId="1102058545" sldId="322"/>
            <ac:spMk id="1253" creationId="{00000000-0000-0000-0000-000000000000}"/>
          </ac:spMkLst>
        </pc:spChg>
        <pc:spChg chg="mod">
          <ac:chgData name="林彧頎" userId="S::a1105505@o365.nuk.edu.tw::78292564-edc9-4d5b-8c03-fefe9a50f441" providerId="AD" clId="Web-{D14A27F1-0012-B610-CC29-DD8A7C397DA2}" dt="2023-06-05T12:59:05.351" v="82" actId="20577"/>
          <ac:spMkLst>
            <pc:docMk/>
            <pc:sldMk cId="1102058545" sldId="322"/>
            <ac:spMk id="1254" creationId="{00000000-0000-0000-0000-000000000000}"/>
          </ac:spMkLst>
        </pc:spChg>
        <pc:spChg chg="mod">
          <ac:chgData name="林彧頎" userId="S::a1105505@o365.nuk.edu.tw::78292564-edc9-4d5b-8c03-fefe9a50f441" providerId="AD" clId="Web-{D14A27F1-0012-B610-CC29-DD8A7C397DA2}" dt="2023-06-05T12:59:11.539" v="87" actId="20577"/>
          <ac:spMkLst>
            <pc:docMk/>
            <pc:sldMk cId="1102058545" sldId="322"/>
            <ac:spMk id="1255" creationId="{00000000-0000-0000-0000-000000000000}"/>
          </ac:spMkLst>
        </pc:spChg>
      </pc:sldChg>
      <pc:sldChg chg="delSp modSp add replId">
        <pc:chgData name="林彧頎" userId="S::a1105505@o365.nuk.edu.tw::78292564-edc9-4d5b-8c03-fefe9a50f441" providerId="AD" clId="Web-{D14A27F1-0012-B610-CC29-DD8A7C397DA2}" dt="2023-06-05T13:01:08.588" v="103"/>
        <pc:sldMkLst>
          <pc:docMk/>
          <pc:sldMk cId="1206911301" sldId="323"/>
        </pc:sldMkLst>
        <pc:spChg chg="del">
          <ac:chgData name="林彧頎" userId="S::a1105505@o365.nuk.edu.tw::78292564-edc9-4d5b-8c03-fefe9a50f441" providerId="AD" clId="Web-{D14A27F1-0012-B610-CC29-DD8A7C397DA2}" dt="2023-06-05T13:01:08.588" v="103"/>
          <ac:spMkLst>
            <pc:docMk/>
            <pc:sldMk cId="1206911301" sldId="323"/>
            <ac:spMk id="3" creationId="{74F3577B-F073-8BFF-CB8E-8B923D822BEC}"/>
          </ac:spMkLst>
        </pc:spChg>
        <pc:spChg chg="mod">
          <ac:chgData name="林彧頎" userId="S::a1105505@o365.nuk.edu.tw::78292564-edc9-4d5b-8c03-fefe9a50f441" providerId="AD" clId="Web-{D14A27F1-0012-B610-CC29-DD8A7C397DA2}" dt="2023-06-05T13:01:03.150" v="102" actId="14100"/>
          <ac:spMkLst>
            <pc:docMk/>
            <pc:sldMk cId="1206911301" sldId="323"/>
            <ac:spMk id="804" creationId="{00000000-0000-0000-0000-000000000000}"/>
          </ac:spMkLst>
        </pc:spChg>
        <pc:spChg chg="mod">
          <ac:chgData name="林彧頎" userId="S::a1105505@o365.nuk.edu.tw::78292564-edc9-4d5b-8c03-fefe9a50f441" providerId="AD" clId="Web-{D14A27F1-0012-B610-CC29-DD8A7C397DA2}" dt="2023-06-05T13:00:43.212" v="95" actId="20577"/>
          <ac:spMkLst>
            <pc:docMk/>
            <pc:sldMk cId="1206911301" sldId="323"/>
            <ac:spMk id="805" creationId="{00000000-0000-0000-0000-000000000000}"/>
          </ac:spMkLst>
        </pc:spChg>
      </pc:sldChg>
      <pc:sldChg chg="modSp add del replId">
        <pc:chgData name="林彧頎" userId="S::a1105505@o365.nuk.edu.tw::78292564-edc9-4d5b-8c03-fefe9a50f441" providerId="AD" clId="Web-{D14A27F1-0012-B610-CC29-DD8A7C397DA2}" dt="2023-06-05T13:01:27.604" v="108"/>
        <pc:sldMkLst>
          <pc:docMk/>
          <pc:sldMk cId="1092379237" sldId="324"/>
        </pc:sldMkLst>
        <pc:spChg chg="mod">
          <ac:chgData name="林彧頎" userId="S::a1105505@o365.nuk.edu.tw::78292564-edc9-4d5b-8c03-fefe9a50f441" providerId="AD" clId="Web-{D14A27F1-0012-B610-CC29-DD8A7C397DA2}" dt="2023-06-05T13:01:23.416" v="107" actId="1076"/>
          <ac:spMkLst>
            <pc:docMk/>
            <pc:sldMk cId="1092379237" sldId="324"/>
            <ac:spMk id="805" creationId="{00000000-0000-0000-0000-000000000000}"/>
          </ac:spMkLst>
        </pc:spChg>
      </pc:sldChg>
      <pc:sldChg chg="modSp add replId">
        <pc:chgData name="林彧頎" userId="S::a1105505@o365.nuk.edu.tw::78292564-edc9-4d5b-8c03-fefe9a50f441" providerId="AD" clId="Web-{D14A27F1-0012-B610-CC29-DD8A7C397DA2}" dt="2023-06-05T13:01:39.745" v="116" actId="20577"/>
        <pc:sldMkLst>
          <pc:docMk/>
          <pc:sldMk cId="2734665452" sldId="324"/>
        </pc:sldMkLst>
        <pc:spChg chg="mod">
          <ac:chgData name="林彧頎" userId="S::a1105505@o365.nuk.edu.tw::78292564-edc9-4d5b-8c03-fefe9a50f441" providerId="AD" clId="Web-{D14A27F1-0012-B610-CC29-DD8A7C397DA2}" dt="2023-06-05T13:01:39.745" v="116" actId="20577"/>
          <ac:spMkLst>
            <pc:docMk/>
            <pc:sldMk cId="2734665452" sldId="324"/>
            <ac:spMk id="804" creationId="{00000000-0000-0000-0000-000000000000}"/>
          </ac:spMkLst>
        </pc:spChg>
        <pc:spChg chg="mod">
          <ac:chgData name="林彧頎" userId="S::a1105505@o365.nuk.edu.tw::78292564-edc9-4d5b-8c03-fefe9a50f441" providerId="AD" clId="Web-{D14A27F1-0012-B610-CC29-DD8A7C397DA2}" dt="2023-06-05T13:01:35.213" v="112" actId="20577"/>
          <ac:spMkLst>
            <pc:docMk/>
            <pc:sldMk cId="2734665452" sldId="324"/>
            <ac:spMk id="805" creationId="{00000000-0000-0000-0000-000000000000}"/>
          </ac:spMkLst>
        </pc:spChg>
      </pc:sldChg>
      <pc:sldChg chg="modSp">
        <pc:chgData name="林彧頎" userId="S::a1105505@o365.nuk.edu.tw::78292564-edc9-4d5b-8c03-fefe9a50f441" providerId="AD" clId="Web-{D14A27F1-0012-B610-CC29-DD8A7C397DA2}" dt="2023-06-05T13:01:58.636" v="120" actId="20577"/>
        <pc:sldMkLst>
          <pc:docMk/>
          <pc:sldMk cId="2734665452" sldId="325"/>
        </pc:sldMkLst>
        <pc:spChg chg="mod">
          <ac:chgData name="林彧頎" userId="S::a1105505@o365.nuk.edu.tw::78292564-edc9-4d5b-8c03-fefe9a50f441" providerId="AD" clId="Web-{D14A27F1-0012-B610-CC29-DD8A7C397DA2}" dt="2023-06-05T13:01:58.636" v="120" actId="20577"/>
          <ac:spMkLst>
            <pc:docMk/>
            <pc:sldMk cId="2734665452" sldId="325"/>
            <ac:spMk id="804" creationId="{00000000-0000-0000-0000-000000000000}"/>
          </ac:spMkLst>
        </pc:spChg>
      </pc:sldChg>
      <pc:sldChg chg="modSp add replId">
        <pc:chgData name="林彧頎" userId="S::a1105505@o365.nuk.edu.tw::78292564-edc9-4d5b-8c03-fefe9a50f441" providerId="AD" clId="Web-{D14A27F1-0012-B610-CC29-DD8A7C397DA2}" dt="2023-06-05T13:02:36.465" v="126" actId="1076"/>
        <pc:sldMkLst>
          <pc:docMk/>
          <pc:sldMk cId="3179925430" sldId="326"/>
        </pc:sldMkLst>
        <pc:spChg chg="mod">
          <ac:chgData name="林彧頎" userId="S::a1105505@o365.nuk.edu.tw::78292564-edc9-4d5b-8c03-fefe9a50f441" providerId="AD" clId="Web-{D14A27F1-0012-B610-CC29-DD8A7C397DA2}" dt="2023-06-05T13:02:30.418" v="125" actId="20577"/>
          <ac:spMkLst>
            <pc:docMk/>
            <pc:sldMk cId="3179925430" sldId="326"/>
            <ac:spMk id="804" creationId="{00000000-0000-0000-0000-000000000000}"/>
          </ac:spMkLst>
        </pc:spChg>
        <pc:spChg chg="mod">
          <ac:chgData name="林彧頎" userId="S::a1105505@o365.nuk.edu.tw::78292564-edc9-4d5b-8c03-fefe9a50f441" providerId="AD" clId="Web-{D14A27F1-0012-B610-CC29-DD8A7C397DA2}" dt="2023-06-05T13:02:36.465" v="126" actId="1076"/>
          <ac:spMkLst>
            <pc:docMk/>
            <pc:sldMk cId="3179925430" sldId="326"/>
            <ac:spMk id="805" creationId="{00000000-0000-0000-0000-000000000000}"/>
          </ac:spMkLst>
        </pc:spChg>
      </pc:sldChg>
      <pc:sldChg chg="addSp delSp modSp add replId">
        <pc:chgData name="林彧頎" userId="S::a1105505@o365.nuk.edu.tw::78292564-edc9-4d5b-8c03-fefe9a50f441" providerId="AD" clId="Web-{D14A27F1-0012-B610-CC29-DD8A7C397DA2}" dt="2023-06-05T13:03:33.435" v="135"/>
        <pc:sldMkLst>
          <pc:docMk/>
          <pc:sldMk cId="2688519544" sldId="327"/>
        </pc:sldMkLst>
        <pc:spChg chg="add del mod">
          <ac:chgData name="林彧頎" userId="S::a1105505@o365.nuk.edu.tw::78292564-edc9-4d5b-8c03-fefe9a50f441" providerId="AD" clId="Web-{D14A27F1-0012-B610-CC29-DD8A7C397DA2}" dt="2023-06-05T13:03:20.028" v="132"/>
          <ac:spMkLst>
            <pc:docMk/>
            <pc:sldMk cId="2688519544" sldId="327"/>
            <ac:spMk id="3" creationId="{84ABDE69-BF65-76B6-A277-70A046C1FE9F}"/>
          </ac:spMkLst>
        </pc:spChg>
        <pc:spChg chg="del">
          <ac:chgData name="林彧頎" userId="S::a1105505@o365.nuk.edu.tw::78292564-edc9-4d5b-8c03-fefe9a50f441" providerId="AD" clId="Web-{D14A27F1-0012-B610-CC29-DD8A7C397DA2}" dt="2023-06-05T13:03:14.934" v="131"/>
          <ac:spMkLst>
            <pc:docMk/>
            <pc:sldMk cId="2688519544" sldId="327"/>
            <ac:spMk id="1908" creationId="{00000000-0000-0000-0000-000000000000}"/>
          </ac:spMkLst>
        </pc:spChg>
        <pc:spChg chg="del">
          <ac:chgData name="林彧頎" userId="S::a1105505@o365.nuk.edu.tw::78292564-edc9-4d5b-8c03-fefe9a50f441" providerId="AD" clId="Web-{D14A27F1-0012-B610-CC29-DD8A7C397DA2}" dt="2023-06-05T13:03:33.435" v="135"/>
          <ac:spMkLst>
            <pc:docMk/>
            <pc:sldMk cId="2688519544" sldId="327"/>
            <ac:spMk id="1909" creationId="{00000000-0000-0000-0000-000000000000}"/>
          </ac:spMkLst>
        </pc:spChg>
        <pc:spChg chg="del">
          <ac:chgData name="林彧頎" userId="S::a1105505@o365.nuk.edu.tw::78292564-edc9-4d5b-8c03-fefe9a50f441" providerId="AD" clId="Web-{D14A27F1-0012-B610-CC29-DD8A7C397DA2}" dt="2023-06-05T13:03:24.512" v="133"/>
          <ac:spMkLst>
            <pc:docMk/>
            <pc:sldMk cId="2688519544" sldId="327"/>
            <ac:spMk id="1922" creationId="{00000000-0000-0000-0000-000000000000}"/>
          </ac:spMkLst>
        </pc:spChg>
        <pc:grpChg chg="del">
          <ac:chgData name="林彧頎" userId="S::a1105505@o365.nuk.edu.tw::78292564-edc9-4d5b-8c03-fefe9a50f441" providerId="AD" clId="Web-{D14A27F1-0012-B610-CC29-DD8A7C397DA2}" dt="2023-06-05T13:03:29.263" v="134"/>
          <ac:grpSpMkLst>
            <pc:docMk/>
            <pc:sldMk cId="2688519544" sldId="327"/>
            <ac:grpSpMk id="1910" creationId="{00000000-0000-0000-0000-000000000000}"/>
          </ac:grpSpMkLst>
        </pc:grpChg>
      </pc:sldChg>
      <pc:sldChg chg="modSp add del replId">
        <pc:chgData name="林彧頎" userId="S::a1105505@o365.nuk.edu.tw::78292564-edc9-4d5b-8c03-fefe9a50f441" providerId="AD" clId="Web-{D14A27F1-0012-B610-CC29-DD8A7C397DA2}" dt="2023-06-05T13:02:55.324" v="129"/>
        <pc:sldMkLst>
          <pc:docMk/>
          <pc:sldMk cId="3176933959" sldId="327"/>
        </pc:sldMkLst>
        <pc:spChg chg="mod">
          <ac:chgData name="林彧頎" userId="S::a1105505@o365.nuk.edu.tw::78292564-edc9-4d5b-8c03-fefe9a50f441" providerId="AD" clId="Web-{D14A27F1-0012-B610-CC29-DD8A7C397DA2}" dt="2023-06-05T13:02:45.137" v="128" actId="20577"/>
          <ac:spMkLst>
            <pc:docMk/>
            <pc:sldMk cId="3176933959" sldId="327"/>
            <ac:spMk id="805" creationId="{00000000-0000-0000-0000-000000000000}"/>
          </ac:spMkLst>
        </pc:spChg>
      </pc:sldChg>
      <pc:sldChg chg="addSp delSp modSp add replId">
        <pc:chgData name="林彧頎" userId="S::a1105505@o365.nuk.edu.tw::78292564-edc9-4d5b-8c03-fefe9a50f441" providerId="AD" clId="Web-{D14A27F1-0012-B610-CC29-DD8A7C397DA2}" dt="2023-06-05T13:07:50.221" v="204" actId="20577"/>
        <pc:sldMkLst>
          <pc:docMk/>
          <pc:sldMk cId="1288364303" sldId="328"/>
        </pc:sldMkLst>
        <pc:spChg chg="add del mod">
          <ac:chgData name="林彧頎" userId="S::a1105505@o365.nuk.edu.tw::78292564-edc9-4d5b-8c03-fefe9a50f441" providerId="AD" clId="Web-{D14A27F1-0012-B610-CC29-DD8A7C397DA2}" dt="2023-06-05T13:06:53.548" v="192"/>
          <ac:spMkLst>
            <pc:docMk/>
            <pc:sldMk cId="1288364303" sldId="328"/>
            <ac:spMk id="3" creationId="{06986351-8A54-5C26-7F2B-757BDFF2B710}"/>
          </ac:spMkLst>
        </pc:spChg>
        <pc:spChg chg="add del mod">
          <ac:chgData name="林彧頎" userId="S::a1105505@o365.nuk.edu.tw::78292564-edc9-4d5b-8c03-fefe9a50f441" providerId="AD" clId="Web-{D14A27F1-0012-B610-CC29-DD8A7C397DA2}" dt="2023-06-05T13:07:07.048" v="196" actId="1076"/>
          <ac:spMkLst>
            <pc:docMk/>
            <pc:sldMk cId="1288364303" sldId="328"/>
            <ac:spMk id="5" creationId="{196F76CC-E13E-8BB6-EC1C-EABDFCB2A421}"/>
          </ac:spMkLst>
        </pc:spChg>
        <pc:spChg chg="add del mod">
          <ac:chgData name="林彧頎" userId="S::a1105505@o365.nuk.edu.tw::78292564-edc9-4d5b-8c03-fefe9a50f441" providerId="AD" clId="Web-{D14A27F1-0012-B610-CC29-DD8A7C397DA2}" dt="2023-06-05T13:07:44.564" v="202"/>
          <ac:spMkLst>
            <pc:docMk/>
            <pc:sldMk cId="1288364303" sldId="328"/>
            <ac:spMk id="7" creationId="{04425231-B183-2B62-B56C-050B483AAB67}"/>
          </ac:spMkLst>
        </pc:spChg>
        <pc:spChg chg="add del mod">
          <ac:chgData name="林彧頎" userId="S::a1105505@o365.nuk.edu.tw::78292564-edc9-4d5b-8c03-fefe9a50f441" providerId="AD" clId="Web-{D14A27F1-0012-B610-CC29-DD8A7C397DA2}" dt="2023-06-05T13:07:50.221" v="204" actId="20577"/>
          <ac:spMkLst>
            <pc:docMk/>
            <pc:sldMk cId="1288364303" sldId="328"/>
            <ac:spMk id="8" creationId="{8C5F1DEB-7F82-CE70-10B4-55CD673BDF4F}"/>
          </ac:spMkLst>
        </pc:spChg>
        <pc:spChg chg="mod">
          <ac:chgData name="林彧頎" userId="S::a1105505@o365.nuk.edu.tw::78292564-edc9-4d5b-8c03-fefe9a50f441" providerId="AD" clId="Web-{D14A27F1-0012-B610-CC29-DD8A7C397DA2}" dt="2023-06-05T13:05:36.484" v="172" actId="1076"/>
          <ac:spMkLst>
            <pc:docMk/>
            <pc:sldMk cId="1288364303" sldId="328"/>
            <ac:spMk id="1148" creationId="{00000000-0000-0000-0000-000000000000}"/>
          </ac:spMkLst>
        </pc:spChg>
        <pc:spChg chg="del">
          <ac:chgData name="林彧頎" userId="S::a1105505@o365.nuk.edu.tw::78292564-edc9-4d5b-8c03-fefe9a50f441" providerId="AD" clId="Web-{D14A27F1-0012-B610-CC29-DD8A7C397DA2}" dt="2023-06-05T13:05:45.546" v="174"/>
          <ac:spMkLst>
            <pc:docMk/>
            <pc:sldMk cId="1288364303" sldId="328"/>
            <ac:spMk id="1149" creationId="{00000000-0000-0000-0000-000000000000}"/>
          </ac:spMkLst>
        </pc:spChg>
        <pc:spChg chg="mod">
          <ac:chgData name="林彧頎" userId="S::a1105505@o365.nuk.edu.tw::78292564-edc9-4d5b-8c03-fefe9a50f441" providerId="AD" clId="Web-{D14A27F1-0012-B610-CC29-DD8A7C397DA2}" dt="2023-06-05T13:05:31.734" v="171" actId="1076"/>
          <ac:spMkLst>
            <pc:docMk/>
            <pc:sldMk cId="1288364303" sldId="328"/>
            <ac:spMk id="1150" creationId="{00000000-0000-0000-0000-000000000000}"/>
          </ac:spMkLst>
        </pc:spChg>
        <pc:spChg chg="mod">
          <ac:chgData name="林彧頎" userId="S::a1105505@o365.nuk.edu.tw::78292564-edc9-4d5b-8c03-fefe9a50f441" providerId="AD" clId="Web-{D14A27F1-0012-B610-CC29-DD8A7C397DA2}" dt="2023-06-05T13:05:26.937" v="170" actId="20577"/>
          <ac:spMkLst>
            <pc:docMk/>
            <pc:sldMk cId="1288364303" sldId="328"/>
            <ac:spMk id="1151" creationId="{00000000-0000-0000-0000-000000000000}"/>
          </ac:spMkLst>
        </pc:spChg>
        <pc:spChg chg="mod">
          <ac:chgData name="林彧頎" userId="S::a1105505@o365.nuk.edu.tw::78292564-edc9-4d5b-8c03-fefe9a50f441" providerId="AD" clId="Web-{D14A27F1-0012-B610-CC29-DD8A7C397DA2}" dt="2023-06-05T13:05:40.765" v="173" actId="1076"/>
          <ac:spMkLst>
            <pc:docMk/>
            <pc:sldMk cId="1288364303" sldId="328"/>
            <ac:spMk id="1152" creationId="{00000000-0000-0000-0000-000000000000}"/>
          </ac:spMkLst>
        </pc:spChg>
        <pc:spChg chg="del">
          <ac:chgData name="林彧頎" userId="S::a1105505@o365.nuk.edu.tw::78292564-edc9-4d5b-8c03-fefe9a50f441" providerId="AD" clId="Web-{D14A27F1-0012-B610-CC29-DD8A7C397DA2}" dt="2023-06-05T13:07:11.408" v="197"/>
          <ac:spMkLst>
            <pc:docMk/>
            <pc:sldMk cId="1288364303" sldId="328"/>
            <ac:spMk id="1153" creationId="{00000000-0000-0000-0000-000000000000}"/>
          </ac:spMkLst>
        </pc:spChg>
      </pc:sldChg>
      <pc:sldChg chg="add del replId">
        <pc:chgData name="林彧頎" userId="S::a1105505@o365.nuk.edu.tw::78292564-edc9-4d5b-8c03-fefe9a50f441" providerId="AD" clId="Web-{D14A27F1-0012-B610-CC29-DD8A7C397DA2}" dt="2023-06-05T13:05:54" v="176"/>
        <pc:sldMkLst>
          <pc:docMk/>
          <pc:sldMk cId="154229492" sldId="329"/>
        </pc:sldMkLst>
      </pc:sldChg>
      <pc:sldChg chg="addSp delSp modSp add replId">
        <pc:chgData name="林彧頎" userId="S::a1105505@o365.nuk.edu.tw::78292564-edc9-4d5b-8c03-fefe9a50f441" providerId="AD" clId="Web-{D14A27F1-0012-B610-CC29-DD8A7C397DA2}" dt="2023-06-05T13:09:21.113" v="222" actId="14100"/>
        <pc:sldMkLst>
          <pc:docMk/>
          <pc:sldMk cId="2936054757" sldId="329"/>
        </pc:sldMkLst>
        <pc:spChg chg="add del mod">
          <ac:chgData name="林彧頎" userId="S::a1105505@o365.nuk.edu.tw::78292564-edc9-4d5b-8c03-fefe9a50f441" providerId="AD" clId="Web-{D14A27F1-0012-B610-CC29-DD8A7C397DA2}" dt="2023-06-05T13:08:40.316" v="217"/>
          <ac:spMkLst>
            <pc:docMk/>
            <pc:sldMk cId="2936054757" sldId="329"/>
            <ac:spMk id="3" creationId="{F2AA66C6-AD5B-6F75-C6FF-1FFE7DEF2449}"/>
          </ac:spMkLst>
        </pc:spChg>
        <pc:spChg chg="add del mod">
          <ac:chgData name="林彧頎" userId="S::a1105505@o365.nuk.edu.tw::78292564-edc9-4d5b-8c03-fefe9a50f441" providerId="AD" clId="Web-{D14A27F1-0012-B610-CC29-DD8A7C397DA2}" dt="2023-06-05T13:08:44.300" v="218"/>
          <ac:spMkLst>
            <pc:docMk/>
            <pc:sldMk cId="2936054757" sldId="329"/>
            <ac:spMk id="5" creationId="{62B87354-D771-8303-8945-480E10A5C7DE}"/>
          </ac:spMkLst>
        </pc:spChg>
        <pc:spChg chg="del">
          <ac:chgData name="林彧頎" userId="S::a1105505@o365.nuk.edu.tw::78292564-edc9-4d5b-8c03-fefe9a50f441" providerId="AD" clId="Web-{D14A27F1-0012-B610-CC29-DD8A7C397DA2}" dt="2023-06-05T13:08:35.300" v="216"/>
          <ac:spMkLst>
            <pc:docMk/>
            <pc:sldMk cId="2936054757" sldId="329"/>
            <ac:spMk id="1067" creationId="{00000000-0000-0000-0000-000000000000}"/>
          </ac:spMkLst>
        </pc:spChg>
        <pc:spChg chg="del">
          <ac:chgData name="林彧頎" userId="S::a1105505@o365.nuk.edu.tw::78292564-edc9-4d5b-8c03-fefe9a50f441" providerId="AD" clId="Web-{D14A27F1-0012-B610-CC29-DD8A7C397DA2}" dt="2023-06-05T13:08:35.206" v="215"/>
          <ac:spMkLst>
            <pc:docMk/>
            <pc:sldMk cId="2936054757" sldId="329"/>
            <ac:spMk id="1068" creationId="{00000000-0000-0000-0000-000000000000}"/>
          </ac:spMkLst>
        </pc:spChg>
        <pc:picChg chg="add mod">
          <ac:chgData name="林彧頎" userId="S::a1105505@o365.nuk.edu.tw::78292564-edc9-4d5b-8c03-fefe9a50f441" providerId="AD" clId="Web-{D14A27F1-0012-B610-CC29-DD8A7C397DA2}" dt="2023-06-05T13:09:21.113" v="222" actId="14100"/>
          <ac:picMkLst>
            <pc:docMk/>
            <pc:sldMk cId="2936054757" sldId="329"/>
            <ac:picMk id="6" creationId="{F3020FAA-27F2-BF3B-7664-81E948494C8B}"/>
          </ac:picMkLst>
        </pc:picChg>
      </pc:sldChg>
      <pc:sldChg chg="addSp delSp modSp add replId">
        <pc:chgData name="林彧頎" userId="S::a1105505@o365.nuk.edu.tw::78292564-edc9-4d5b-8c03-fefe9a50f441" providerId="AD" clId="Web-{D14A27F1-0012-B610-CC29-DD8A7C397DA2}" dt="2023-06-05T13:13:27.399" v="260" actId="1076"/>
        <pc:sldMkLst>
          <pc:docMk/>
          <pc:sldMk cId="3142758307" sldId="330"/>
        </pc:sldMkLst>
        <pc:spChg chg="add del mod">
          <ac:chgData name="林彧頎" userId="S::a1105505@o365.nuk.edu.tw::78292564-edc9-4d5b-8c03-fefe9a50f441" providerId="AD" clId="Web-{D14A27F1-0012-B610-CC29-DD8A7C397DA2}" dt="2023-06-05T13:12:54.524" v="245"/>
          <ac:spMkLst>
            <pc:docMk/>
            <pc:sldMk cId="3142758307" sldId="330"/>
            <ac:spMk id="3" creationId="{55CE6E74-F021-A8EC-7784-5A82884EA1C9}"/>
          </ac:spMkLst>
        </pc:spChg>
        <pc:spChg chg="add del mod">
          <ac:chgData name="林彧頎" userId="S::a1105505@o365.nuk.edu.tw::78292564-edc9-4d5b-8c03-fefe9a50f441" providerId="AD" clId="Web-{D14A27F1-0012-B610-CC29-DD8A7C397DA2}" dt="2023-06-05T13:12:50.664" v="244"/>
          <ac:spMkLst>
            <pc:docMk/>
            <pc:sldMk cId="3142758307" sldId="330"/>
            <ac:spMk id="5" creationId="{021917A0-7EF5-71A2-47C7-D42009A4EC25}"/>
          </ac:spMkLst>
        </pc:spChg>
        <pc:spChg chg="del">
          <ac:chgData name="林彧頎" userId="S::a1105505@o365.nuk.edu.tw::78292564-edc9-4d5b-8c03-fefe9a50f441" providerId="AD" clId="Web-{D14A27F1-0012-B610-CC29-DD8A7C397DA2}" dt="2023-06-05T13:12:30.226" v="236"/>
          <ac:spMkLst>
            <pc:docMk/>
            <pc:sldMk cId="3142758307" sldId="330"/>
            <ac:spMk id="1563" creationId="{00000000-0000-0000-0000-000000000000}"/>
          </ac:spMkLst>
        </pc:spChg>
        <pc:spChg chg="del">
          <ac:chgData name="林彧頎" userId="S::a1105505@o365.nuk.edu.tw::78292564-edc9-4d5b-8c03-fefe9a50f441" providerId="AD" clId="Web-{D14A27F1-0012-B610-CC29-DD8A7C397DA2}" dt="2023-06-05T13:12:30.008" v="235"/>
          <ac:spMkLst>
            <pc:docMk/>
            <pc:sldMk cId="3142758307" sldId="330"/>
            <ac:spMk id="1565" creationId="{00000000-0000-0000-0000-000000000000}"/>
          </ac:spMkLst>
        </pc:spChg>
        <pc:spChg chg="mod">
          <ac:chgData name="林彧頎" userId="S::a1105505@o365.nuk.edu.tw::78292564-edc9-4d5b-8c03-fefe9a50f441" providerId="AD" clId="Web-{D14A27F1-0012-B610-CC29-DD8A7C397DA2}" dt="2023-06-05T13:12:46.695" v="243" actId="1076"/>
          <ac:spMkLst>
            <pc:docMk/>
            <pc:sldMk cId="3142758307" sldId="330"/>
            <ac:spMk id="1567" creationId="{00000000-0000-0000-0000-000000000000}"/>
          </ac:spMkLst>
        </pc:spChg>
        <pc:spChg chg="mod">
          <ac:chgData name="林彧頎" userId="S::a1105505@o365.nuk.edu.tw::78292564-edc9-4d5b-8c03-fefe9a50f441" providerId="AD" clId="Web-{D14A27F1-0012-B610-CC29-DD8A7C397DA2}" dt="2023-06-05T13:12:25.382" v="234" actId="20577"/>
          <ac:spMkLst>
            <pc:docMk/>
            <pc:sldMk cId="3142758307" sldId="330"/>
            <ac:spMk id="1569" creationId="{00000000-0000-0000-0000-000000000000}"/>
          </ac:spMkLst>
        </pc:spChg>
        <pc:picChg chg="add mod">
          <ac:chgData name="林彧頎" userId="S::a1105505@o365.nuk.edu.tw::78292564-edc9-4d5b-8c03-fefe9a50f441" providerId="AD" clId="Web-{D14A27F1-0012-B610-CC29-DD8A7C397DA2}" dt="2023-06-05T13:13:27.399" v="260" actId="1076"/>
          <ac:picMkLst>
            <pc:docMk/>
            <pc:sldMk cId="3142758307" sldId="330"/>
            <ac:picMk id="6" creationId="{7D1FD807-D062-E0FF-077A-9A2EBD8B580C}"/>
          </ac:picMkLst>
        </pc:picChg>
      </pc:sldChg>
      <pc:sldChg chg="addSp delSp modSp">
        <pc:chgData name="林彧頎" userId="S::a1105505@o365.nuk.edu.tw::78292564-edc9-4d5b-8c03-fefe9a50f441" providerId="AD" clId="Web-{D14A27F1-0012-B610-CC29-DD8A7C397DA2}" dt="2023-06-05T13:24:46.584" v="271" actId="1076"/>
        <pc:sldMkLst>
          <pc:docMk/>
          <pc:sldMk cId="2707664618" sldId="331"/>
        </pc:sldMkLst>
        <pc:spChg chg="del">
          <ac:chgData name="林彧頎" userId="S::a1105505@o365.nuk.edu.tw::78292564-edc9-4d5b-8c03-fefe9a50f441" providerId="AD" clId="Web-{D14A27F1-0012-B610-CC29-DD8A7C397DA2}" dt="2023-06-05T13:24:41.459" v="269"/>
          <ac:spMkLst>
            <pc:docMk/>
            <pc:sldMk cId="2707664618" sldId="331"/>
            <ac:spMk id="1567" creationId="{00000000-0000-0000-0000-000000000000}"/>
          </ac:spMkLst>
        </pc:spChg>
        <pc:picChg chg="add del mod">
          <ac:chgData name="林彧頎" userId="S::a1105505@o365.nuk.edu.tw::78292564-edc9-4d5b-8c03-fefe9a50f441" providerId="AD" clId="Web-{D14A27F1-0012-B610-CC29-DD8A7C397DA2}" dt="2023-06-05T13:24:02.521" v="266"/>
          <ac:picMkLst>
            <pc:docMk/>
            <pc:sldMk cId="2707664618" sldId="331"/>
            <ac:picMk id="2" creationId="{88BF1859-95AA-35AA-483C-401E3864838E}"/>
          </ac:picMkLst>
        </pc:picChg>
        <pc:picChg chg="add mod">
          <ac:chgData name="林彧頎" userId="S::a1105505@o365.nuk.edu.tw::78292564-edc9-4d5b-8c03-fefe9a50f441" providerId="AD" clId="Web-{D14A27F1-0012-B610-CC29-DD8A7C397DA2}" dt="2023-06-05T13:24:46.584" v="271" actId="1076"/>
          <ac:picMkLst>
            <pc:docMk/>
            <pc:sldMk cId="2707664618" sldId="331"/>
            <ac:picMk id="3" creationId="{CD5D02FF-D3AB-8406-8D2B-DDEB7C67BAB9}"/>
          </ac:picMkLst>
        </pc:picChg>
      </pc:sldChg>
      <pc:sldChg chg="addSp">
        <pc:chgData name="林彧頎" userId="S::a1105505@o365.nuk.edu.tw::78292564-edc9-4d5b-8c03-fefe9a50f441" providerId="AD" clId="Web-{D14A27F1-0012-B610-CC29-DD8A7C397DA2}" dt="2023-06-05T13:23:57.880" v="265"/>
        <pc:sldMkLst>
          <pc:docMk/>
          <pc:sldMk cId="1709002142" sldId="332"/>
        </pc:sldMkLst>
        <pc:picChg chg="add">
          <ac:chgData name="林彧頎" userId="S::a1105505@o365.nuk.edu.tw::78292564-edc9-4d5b-8c03-fefe9a50f441" providerId="AD" clId="Web-{D14A27F1-0012-B610-CC29-DD8A7C397DA2}" dt="2023-06-05T13:23:57.880" v="265"/>
          <ac:picMkLst>
            <pc:docMk/>
            <pc:sldMk cId="1709002142" sldId="332"/>
            <ac:picMk id="3" creationId="{F440641C-AFA7-5234-C755-587CA64CFEC8}"/>
          </ac:picMkLst>
        </pc:picChg>
      </pc:sldChg>
      <pc:sldChg chg="addSp delSp modSp">
        <pc:chgData name="林彧頎" userId="S::a1105505@o365.nuk.edu.tw::78292564-edc9-4d5b-8c03-fefe9a50f441" providerId="AD" clId="Web-{D14A27F1-0012-B610-CC29-DD8A7C397DA2}" dt="2023-06-05T13:25:21.554" v="276" actId="1076"/>
        <pc:sldMkLst>
          <pc:docMk/>
          <pc:sldMk cId="2877707502" sldId="333"/>
        </pc:sldMkLst>
        <pc:spChg chg="del">
          <ac:chgData name="林彧頎" userId="S::a1105505@o365.nuk.edu.tw::78292564-edc9-4d5b-8c03-fefe9a50f441" providerId="AD" clId="Web-{D14A27F1-0012-B610-CC29-DD8A7C397DA2}" dt="2023-06-05T13:25:09.054" v="272"/>
          <ac:spMkLst>
            <pc:docMk/>
            <pc:sldMk cId="2877707502" sldId="333"/>
            <ac:spMk id="1567" creationId="{00000000-0000-0000-0000-000000000000}"/>
          </ac:spMkLst>
        </pc:spChg>
        <pc:picChg chg="add mod">
          <ac:chgData name="林彧頎" userId="S::a1105505@o365.nuk.edu.tw::78292564-edc9-4d5b-8c03-fefe9a50f441" providerId="AD" clId="Web-{D14A27F1-0012-B610-CC29-DD8A7C397DA2}" dt="2023-06-05T13:25:21.554" v="276" actId="1076"/>
          <ac:picMkLst>
            <pc:docMk/>
            <pc:sldMk cId="2877707502" sldId="333"/>
            <ac:picMk id="3" creationId="{2F349D24-A297-45B2-8A1E-0B16A521F4D5}"/>
          </ac:picMkLst>
        </pc:picChg>
      </pc:sldChg>
    </pc:docChg>
  </pc:docChgLst>
  <pc:docChgLst>
    <pc:chgData name="林彧頎" userId="S::a1105505@o365.nuk.edu.tw::78292564-edc9-4d5b-8c03-fefe9a50f441" providerId="AD" clId="Web-{71574F6E-E142-8714-EBC0-87F9C7F38D46}"/>
    <pc:docChg chg="modSld">
      <pc:chgData name="林彧頎" userId="S::a1105505@o365.nuk.edu.tw::78292564-edc9-4d5b-8c03-fefe9a50f441" providerId="AD" clId="Web-{71574F6E-E142-8714-EBC0-87F9C7F38D46}" dt="2023-06-05T13:39:28.858" v="5"/>
      <pc:docMkLst>
        <pc:docMk/>
      </pc:docMkLst>
      <pc:sldChg chg="delSp">
        <pc:chgData name="林彧頎" userId="S::a1105505@o365.nuk.edu.tw::78292564-edc9-4d5b-8c03-fefe9a50f441" providerId="AD" clId="Web-{71574F6E-E142-8714-EBC0-87F9C7F38D46}" dt="2023-06-05T13:33:51.395" v="0"/>
        <pc:sldMkLst>
          <pc:docMk/>
          <pc:sldMk cId="0" sldId="260"/>
        </pc:sldMkLst>
        <pc:spChg chg="del">
          <ac:chgData name="林彧頎" userId="S::a1105505@o365.nuk.edu.tw::78292564-edc9-4d5b-8c03-fefe9a50f441" providerId="AD" clId="Web-{71574F6E-E142-8714-EBC0-87F9C7F38D46}" dt="2023-06-05T13:33:51.395" v="0"/>
          <ac:spMkLst>
            <pc:docMk/>
            <pc:sldMk cId="0" sldId="260"/>
            <ac:spMk id="3" creationId="{74F3577B-F073-8BFF-CB8E-8B923D822BEC}"/>
          </ac:spMkLst>
        </pc:spChg>
      </pc:sldChg>
      <pc:sldChg chg="delSp">
        <pc:chgData name="林彧頎" userId="S::a1105505@o365.nuk.edu.tw::78292564-edc9-4d5b-8c03-fefe9a50f441" providerId="AD" clId="Web-{71574F6E-E142-8714-EBC0-87F9C7F38D46}" dt="2023-06-05T13:38:32.290" v="4"/>
        <pc:sldMkLst>
          <pc:docMk/>
          <pc:sldMk cId="3519939712" sldId="309"/>
        </pc:sldMkLst>
        <pc:spChg chg="del">
          <ac:chgData name="林彧頎" userId="S::a1105505@o365.nuk.edu.tw::78292564-edc9-4d5b-8c03-fefe9a50f441" providerId="AD" clId="Web-{71574F6E-E142-8714-EBC0-87F9C7F38D46}" dt="2023-06-05T13:38:32.290" v="4"/>
          <ac:spMkLst>
            <pc:docMk/>
            <pc:sldMk cId="3519939712" sldId="309"/>
            <ac:spMk id="3" creationId="{74F3577B-F073-8BFF-CB8E-8B923D822BEC}"/>
          </ac:spMkLst>
        </pc:spChg>
      </pc:sldChg>
      <pc:sldChg chg="delSp">
        <pc:chgData name="林彧頎" userId="S::a1105505@o365.nuk.edu.tw::78292564-edc9-4d5b-8c03-fefe9a50f441" providerId="AD" clId="Web-{71574F6E-E142-8714-EBC0-87F9C7F38D46}" dt="2023-06-05T13:36:02.951" v="2"/>
        <pc:sldMkLst>
          <pc:docMk/>
          <pc:sldMk cId="188505076" sldId="311"/>
        </pc:sldMkLst>
        <pc:spChg chg="del">
          <ac:chgData name="林彧頎" userId="S::a1105505@o365.nuk.edu.tw::78292564-edc9-4d5b-8c03-fefe9a50f441" providerId="AD" clId="Web-{71574F6E-E142-8714-EBC0-87F9C7F38D46}" dt="2023-06-05T13:36:02.951" v="2"/>
          <ac:spMkLst>
            <pc:docMk/>
            <pc:sldMk cId="188505076" sldId="311"/>
            <ac:spMk id="3" creationId="{74F3577B-F073-8BFF-CB8E-8B923D822BEC}"/>
          </ac:spMkLst>
        </pc:spChg>
      </pc:sldChg>
      <pc:sldChg chg="delSp">
        <pc:chgData name="林彧頎" userId="S::a1105505@o365.nuk.edu.tw::78292564-edc9-4d5b-8c03-fefe9a50f441" providerId="AD" clId="Web-{71574F6E-E142-8714-EBC0-87F9C7F38D46}" dt="2023-06-05T13:37:48.318" v="3"/>
        <pc:sldMkLst>
          <pc:docMk/>
          <pc:sldMk cId="653422133" sldId="315"/>
        </pc:sldMkLst>
        <pc:spChg chg="del">
          <ac:chgData name="林彧頎" userId="S::a1105505@o365.nuk.edu.tw::78292564-edc9-4d5b-8c03-fefe9a50f441" providerId="AD" clId="Web-{71574F6E-E142-8714-EBC0-87F9C7F38D46}" dt="2023-06-05T13:37:48.318" v="3"/>
          <ac:spMkLst>
            <pc:docMk/>
            <pc:sldMk cId="653422133" sldId="315"/>
            <ac:spMk id="3" creationId="{74F3577B-F073-8BFF-CB8E-8B923D822BEC}"/>
          </ac:spMkLst>
        </pc:spChg>
      </pc:sldChg>
      <pc:sldChg chg="delSp">
        <pc:chgData name="林彧頎" userId="S::a1105505@o365.nuk.edu.tw::78292564-edc9-4d5b-8c03-fefe9a50f441" providerId="AD" clId="Web-{71574F6E-E142-8714-EBC0-87F9C7F38D46}" dt="2023-06-05T13:39:28.858" v="5"/>
        <pc:sldMkLst>
          <pc:docMk/>
          <pc:sldMk cId="1124088548" sldId="316"/>
        </pc:sldMkLst>
        <pc:spChg chg="del">
          <ac:chgData name="林彧頎" userId="S::a1105505@o365.nuk.edu.tw::78292564-edc9-4d5b-8c03-fefe9a50f441" providerId="AD" clId="Web-{71574F6E-E142-8714-EBC0-87F9C7F38D46}" dt="2023-06-05T13:39:28.858" v="5"/>
          <ac:spMkLst>
            <pc:docMk/>
            <pc:sldMk cId="1124088548" sldId="316"/>
            <ac:spMk id="3" creationId="{74F3577B-F073-8BFF-CB8E-8B923D822BEC}"/>
          </ac:spMkLst>
        </pc:spChg>
      </pc:sldChg>
      <pc:sldChg chg="delSp">
        <pc:chgData name="林彧頎" userId="S::a1105505@o365.nuk.edu.tw::78292564-edc9-4d5b-8c03-fefe9a50f441" providerId="AD" clId="Web-{71574F6E-E142-8714-EBC0-87F9C7F38D46}" dt="2023-06-05T13:35:15.932" v="1"/>
        <pc:sldMkLst>
          <pc:docMk/>
          <pc:sldMk cId="3524286029" sldId="318"/>
        </pc:sldMkLst>
        <pc:spChg chg="del">
          <ac:chgData name="林彧頎" userId="S::a1105505@o365.nuk.edu.tw::78292564-edc9-4d5b-8c03-fefe9a50f441" providerId="AD" clId="Web-{71574F6E-E142-8714-EBC0-87F9C7F38D46}" dt="2023-06-05T13:35:15.932" v="1"/>
          <ac:spMkLst>
            <pc:docMk/>
            <pc:sldMk cId="3524286029" sldId="318"/>
            <ac:spMk id="3" creationId="{74F3577B-F073-8BFF-CB8E-8B923D822BEC}"/>
          </ac:spMkLst>
        </pc:spChg>
      </pc:sldChg>
    </pc:docChg>
  </pc:docChgLst>
  <pc:docChgLst>
    <pc:chgData name="劉川愷" userId="S::a1105522@o365.nuk.edu.tw::69ac6402-98a1-4b52-b165-5ca39eb1627c" providerId="AD" clId="Web-{3CB9C9E6-39D8-89DF-0679-50E854371C7C}"/>
    <pc:docChg chg="addSld delSld modSld">
      <pc:chgData name="劉川愷" userId="S::a1105522@o365.nuk.edu.tw::69ac6402-98a1-4b52-b165-5ca39eb1627c" providerId="AD" clId="Web-{3CB9C9E6-39D8-89DF-0679-50E854371C7C}" dt="2023-12-19T13:45:59.528" v="418" actId="14100"/>
      <pc:docMkLst>
        <pc:docMk/>
      </pc:docMkLst>
      <pc:sldChg chg="addSp delSp modSp">
        <pc:chgData name="劉川愷" userId="S::a1105522@o365.nuk.edu.tw::69ac6402-98a1-4b52-b165-5ca39eb1627c" providerId="AD" clId="Web-{3CB9C9E6-39D8-89DF-0679-50E854371C7C}" dt="2023-12-19T11:11:17.576" v="111" actId="1076"/>
        <pc:sldMkLst>
          <pc:docMk/>
          <pc:sldMk cId="3375639326" sldId="362"/>
        </pc:sldMkLst>
        <pc:spChg chg="mod">
          <ac:chgData name="劉川愷" userId="S::a1105522@o365.nuk.edu.tw::69ac6402-98a1-4b52-b165-5ca39eb1627c" providerId="AD" clId="Web-{3CB9C9E6-39D8-89DF-0679-50E854371C7C}" dt="2023-12-19T11:11:17.576" v="111" actId="1076"/>
          <ac:spMkLst>
            <pc:docMk/>
            <pc:sldMk cId="3375639326" sldId="362"/>
            <ac:spMk id="92" creationId="{95F37FD4-190A-9193-DC91-5D66A4F016DC}"/>
          </ac:spMkLst>
        </pc:spChg>
        <pc:spChg chg="mod">
          <ac:chgData name="劉川愷" userId="S::a1105522@o365.nuk.edu.tw::69ac6402-98a1-4b52-b165-5ca39eb1627c" providerId="AD" clId="Web-{3CB9C9E6-39D8-89DF-0679-50E854371C7C}" dt="2023-12-19T11:10:35.278" v="102" actId="20577"/>
          <ac:spMkLst>
            <pc:docMk/>
            <pc:sldMk cId="3375639326" sldId="362"/>
            <ac:spMk id="99" creationId="{F02A53F2-623F-ABAC-F2DF-0F6924346181}"/>
          </ac:spMkLst>
        </pc:spChg>
        <pc:spChg chg="add del mod">
          <ac:chgData name="劉川愷" userId="S::a1105522@o365.nuk.edu.tw::69ac6402-98a1-4b52-b165-5ca39eb1627c" providerId="AD" clId="Web-{3CB9C9E6-39D8-89DF-0679-50E854371C7C}" dt="2023-12-19T11:11:00.919" v="107" actId="1076"/>
          <ac:spMkLst>
            <pc:docMk/>
            <pc:sldMk cId="3375639326" sldId="362"/>
            <ac:spMk id="101" creationId="{0A8A1630-22BF-F639-3E1B-2DB86AD6FC89}"/>
          </ac:spMkLst>
        </pc:spChg>
        <pc:spChg chg="mod">
          <ac:chgData name="劉川愷" userId="S::a1105522@o365.nuk.edu.tw::69ac6402-98a1-4b52-b165-5ca39eb1627c" providerId="AD" clId="Web-{3CB9C9E6-39D8-89DF-0679-50E854371C7C}" dt="2023-12-19T11:11:11.482" v="109" actId="1076"/>
          <ac:spMkLst>
            <pc:docMk/>
            <pc:sldMk cId="3375639326" sldId="362"/>
            <ac:spMk id="106" creationId="{3F826591-175F-DFCC-A7D9-5CF887F01AC2}"/>
          </ac:spMkLst>
        </pc:spChg>
        <pc:spChg chg="mod">
          <ac:chgData name="劉川愷" userId="S::a1105522@o365.nuk.edu.tw::69ac6402-98a1-4b52-b165-5ca39eb1627c" providerId="AD" clId="Web-{3CB9C9E6-39D8-89DF-0679-50E854371C7C}" dt="2023-12-19T11:09:38.948" v="90" actId="20577"/>
          <ac:spMkLst>
            <pc:docMk/>
            <pc:sldMk cId="3375639326" sldId="362"/>
            <ac:spMk id="914" creationId="{E96E41C3-6492-758D-03E1-723B985177F5}"/>
          </ac:spMkLst>
        </pc:spChg>
        <pc:spChg chg="mod">
          <ac:chgData name="劉川愷" userId="S::a1105522@o365.nuk.edu.tw::69ac6402-98a1-4b52-b165-5ca39eb1627c" providerId="AD" clId="Web-{3CB9C9E6-39D8-89DF-0679-50E854371C7C}" dt="2023-12-19T11:07:32.851" v="54" actId="20577"/>
          <ac:spMkLst>
            <pc:docMk/>
            <pc:sldMk cId="3375639326" sldId="362"/>
            <ac:spMk id="921" creationId="{2D884EF9-E6F0-BDA7-84BF-AFEBF14653AD}"/>
          </ac:spMkLst>
        </pc:spChg>
        <pc:spChg chg="mod">
          <ac:chgData name="劉川愷" userId="S::a1105522@o365.nuk.edu.tw::69ac6402-98a1-4b52-b165-5ca39eb1627c" providerId="AD" clId="Web-{3CB9C9E6-39D8-89DF-0679-50E854371C7C}" dt="2023-12-19T11:05:25.847" v="28" actId="20577"/>
          <ac:spMkLst>
            <pc:docMk/>
            <pc:sldMk cId="3375639326" sldId="362"/>
            <ac:spMk id="922" creationId="{4C52E734-332E-25D1-2F8F-E953AA077635}"/>
          </ac:spMkLst>
        </pc:spChg>
      </pc:sldChg>
      <pc:sldChg chg="modSp add replId">
        <pc:chgData name="劉川愷" userId="S::a1105522@o365.nuk.edu.tw::69ac6402-98a1-4b52-b165-5ca39eb1627c" providerId="AD" clId="Web-{3CB9C9E6-39D8-89DF-0679-50E854371C7C}" dt="2023-12-19T11:12:53.610" v="119" actId="1076"/>
        <pc:sldMkLst>
          <pc:docMk/>
          <pc:sldMk cId="1059292104" sldId="363"/>
        </pc:sldMkLst>
        <pc:spChg chg="mod">
          <ac:chgData name="劉川愷" userId="S::a1105522@o365.nuk.edu.tw::69ac6402-98a1-4b52-b165-5ca39eb1627c" providerId="AD" clId="Web-{3CB9C9E6-39D8-89DF-0679-50E854371C7C}" dt="2023-12-19T11:12:53.610" v="119" actId="1076"/>
          <ac:spMkLst>
            <pc:docMk/>
            <pc:sldMk cId="1059292104" sldId="363"/>
            <ac:spMk id="879" creationId="{42E86877-B7A5-ECE3-3B7C-4B5FA176421E}"/>
          </ac:spMkLst>
        </pc:spChg>
      </pc:sldChg>
      <pc:sldChg chg="modSp add replId">
        <pc:chgData name="劉川愷" userId="S::a1105522@o365.nuk.edu.tw::69ac6402-98a1-4b52-b165-5ca39eb1627c" providerId="AD" clId="Web-{3CB9C9E6-39D8-89DF-0679-50E854371C7C}" dt="2023-12-19T11:13:44.408" v="121" actId="20577"/>
        <pc:sldMkLst>
          <pc:docMk/>
          <pc:sldMk cId="3710986652" sldId="364"/>
        </pc:sldMkLst>
        <pc:spChg chg="mod">
          <ac:chgData name="劉川愷" userId="S::a1105522@o365.nuk.edu.tw::69ac6402-98a1-4b52-b165-5ca39eb1627c" providerId="AD" clId="Web-{3CB9C9E6-39D8-89DF-0679-50E854371C7C}" dt="2023-12-19T11:13:44.408" v="121" actId="20577"/>
          <ac:spMkLst>
            <pc:docMk/>
            <pc:sldMk cId="3710986652" sldId="364"/>
            <ac:spMk id="804" creationId="{BA89AD0E-2D80-2EE3-B9B2-14554193FF14}"/>
          </ac:spMkLst>
        </pc:spChg>
      </pc:sldChg>
      <pc:sldChg chg="addSp delSp modSp add replId">
        <pc:chgData name="劉川愷" userId="S::a1105522@o365.nuk.edu.tw::69ac6402-98a1-4b52-b165-5ca39eb1627c" providerId="AD" clId="Web-{3CB9C9E6-39D8-89DF-0679-50E854371C7C}" dt="2023-12-19T11:29:57.935" v="179" actId="1076"/>
        <pc:sldMkLst>
          <pc:docMk/>
          <pc:sldMk cId="3008970458" sldId="365"/>
        </pc:sldMkLst>
        <pc:spChg chg="mod">
          <ac:chgData name="劉川愷" userId="S::a1105522@o365.nuk.edu.tw::69ac6402-98a1-4b52-b165-5ca39eb1627c" providerId="AD" clId="Web-{3CB9C9E6-39D8-89DF-0679-50E854371C7C}" dt="2023-12-19T11:29:55.357" v="177" actId="20577"/>
          <ac:spMkLst>
            <pc:docMk/>
            <pc:sldMk cId="3008970458" sldId="365"/>
            <ac:spMk id="6" creationId="{58ECE84E-B15D-D72A-F7C2-BD7611A72C99}"/>
          </ac:spMkLst>
        </pc:spChg>
        <pc:picChg chg="add del mod">
          <ac:chgData name="劉川愷" userId="S::a1105522@o365.nuk.edu.tw::69ac6402-98a1-4b52-b165-5ca39eb1627c" providerId="AD" clId="Web-{3CB9C9E6-39D8-89DF-0679-50E854371C7C}" dt="2023-12-19T11:21:18.890" v="146"/>
          <ac:picMkLst>
            <pc:docMk/>
            <pc:sldMk cId="3008970458" sldId="365"/>
            <ac:picMk id="2" creationId="{5F916199-25D7-9308-1FBF-AF3E4FD42B0B}"/>
          </ac:picMkLst>
        </pc:picChg>
        <pc:picChg chg="add del mod">
          <ac:chgData name="劉川愷" userId="S::a1105522@o365.nuk.edu.tw::69ac6402-98a1-4b52-b165-5ca39eb1627c" providerId="AD" clId="Web-{3CB9C9E6-39D8-89DF-0679-50E854371C7C}" dt="2023-12-19T11:29:57.935" v="179" actId="1076"/>
          <ac:picMkLst>
            <pc:docMk/>
            <pc:sldMk cId="3008970458" sldId="365"/>
            <ac:picMk id="3" creationId="{A24F1E9E-73D9-2979-7E69-96A4AA1D4940}"/>
          </ac:picMkLst>
        </pc:picChg>
        <pc:picChg chg="del">
          <ac:chgData name="劉川愷" userId="S::a1105522@o365.nuk.edu.tw::69ac6402-98a1-4b52-b165-5ca39eb1627c" providerId="AD" clId="Web-{3CB9C9E6-39D8-89DF-0679-50E854371C7C}" dt="2023-12-19T11:17:08.179" v="123"/>
          <ac:picMkLst>
            <pc:docMk/>
            <pc:sldMk cId="3008970458" sldId="365"/>
            <ac:picMk id="4" creationId="{E6DD10E2-7675-F502-4820-4E448C9754E8}"/>
          </ac:picMkLst>
        </pc:picChg>
        <pc:picChg chg="del">
          <ac:chgData name="劉川愷" userId="S::a1105522@o365.nuk.edu.tw::69ac6402-98a1-4b52-b165-5ca39eb1627c" providerId="AD" clId="Web-{3CB9C9E6-39D8-89DF-0679-50E854371C7C}" dt="2023-12-19T11:17:14.086" v="127"/>
          <ac:picMkLst>
            <pc:docMk/>
            <pc:sldMk cId="3008970458" sldId="365"/>
            <ac:picMk id="5" creationId="{B2C36E26-EFE0-FC79-464B-A02F0B90F6C6}"/>
          </ac:picMkLst>
        </pc:picChg>
        <pc:picChg chg="add mod">
          <ac:chgData name="劉川愷" userId="S::a1105522@o365.nuk.edu.tw::69ac6402-98a1-4b52-b165-5ca39eb1627c" providerId="AD" clId="Web-{3CB9C9E6-39D8-89DF-0679-50E854371C7C}" dt="2023-12-19T11:29:56.639" v="178" actId="1076"/>
          <ac:picMkLst>
            <pc:docMk/>
            <pc:sldMk cId="3008970458" sldId="365"/>
            <ac:picMk id="7" creationId="{6B678E39-92A7-1827-3BDB-69A185359952}"/>
          </ac:picMkLst>
        </pc:picChg>
        <pc:picChg chg="add del mod">
          <ac:chgData name="劉川愷" userId="S::a1105522@o365.nuk.edu.tw::69ac6402-98a1-4b52-b165-5ca39eb1627c" providerId="AD" clId="Web-{3CB9C9E6-39D8-89DF-0679-50E854371C7C}" dt="2023-12-19T11:22:02.500" v="160"/>
          <ac:picMkLst>
            <pc:docMk/>
            <pc:sldMk cId="3008970458" sldId="365"/>
            <ac:picMk id="8" creationId="{E24DC312-4C17-6938-F0FE-22CCA4A02B02}"/>
          </ac:picMkLst>
        </pc:picChg>
        <pc:picChg chg="del">
          <ac:chgData name="劉川愷" userId="S::a1105522@o365.nuk.edu.tw::69ac6402-98a1-4b52-b165-5ca39eb1627c" providerId="AD" clId="Web-{3CB9C9E6-39D8-89DF-0679-50E854371C7C}" dt="2023-12-19T11:22:17.704" v="163"/>
          <ac:picMkLst>
            <pc:docMk/>
            <pc:sldMk cId="3008970458" sldId="365"/>
            <ac:picMk id="9" creationId="{665CE0E8-6A60-229E-7195-DE3534D32E32}"/>
          </ac:picMkLst>
        </pc:picChg>
      </pc:sldChg>
      <pc:sldChg chg="addSp delSp modSp add replId">
        <pc:chgData name="劉川愷" userId="S::a1105522@o365.nuk.edu.tw::69ac6402-98a1-4b52-b165-5ca39eb1627c" providerId="AD" clId="Web-{3CB9C9E6-39D8-89DF-0679-50E854371C7C}" dt="2023-12-19T11:35:11.897" v="212" actId="20577"/>
        <pc:sldMkLst>
          <pc:docMk/>
          <pc:sldMk cId="1957906603" sldId="367"/>
        </pc:sldMkLst>
        <pc:spChg chg="mod">
          <ac:chgData name="劉川愷" userId="S::a1105522@o365.nuk.edu.tw::69ac6402-98a1-4b52-b165-5ca39eb1627c" providerId="AD" clId="Web-{3CB9C9E6-39D8-89DF-0679-50E854371C7C}" dt="2023-12-19T11:33:59.098" v="196" actId="1076"/>
          <ac:spMkLst>
            <pc:docMk/>
            <pc:sldMk cId="1957906603" sldId="367"/>
            <ac:spMk id="6" creationId="{4F087CC6-D3CB-F02D-BD85-3DE1A028048F}"/>
          </ac:spMkLst>
        </pc:spChg>
        <pc:spChg chg="add del mod">
          <ac:chgData name="劉川愷" userId="S::a1105522@o365.nuk.edu.tw::69ac6402-98a1-4b52-b165-5ca39eb1627c" providerId="AD" clId="Web-{3CB9C9E6-39D8-89DF-0679-50E854371C7C}" dt="2023-12-19T11:34:16.974" v="200"/>
          <ac:spMkLst>
            <pc:docMk/>
            <pc:sldMk cId="1957906603" sldId="367"/>
            <ac:spMk id="8" creationId="{80497A4D-43A7-00C5-4893-B2115DF2033F}"/>
          </ac:spMkLst>
        </pc:spChg>
        <pc:spChg chg="add mod">
          <ac:chgData name="劉川愷" userId="S::a1105522@o365.nuk.edu.tw::69ac6402-98a1-4b52-b165-5ca39eb1627c" providerId="AD" clId="Web-{3CB9C9E6-39D8-89DF-0679-50E854371C7C}" dt="2023-12-19T11:35:11.897" v="212" actId="20577"/>
          <ac:spMkLst>
            <pc:docMk/>
            <pc:sldMk cId="1957906603" sldId="367"/>
            <ac:spMk id="9" creationId="{F944F829-CA28-B75A-ECBA-710EBBA4667F}"/>
          </ac:spMkLst>
        </pc:spChg>
        <pc:picChg chg="add del mod">
          <ac:chgData name="劉川愷" userId="S::a1105522@o365.nuk.edu.tw::69ac6402-98a1-4b52-b165-5ca39eb1627c" providerId="AD" clId="Web-{3CB9C9E6-39D8-89DF-0679-50E854371C7C}" dt="2023-12-19T11:31:35.532" v="181"/>
          <ac:picMkLst>
            <pc:docMk/>
            <pc:sldMk cId="1957906603" sldId="367"/>
            <ac:picMk id="2" creationId="{756B381E-7F97-0F15-2178-438D212AF0D4}"/>
          </ac:picMkLst>
        </pc:picChg>
        <pc:picChg chg="del">
          <ac:chgData name="劉川愷" userId="S::a1105522@o365.nuk.edu.tw::69ac6402-98a1-4b52-b165-5ca39eb1627c" providerId="AD" clId="Web-{3CB9C9E6-39D8-89DF-0679-50E854371C7C}" dt="2023-12-19T11:23:30.159" v="165"/>
          <ac:picMkLst>
            <pc:docMk/>
            <pc:sldMk cId="1957906603" sldId="367"/>
            <ac:picMk id="3" creationId="{164C051D-D246-5D79-EE19-6D954ED09655}"/>
          </ac:picMkLst>
        </pc:picChg>
        <pc:picChg chg="add mod">
          <ac:chgData name="劉川愷" userId="S::a1105522@o365.nuk.edu.tw::69ac6402-98a1-4b52-b165-5ca39eb1627c" providerId="AD" clId="Web-{3CB9C9E6-39D8-89DF-0679-50E854371C7C}" dt="2023-12-19T11:32:42.549" v="188" actId="1076"/>
          <ac:picMkLst>
            <pc:docMk/>
            <pc:sldMk cId="1957906603" sldId="367"/>
            <ac:picMk id="4" creationId="{309475A0-25A3-03B2-0C9D-AFF8B6F21BD7}"/>
          </ac:picMkLst>
        </pc:picChg>
        <pc:picChg chg="add mod">
          <ac:chgData name="劉川愷" userId="S::a1105522@o365.nuk.edu.tw::69ac6402-98a1-4b52-b165-5ca39eb1627c" providerId="AD" clId="Web-{3CB9C9E6-39D8-89DF-0679-50E854371C7C}" dt="2023-12-19T11:34:18.177" v="201" actId="1076"/>
          <ac:picMkLst>
            <pc:docMk/>
            <pc:sldMk cId="1957906603" sldId="367"/>
            <ac:picMk id="5" creationId="{1E7E5428-FC37-E217-0314-4B5852C419C0}"/>
          </ac:picMkLst>
        </pc:picChg>
        <pc:picChg chg="del">
          <ac:chgData name="劉川愷" userId="S::a1105522@o365.nuk.edu.tw::69ac6402-98a1-4b52-b165-5ca39eb1627c" providerId="AD" clId="Web-{3CB9C9E6-39D8-89DF-0679-50E854371C7C}" dt="2023-12-19T11:23:30.862" v="166"/>
          <ac:picMkLst>
            <pc:docMk/>
            <pc:sldMk cId="1957906603" sldId="367"/>
            <ac:picMk id="7" creationId="{2784A692-E152-DF34-3860-41125E8075FC}"/>
          </ac:picMkLst>
        </pc:picChg>
      </pc:sldChg>
      <pc:sldChg chg="del">
        <pc:chgData name="劉川愷" userId="S::a1105522@o365.nuk.edu.tw::69ac6402-98a1-4b52-b165-5ca39eb1627c" providerId="AD" clId="Web-{3CB9C9E6-39D8-89DF-0679-50E854371C7C}" dt="2023-12-19T11:35:58.492" v="214"/>
        <pc:sldMkLst>
          <pc:docMk/>
          <pc:sldMk cId="278218087" sldId="371"/>
        </pc:sldMkLst>
      </pc:sldChg>
      <pc:sldChg chg="add replId">
        <pc:chgData name="劉川愷" userId="S::a1105522@o365.nuk.edu.tw::69ac6402-98a1-4b52-b165-5ca39eb1627c" providerId="AD" clId="Web-{3CB9C9E6-39D8-89DF-0679-50E854371C7C}" dt="2023-12-19T11:35:46.164" v="213"/>
        <pc:sldMkLst>
          <pc:docMk/>
          <pc:sldMk cId="838756073" sldId="373"/>
        </pc:sldMkLst>
      </pc:sldChg>
      <pc:sldChg chg="modSp add replId">
        <pc:chgData name="劉川愷" userId="S::a1105522@o365.nuk.edu.tw::69ac6402-98a1-4b52-b165-5ca39eb1627c" providerId="AD" clId="Web-{3CB9C9E6-39D8-89DF-0679-50E854371C7C}" dt="2023-12-19T11:39:38.233" v="223" actId="1076"/>
        <pc:sldMkLst>
          <pc:docMk/>
          <pc:sldMk cId="2477811843" sldId="374"/>
        </pc:sldMkLst>
        <pc:spChg chg="mod">
          <ac:chgData name="劉川愷" userId="S::a1105522@o365.nuk.edu.tw::69ac6402-98a1-4b52-b165-5ca39eb1627c" providerId="AD" clId="Web-{3CB9C9E6-39D8-89DF-0679-50E854371C7C}" dt="2023-12-19T11:39:25.358" v="221" actId="20577"/>
          <ac:spMkLst>
            <pc:docMk/>
            <pc:sldMk cId="2477811843" sldId="374"/>
            <ac:spMk id="804" creationId="{704F65BA-B107-3842-8D15-B8835A5BA709}"/>
          </ac:spMkLst>
        </pc:spChg>
        <pc:spChg chg="mod">
          <ac:chgData name="劉川愷" userId="S::a1105522@o365.nuk.edu.tw::69ac6402-98a1-4b52-b165-5ca39eb1627c" providerId="AD" clId="Web-{3CB9C9E6-39D8-89DF-0679-50E854371C7C}" dt="2023-12-19T11:39:38.233" v="223" actId="1076"/>
          <ac:spMkLst>
            <pc:docMk/>
            <pc:sldMk cId="2477811843" sldId="374"/>
            <ac:spMk id="805" creationId="{E4855993-1FF6-2383-CA8D-CF175D8F782B}"/>
          </ac:spMkLst>
        </pc:spChg>
      </pc:sldChg>
      <pc:sldChg chg="addSp delSp modSp add replId">
        <pc:chgData name="劉川愷" userId="S::a1105522@o365.nuk.edu.tw::69ac6402-98a1-4b52-b165-5ca39eb1627c" providerId="AD" clId="Web-{3CB9C9E6-39D8-89DF-0679-50E854371C7C}" dt="2023-12-19T11:46:17.713" v="240" actId="1076"/>
        <pc:sldMkLst>
          <pc:docMk/>
          <pc:sldMk cId="3245823551" sldId="375"/>
        </pc:sldMkLst>
        <pc:spChg chg="mod">
          <ac:chgData name="劉川愷" userId="S::a1105522@o365.nuk.edu.tw::69ac6402-98a1-4b52-b165-5ca39eb1627c" providerId="AD" clId="Web-{3CB9C9E6-39D8-89DF-0679-50E854371C7C}" dt="2023-12-19T11:46:12.885" v="238" actId="20577"/>
          <ac:spMkLst>
            <pc:docMk/>
            <pc:sldMk cId="3245823551" sldId="375"/>
            <ac:spMk id="6" creationId="{92033D9A-BDCA-1166-7128-13BF9C56AEA4}"/>
          </ac:spMkLst>
        </pc:spChg>
        <pc:picChg chg="add mod">
          <ac:chgData name="劉川愷" userId="S::a1105522@o365.nuk.edu.tw::69ac6402-98a1-4b52-b165-5ca39eb1627c" providerId="AD" clId="Web-{3CB9C9E6-39D8-89DF-0679-50E854371C7C}" dt="2023-12-19T11:46:17.713" v="240" actId="1076"/>
          <ac:picMkLst>
            <pc:docMk/>
            <pc:sldMk cId="3245823551" sldId="375"/>
            <ac:picMk id="2" creationId="{0DD7E19F-91C6-E3F0-3CD5-B9CDC6FF9177}"/>
          </ac:picMkLst>
        </pc:picChg>
        <pc:picChg chg="del">
          <ac:chgData name="劉川愷" userId="S::a1105522@o365.nuk.edu.tw::69ac6402-98a1-4b52-b165-5ca39eb1627c" providerId="AD" clId="Web-{3CB9C9E6-39D8-89DF-0679-50E854371C7C}" dt="2023-12-19T11:45:53.369" v="233"/>
          <ac:picMkLst>
            <pc:docMk/>
            <pc:sldMk cId="3245823551" sldId="375"/>
            <ac:picMk id="3" creationId="{FB30B330-BE9E-2D70-282B-AED38C3D385A}"/>
          </ac:picMkLst>
        </pc:picChg>
        <pc:picChg chg="del">
          <ac:chgData name="劉川愷" userId="S::a1105522@o365.nuk.edu.tw::69ac6402-98a1-4b52-b165-5ca39eb1627c" providerId="AD" clId="Web-{3CB9C9E6-39D8-89DF-0679-50E854371C7C}" dt="2023-12-19T11:46:14.838" v="239"/>
          <ac:picMkLst>
            <pc:docMk/>
            <pc:sldMk cId="3245823551" sldId="375"/>
            <ac:picMk id="7" creationId="{C99BE440-0D26-B272-813F-4DC3846143BA}"/>
          </ac:picMkLst>
        </pc:picChg>
      </pc:sldChg>
      <pc:sldChg chg="addSp delSp modSp add replId">
        <pc:chgData name="劉川愷" userId="S::a1105522@o365.nuk.edu.tw::69ac6402-98a1-4b52-b165-5ca39eb1627c" providerId="AD" clId="Web-{3CB9C9E6-39D8-89DF-0679-50E854371C7C}" dt="2023-12-19T11:44:47.570" v="232" actId="1076"/>
        <pc:sldMkLst>
          <pc:docMk/>
          <pc:sldMk cId="2794424718" sldId="376"/>
        </pc:sldMkLst>
        <pc:spChg chg="mod">
          <ac:chgData name="劉川愷" userId="S::a1105522@o365.nuk.edu.tw::69ac6402-98a1-4b52-b165-5ca39eb1627c" providerId="AD" clId="Web-{3CB9C9E6-39D8-89DF-0679-50E854371C7C}" dt="2023-12-19T11:42:59.879" v="229" actId="20577"/>
          <ac:spMkLst>
            <pc:docMk/>
            <pc:sldMk cId="2794424718" sldId="376"/>
            <ac:spMk id="9" creationId="{50C4E202-7C2E-C175-84F4-6CC5C0CA9411}"/>
          </ac:spMkLst>
        </pc:spChg>
        <pc:picChg chg="add del mod">
          <ac:chgData name="劉川愷" userId="S::a1105522@o365.nuk.edu.tw::69ac6402-98a1-4b52-b165-5ca39eb1627c" providerId="AD" clId="Web-{3CB9C9E6-39D8-89DF-0679-50E854371C7C}" dt="2023-12-19T11:44:43.148" v="230"/>
          <ac:picMkLst>
            <pc:docMk/>
            <pc:sldMk cId="2794424718" sldId="376"/>
            <ac:picMk id="2" creationId="{DC5D291E-5FAB-9EC5-86FC-5E9194ED81E8}"/>
          </ac:picMkLst>
        </pc:picChg>
        <pc:picChg chg="add mod">
          <ac:chgData name="劉川愷" userId="S::a1105522@o365.nuk.edu.tw::69ac6402-98a1-4b52-b165-5ca39eb1627c" providerId="AD" clId="Web-{3CB9C9E6-39D8-89DF-0679-50E854371C7C}" dt="2023-12-19T11:44:47.570" v="232" actId="1076"/>
          <ac:picMkLst>
            <pc:docMk/>
            <pc:sldMk cId="2794424718" sldId="376"/>
            <ac:picMk id="3" creationId="{6D41DAA4-0C7D-1209-A3F6-E549338A9A8D}"/>
          </ac:picMkLst>
        </pc:picChg>
        <pc:picChg chg="del">
          <ac:chgData name="劉川愷" userId="S::a1105522@o365.nuk.edu.tw::69ac6402-98a1-4b52-b165-5ca39eb1627c" providerId="AD" clId="Web-{3CB9C9E6-39D8-89DF-0679-50E854371C7C}" dt="2023-12-19T11:42:49.785" v="226"/>
          <ac:picMkLst>
            <pc:docMk/>
            <pc:sldMk cId="2794424718" sldId="376"/>
            <ac:picMk id="5" creationId="{1E1A3D1B-F462-C3EF-18FB-2B9B214A4C1B}"/>
          </ac:picMkLst>
        </pc:picChg>
      </pc:sldChg>
      <pc:sldChg chg="modSp add replId">
        <pc:chgData name="劉川愷" userId="S::a1105522@o365.nuk.edu.tw::69ac6402-98a1-4b52-b165-5ca39eb1627c" providerId="AD" clId="Web-{3CB9C9E6-39D8-89DF-0679-50E854371C7C}" dt="2023-12-19T11:46:54.136" v="243" actId="20577"/>
        <pc:sldMkLst>
          <pc:docMk/>
          <pc:sldMk cId="683757964" sldId="377"/>
        </pc:sldMkLst>
        <pc:spChg chg="mod">
          <ac:chgData name="劉川愷" userId="S::a1105522@o365.nuk.edu.tw::69ac6402-98a1-4b52-b165-5ca39eb1627c" providerId="AD" clId="Web-{3CB9C9E6-39D8-89DF-0679-50E854371C7C}" dt="2023-12-19T11:46:54.136" v="243" actId="20577"/>
          <ac:spMkLst>
            <pc:docMk/>
            <pc:sldMk cId="683757964" sldId="377"/>
            <ac:spMk id="804" creationId="{852465F1-5305-C94D-2EA4-56CD22E118BC}"/>
          </ac:spMkLst>
        </pc:spChg>
        <pc:spChg chg="mod">
          <ac:chgData name="劉川愷" userId="S::a1105522@o365.nuk.edu.tw::69ac6402-98a1-4b52-b165-5ca39eb1627c" providerId="AD" clId="Web-{3CB9C9E6-39D8-89DF-0679-50E854371C7C}" dt="2023-12-19T11:46:48.339" v="242" actId="20577"/>
          <ac:spMkLst>
            <pc:docMk/>
            <pc:sldMk cId="683757964" sldId="377"/>
            <ac:spMk id="805" creationId="{49B9A60B-AE89-1F76-E416-A5666E66F8BC}"/>
          </ac:spMkLst>
        </pc:spChg>
      </pc:sldChg>
      <pc:sldChg chg="addSp delSp modSp add replId">
        <pc:chgData name="劉川愷" userId="S::a1105522@o365.nuk.edu.tw::69ac6402-98a1-4b52-b165-5ca39eb1627c" providerId="AD" clId="Web-{3CB9C9E6-39D8-89DF-0679-50E854371C7C}" dt="2023-12-19T11:51:43.128" v="262" actId="20577"/>
        <pc:sldMkLst>
          <pc:docMk/>
          <pc:sldMk cId="2939300091" sldId="378"/>
        </pc:sldMkLst>
        <pc:spChg chg="mod">
          <ac:chgData name="劉川愷" userId="S::a1105522@o365.nuk.edu.tw::69ac6402-98a1-4b52-b165-5ca39eb1627c" providerId="AD" clId="Web-{3CB9C9E6-39D8-89DF-0679-50E854371C7C}" dt="2023-12-19T11:51:43.128" v="262" actId="20577"/>
          <ac:spMkLst>
            <pc:docMk/>
            <pc:sldMk cId="2939300091" sldId="378"/>
            <ac:spMk id="6" creationId="{59BFEAD4-9648-9495-5E5D-604D50A902B0}"/>
          </ac:spMkLst>
        </pc:spChg>
        <pc:picChg chg="add mod">
          <ac:chgData name="劉川愷" userId="S::a1105522@o365.nuk.edu.tw::69ac6402-98a1-4b52-b165-5ca39eb1627c" providerId="AD" clId="Web-{3CB9C9E6-39D8-89DF-0679-50E854371C7C}" dt="2023-12-19T11:51:22.815" v="252" actId="1076"/>
          <ac:picMkLst>
            <pc:docMk/>
            <pc:sldMk cId="2939300091" sldId="378"/>
            <ac:picMk id="2" creationId="{49FD726F-7258-522C-5A9A-5B4B45DA46BF}"/>
          </ac:picMkLst>
        </pc:picChg>
        <pc:picChg chg="del">
          <ac:chgData name="劉川愷" userId="S::a1105522@o365.nuk.edu.tw::69ac6402-98a1-4b52-b165-5ca39eb1627c" providerId="AD" clId="Web-{3CB9C9E6-39D8-89DF-0679-50E854371C7C}" dt="2023-12-19T11:47:42.044" v="245"/>
          <ac:picMkLst>
            <pc:docMk/>
            <pc:sldMk cId="2939300091" sldId="378"/>
            <ac:picMk id="3" creationId="{BAB2C71D-E1E6-22B4-EFE6-4B613C368BE1}"/>
          </ac:picMkLst>
        </pc:picChg>
        <pc:picChg chg="add mod">
          <ac:chgData name="劉川愷" userId="S::a1105522@o365.nuk.edu.tw::69ac6402-98a1-4b52-b165-5ca39eb1627c" providerId="AD" clId="Web-{3CB9C9E6-39D8-89DF-0679-50E854371C7C}" dt="2023-12-19T11:51:38.738" v="260" actId="1076"/>
          <ac:picMkLst>
            <pc:docMk/>
            <pc:sldMk cId="2939300091" sldId="378"/>
            <ac:picMk id="4" creationId="{15CD9380-D6FB-C3E8-3C95-6910B5E870C9}"/>
          </ac:picMkLst>
        </pc:picChg>
        <pc:picChg chg="del">
          <ac:chgData name="劉川愷" userId="S::a1105522@o365.nuk.edu.tw::69ac6402-98a1-4b52-b165-5ca39eb1627c" providerId="AD" clId="Web-{3CB9C9E6-39D8-89DF-0679-50E854371C7C}" dt="2023-12-19T11:47:43.340" v="246"/>
          <ac:picMkLst>
            <pc:docMk/>
            <pc:sldMk cId="2939300091" sldId="378"/>
            <ac:picMk id="7" creationId="{50FB3C20-9E4F-70EB-F592-7FF7ABE2C50F}"/>
          </ac:picMkLst>
        </pc:picChg>
      </pc:sldChg>
      <pc:sldChg chg="addSp delSp modSp add replId">
        <pc:chgData name="劉川愷" userId="S::a1105522@o365.nuk.edu.tw::69ac6402-98a1-4b52-b165-5ca39eb1627c" providerId="AD" clId="Web-{3CB9C9E6-39D8-89DF-0679-50E854371C7C}" dt="2023-12-19T11:53:45.085" v="279" actId="1076"/>
        <pc:sldMkLst>
          <pc:docMk/>
          <pc:sldMk cId="79444213" sldId="380"/>
        </pc:sldMkLst>
        <pc:spChg chg="mod">
          <ac:chgData name="劉川愷" userId="S::a1105522@o365.nuk.edu.tw::69ac6402-98a1-4b52-b165-5ca39eb1627c" providerId="AD" clId="Web-{3CB9C9E6-39D8-89DF-0679-50E854371C7C}" dt="2023-12-19T11:52:17.833" v="270" actId="20577"/>
          <ac:spMkLst>
            <pc:docMk/>
            <pc:sldMk cId="79444213" sldId="380"/>
            <ac:spMk id="6" creationId="{54FDF0DA-A553-F962-337B-B6EF5E397BD0}"/>
          </ac:spMkLst>
        </pc:spChg>
        <pc:picChg chg="add mod">
          <ac:chgData name="劉川愷" userId="S::a1105522@o365.nuk.edu.tw::69ac6402-98a1-4b52-b165-5ca39eb1627c" providerId="AD" clId="Web-{3CB9C9E6-39D8-89DF-0679-50E854371C7C}" dt="2023-12-19T11:52:15.161" v="267" actId="1076"/>
          <ac:picMkLst>
            <pc:docMk/>
            <pc:sldMk cId="79444213" sldId="380"/>
            <ac:picMk id="2" creationId="{7E518463-34D6-FAA6-442E-1FE655E74EAA}"/>
          </ac:picMkLst>
        </pc:picChg>
        <pc:picChg chg="del">
          <ac:chgData name="劉川愷" userId="S::a1105522@o365.nuk.edu.tw::69ac6402-98a1-4b52-b165-5ca39eb1627c" providerId="AD" clId="Web-{3CB9C9E6-39D8-89DF-0679-50E854371C7C}" dt="2023-12-19T11:53:29.319" v="271"/>
          <ac:picMkLst>
            <pc:docMk/>
            <pc:sldMk cId="79444213" sldId="380"/>
            <ac:picMk id="3" creationId="{2481B00D-0C1E-97EA-7C52-0276B80E7221}"/>
          </ac:picMkLst>
        </pc:picChg>
        <pc:picChg chg="del">
          <ac:chgData name="劉川愷" userId="S::a1105522@o365.nuk.edu.tw::69ac6402-98a1-4b52-b165-5ca39eb1627c" providerId="AD" clId="Web-{3CB9C9E6-39D8-89DF-0679-50E854371C7C}" dt="2023-12-19T11:52:10.785" v="264"/>
          <ac:picMkLst>
            <pc:docMk/>
            <pc:sldMk cId="79444213" sldId="380"/>
            <ac:picMk id="4" creationId="{B44F62FE-45E0-CD27-EA34-CB15D515B8FB}"/>
          </ac:picMkLst>
        </pc:picChg>
        <pc:picChg chg="add mod">
          <ac:chgData name="劉川愷" userId="S::a1105522@o365.nuk.edu.tw::69ac6402-98a1-4b52-b165-5ca39eb1627c" providerId="AD" clId="Web-{3CB9C9E6-39D8-89DF-0679-50E854371C7C}" dt="2023-12-19T11:53:45.085" v="279" actId="1076"/>
          <ac:picMkLst>
            <pc:docMk/>
            <pc:sldMk cId="79444213" sldId="380"/>
            <ac:picMk id="5" creationId="{2349DEA2-0C08-AAAF-CF0C-498F23AA5A0C}"/>
          </ac:picMkLst>
        </pc:picChg>
      </pc:sldChg>
      <pc:sldChg chg="addSp delSp modSp add replId">
        <pc:chgData name="劉川愷" userId="S::a1105522@o365.nuk.edu.tw::69ac6402-98a1-4b52-b165-5ca39eb1627c" providerId="AD" clId="Web-{3CB9C9E6-39D8-89DF-0679-50E854371C7C}" dt="2023-12-19T13:38:42.642" v="390" actId="14100"/>
        <pc:sldMkLst>
          <pc:docMk/>
          <pc:sldMk cId="2012163392" sldId="386"/>
        </pc:sldMkLst>
        <pc:spChg chg="mod">
          <ac:chgData name="劉川愷" userId="S::a1105522@o365.nuk.edu.tw::69ac6402-98a1-4b52-b165-5ca39eb1627c" providerId="AD" clId="Web-{3CB9C9E6-39D8-89DF-0679-50E854371C7C}" dt="2023-12-19T13:33:22.494" v="366" actId="20577"/>
          <ac:spMkLst>
            <pc:docMk/>
            <pc:sldMk cId="2012163392" sldId="386"/>
            <ac:spMk id="1564" creationId="{2449413D-EEF3-ABD9-615E-F5DFC25348E4}"/>
          </ac:spMkLst>
        </pc:spChg>
        <pc:spChg chg="mod">
          <ac:chgData name="劉川愷" userId="S::a1105522@o365.nuk.edu.tw::69ac6402-98a1-4b52-b165-5ca39eb1627c" providerId="AD" clId="Web-{3CB9C9E6-39D8-89DF-0679-50E854371C7C}" dt="2023-12-19T13:32:27.665" v="333" actId="20577"/>
          <ac:spMkLst>
            <pc:docMk/>
            <pc:sldMk cId="2012163392" sldId="386"/>
            <ac:spMk id="1566" creationId="{E4759016-682C-A13D-0A35-CAD5012F4372}"/>
          </ac:spMkLst>
        </pc:spChg>
        <pc:spChg chg="mod">
          <ac:chgData name="劉川愷" userId="S::a1105522@o365.nuk.edu.tw::69ac6402-98a1-4b52-b165-5ca39eb1627c" providerId="AD" clId="Web-{3CB9C9E6-39D8-89DF-0679-50E854371C7C}" dt="2023-12-19T13:31:48.914" v="294" actId="20577"/>
          <ac:spMkLst>
            <pc:docMk/>
            <pc:sldMk cId="2012163392" sldId="386"/>
            <ac:spMk id="1569" creationId="{65F3C8AA-A14D-6498-A83A-9876A312A9FA}"/>
          </ac:spMkLst>
        </pc:spChg>
        <pc:picChg chg="del">
          <ac:chgData name="劉川愷" userId="S::a1105522@o365.nuk.edu.tw::69ac6402-98a1-4b52-b165-5ca39eb1627c" providerId="AD" clId="Web-{3CB9C9E6-39D8-89DF-0679-50E854371C7C}" dt="2023-12-19T13:33:32.104" v="367"/>
          <ac:picMkLst>
            <pc:docMk/>
            <pc:sldMk cId="2012163392" sldId="386"/>
            <ac:picMk id="2" creationId="{879B8146-F828-0973-E3C0-87BD9A40DD25}"/>
          </ac:picMkLst>
        </pc:picChg>
        <pc:picChg chg="add del mod">
          <ac:chgData name="劉川愷" userId="S::a1105522@o365.nuk.edu.tw::69ac6402-98a1-4b52-b165-5ca39eb1627c" providerId="AD" clId="Web-{3CB9C9E6-39D8-89DF-0679-50E854371C7C}" dt="2023-12-19T13:37:07.484" v="380"/>
          <ac:picMkLst>
            <pc:docMk/>
            <pc:sldMk cId="2012163392" sldId="386"/>
            <ac:picMk id="3" creationId="{D2243F98-6652-EFAC-559B-2C1FDD2F2F7D}"/>
          </ac:picMkLst>
        </pc:picChg>
        <pc:picChg chg="add mod">
          <ac:chgData name="劉川愷" userId="S::a1105522@o365.nuk.edu.tw::69ac6402-98a1-4b52-b165-5ca39eb1627c" providerId="AD" clId="Web-{3CB9C9E6-39D8-89DF-0679-50E854371C7C}" dt="2023-12-19T13:38:42.642" v="390" actId="14100"/>
          <ac:picMkLst>
            <pc:docMk/>
            <pc:sldMk cId="2012163392" sldId="386"/>
            <ac:picMk id="4" creationId="{2F08CE4F-065A-8C4F-9991-785B7D24EE45}"/>
          </ac:picMkLst>
        </pc:picChg>
      </pc:sldChg>
      <pc:sldChg chg="addSp delSp modSp add replId">
        <pc:chgData name="劉川愷" userId="S::a1105522@o365.nuk.edu.tw::69ac6402-98a1-4b52-b165-5ca39eb1627c" providerId="AD" clId="Web-{3CB9C9E6-39D8-89DF-0679-50E854371C7C}" dt="2023-12-19T13:45:59.528" v="418" actId="14100"/>
        <pc:sldMkLst>
          <pc:docMk/>
          <pc:sldMk cId="275147652" sldId="387"/>
        </pc:sldMkLst>
        <pc:spChg chg="mod">
          <ac:chgData name="劉川愷" userId="S::a1105522@o365.nuk.edu.tw::69ac6402-98a1-4b52-b165-5ca39eb1627c" providerId="AD" clId="Web-{3CB9C9E6-39D8-89DF-0679-50E854371C7C}" dt="2023-12-19T13:45:59.528" v="418" actId="14100"/>
          <ac:spMkLst>
            <pc:docMk/>
            <pc:sldMk cId="275147652" sldId="387"/>
            <ac:spMk id="1564" creationId="{0CA54A1F-37BC-AF36-6ECC-2EEDC5EC00F4}"/>
          </ac:spMkLst>
        </pc:spChg>
        <pc:spChg chg="mod">
          <ac:chgData name="劉川愷" userId="S::a1105522@o365.nuk.edu.tw::69ac6402-98a1-4b52-b165-5ca39eb1627c" providerId="AD" clId="Web-{3CB9C9E6-39D8-89DF-0679-50E854371C7C}" dt="2023-12-19T13:42:26.304" v="398" actId="20577"/>
          <ac:spMkLst>
            <pc:docMk/>
            <pc:sldMk cId="275147652" sldId="387"/>
            <ac:spMk id="1566" creationId="{FA334C63-3F9E-79DC-2778-3D4B81F353EB}"/>
          </ac:spMkLst>
        </pc:spChg>
        <pc:spChg chg="del">
          <ac:chgData name="劉川愷" userId="S::a1105522@o365.nuk.edu.tw::69ac6402-98a1-4b52-b165-5ca39eb1627c" providerId="AD" clId="Web-{3CB9C9E6-39D8-89DF-0679-50E854371C7C}" dt="2023-12-19T13:43:05.086" v="403"/>
          <ac:spMkLst>
            <pc:docMk/>
            <pc:sldMk cId="275147652" sldId="387"/>
            <ac:spMk id="1567" creationId="{615C9573-5B14-B709-7493-6868A130A5DD}"/>
          </ac:spMkLst>
        </pc:spChg>
        <pc:spChg chg="mod">
          <ac:chgData name="劉川愷" userId="S::a1105522@o365.nuk.edu.tw::69ac6402-98a1-4b52-b165-5ca39eb1627c" providerId="AD" clId="Web-{3CB9C9E6-39D8-89DF-0679-50E854371C7C}" dt="2023-12-19T13:38:33.830" v="388" actId="20577"/>
          <ac:spMkLst>
            <pc:docMk/>
            <pc:sldMk cId="275147652" sldId="387"/>
            <ac:spMk id="1569" creationId="{E99D5615-2A03-28ED-05A5-BA158C1AF02C}"/>
          </ac:spMkLst>
        </pc:spChg>
        <pc:picChg chg="add mod">
          <ac:chgData name="劉川愷" userId="S::a1105522@o365.nuk.edu.tw::69ac6402-98a1-4b52-b165-5ca39eb1627c" providerId="AD" clId="Web-{3CB9C9E6-39D8-89DF-0679-50E854371C7C}" dt="2023-12-19T13:43:03.586" v="402" actId="1076"/>
          <ac:picMkLst>
            <pc:docMk/>
            <pc:sldMk cId="275147652" sldId="387"/>
            <ac:picMk id="2" creationId="{F5E8DDCC-340F-0896-65D0-3B75447A1137}"/>
          </ac:picMkLst>
        </pc:picChg>
        <pc:picChg chg="add mod">
          <ac:chgData name="劉川愷" userId="S::a1105522@o365.nuk.edu.tw::69ac6402-98a1-4b52-b165-5ca39eb1627c" providerId="AD" clId="Web-{3CB9C9E6-39D8-89DF-0679-50E854371C7C}" dt="2023-12-19T13:45:01.761" v="408" actId="1076"/>
          <ac:picMkLst>
            <pc:docMk/>
            <pc:sldMk cId="275147652" sldId="387"/>
            <ac:picMk id="3" creationId="{D04C9665-0BE4-D5C1-F96D-D4D6EE114F4D}"/>
          </ac:picMkLst>
        </pc:picChg>
        <pc:picChg chg="del">
          <ac:chgData name="劉川愷" userId="S::a1105522@o365.nuk.edu.tw::69ac6402-98a1-4b52-b165-5ca39eb1627c" providerId="AD" clId="Web-{3CB9C9E6-39D8-89DF-0679-50E854371C7C}" dt="2023-12-19T13:38:39.033" v="389"/>
          <ac:picMkLst>
            <pc:docMk/>
            <pc:sldMk cId="275147652" sldId="387"/>
            <ac:picMk id="4" creationId="{D17A540F-FDC8-CD4E-31F8-1BDD69AD3F48}"/>
          </ac:picMkLst>
        </pc:picChg>
        <pc:picChg chg="add mod">
          <ac:chgData name="劉川愷" userId="S::a1105522@o365.nuk.edu.tw::69ac6402-98a1-4b52-b165-5ca39eb1627c" providerId="AD" clId="Web-{3CB9C9E6-39D8-89DF-0679-50E854371C7C}" dt="2023-12-19T13:45:35.246" v="412" actId="1076"/>
          <ac:picMkLst>
            <pc:docMk/>
            <pc:sldMk cId="275147652" sldId="387"/>
            <ac:picMk id="5" creationId="{F27F77C9-24D6-5F0C-4624-0C592549DE78}"/>
          </ac:picMkLst>
        </pc:picChg>
        <pc:picChg chg="add mod">
          <ac:chgData name="劉川愷" userId="S::a1105522@o365.nuk.edu.tw::69ac6402-98a1-4b52-b165-5ca39eb1627c" providerId="AD" clId="Web-{3CB9C9E6-39D8-89DF-0679-50E854371C7C}" dt="2023-12-19T13:45:33.262" v="411" actId="1076"/>
          <ac:picMkLst>
            <pc:docMk/>
            <pc:sldMk cId="275147652" sldId="387"/>
            <ac:picMk id="6" creationId="{A316E08C-5C1D-3842-9628-58CF838F9AF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b7727f519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b7727f519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73a21876ea_0_26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73a21876ea_0_26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1422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73a21876ea_0_24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73a21876ea_0_24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73a21876ea_0_26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73a21876ea_0_26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736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86d7686d6e_3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86d7686d6e_3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0377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735de951b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735de951b3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0271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>
          <a:extLst>
            <a:ext uri="{FF2B5EF4-FFF2-40B4-BE49-F238E27FC236}">
              <a16:creationId xmlns:a16="http://schemas.microsoft.com/office/drawing/2014/main" id="{1150A0CB-4CB1-EEAB-7448-9E3610840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735de951b3_0_50:notes">
            <a:extLst>
              <a:ext uri="{FF2B5EF4-FFF2-40B4-BE49-F238E27FC236}">
                <a16:creationId xmlns:a16="http://schemas.microsoft.com/office/drawing/2014/main" id="{86F9DAD6-0716-824A-C9D9-F6078F66C8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735de951b3_0_50:notes">
            <a:extLst>
              <a:ext uri="{FF2B5EF4-FFF2-40B4-BE49-F238E27FC236}">
                <a16:creationId xmlns:a16="http://schemas.microsoft.com/office/drawing/2014/main" id="{C9BFA71C-972A-0070-BAE0-0100717A3A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020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>
          <a:extLst>
            <a:ext uri="{FF2B5EF4-FFF2-40B4-BE49-F238E27FC236}">
              <a16:creationId xmlns:a16="http://schemas.microsoft.com/office/drawing/2014/main" id="{5C3117FA-8E12-4C7B-4065-24320F02C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735de951b3_0_50:notes">
            <a:extLst>
              <a:ext uri="{FF2B5EF4-FFF2-40B4-BE49-F238E27FC236}">
                <a16:creationId xmlns:a16="http://schemas.microsoft.com/office/drawing/2014/main" id="{875B6327-5D99-B160-CFC8-70C6C0FE17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735de951b3_0_50:notes">
            <a:extLst>
              <a:ext uri="{FF2B5EF4-FFF2-40B4-BE49-F238E27FC236}">
                <a16:creationId xmlns:a16="http://schemas.microsoft.com/office/drawing/2014/main" id="{3E5DE53F-5E11-B061-86CB-43E61B1CD1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6854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735de951b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735de951b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320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73a21876ea_0_26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73a21876ea_0_26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86d7686d6e_3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86d7686d6e_3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735de951b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735de951b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73a21876ea_0_26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73a21876ea_0_26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32831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86d7686d6e_3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86d7686d6e_3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38989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73a21876ea_0_26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73a21876ea_0_26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5952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86d7686d6e_3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86d7686d6e_3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3413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73a21876ea_0_26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73a21876ea_0_26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9003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86d7686d6e_3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86d7686d6e_3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97367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73a21876ea_0_26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73a21876ea_0_26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34954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86d7686d6e_3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86d7686d6e_3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78442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73a21876ea_0_26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73a21876ea_0_26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6876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86d7686d6e_3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86d7686d6e_3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669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735de951b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735de951b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73a21876ea_0_26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73a21876ea_0_26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53279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86d7686d6e_3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86d7686d6e_3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55934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73a21876ea_0_26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73a21876ea_0_26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5166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>
          <a:extLst>
            <a:ext uri="{FF2B5EF4-FFF2-40B4-BE49-F238E27FC236}">
              <a16:creationId xmlns:a16="http://schemas.microsoft.com/office/drawing/2014/main" id="{E578A17C-6F5B-4E88-C8D1-EE365AB23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73a21876ea_0_26662:notes">
            <a:extLst>
              <a:ext uri="{FF2B5EF4-FFF2-40B4-BE49-F238E27FC236}">
                <a16:creationId xmlns:a16="http://schemas.microsoft.com/office/drawing/2014/main" id="{5FFA2242-63BE-4C74-EDDF-FD9BF54F0E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73a21876ea_0_26662:notes">
            <a:extLst>
              <a:ext uri="{FF2B5EF4-FFF2-40B4-BE49-F238E27FC236}">
                <a16:creationId xmlns:a16="http://schemas.microsoft.com/office/drawing/2014/main" id="{DC076F00-2384-498B-A4D2-BB8D9D2984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3118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>
          <a:extLst>
            <a:ext uri="{FF2B5EF4-FFF2-40B4-BE49-F238E27FC236}">
              <a16:creationId xmlns:a16="http://schemas.microsoft.com/office/drawing/2014/main" id="{62197BD1-D194-5730-0448-E8C84516C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86d7686d6e_3_101:notes">
            <a:extLst>
              <a:ext uri="{FF2B5EF4-FFF2-40B4-BE49-F238E27FC236}">
                <a16:creationId xmlns:a16="http://schemas.microsoft.com/office/drawing/2014/main" id="{549AC0AB-A10A-AA9C-08E3-D68CC90571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86d7686d6e_3_101:notes">
            <a:extLst>
              <a:ext uri="{FF2B5EF4-FFF2-40B4-BE49-F238E27FC236}">
                <a16:creationId xmlns:a16="http://schemas.microsoft.com/office/drawing/2014/main" id="{E3C15DD9-4116-937D-DD54-C56F13AC35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36643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>
          <a:extLst>
            <a:ext uri="{FF2B5EF4-FFF2-40B4-BE49-F238E27FC236}">
              <a16:creationId xmlns:a16="http://schemas.microsoft.com/office/drawing/2014/main" id="{6C1B4FF1-A50A-EFAD-3CFE-B9BF6FE9D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73a21876ea_0_26494:notes">
            <a:extLst>
              <a:ext uri="{FF2B5EF4-FFF2-40B4-BE49-F238E27FC236}">
                <a16:creationId xmlns:a16="http://schemas.microsoft.com/office/drawing/2014/main" id="{5550A738-FFE8-4549-25A5-896B936796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73a21876ea_0_26494:notes">
            <a:extLst>
              <a:ext uri="{FF2B5EF4-FFF2-40B4-BE49-F238E27FC236}">
                <a16:creationId xmlns:a16="http://schemas.microsoft.com/office/drawing/2014/main" id="{7B8F5DCB-F8B1-6805-9280-32FEC0751E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63788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>
          <a:extLst>
            <a:ext uri="{FF2B5EF4-FFF2-40B4-BE49-F238E27FC236}">
              <a16:creationId xmlns:a16="http://schemas.microsoft.com/office/drawing/2014/main" id="{8CE1EAE1-B3D0-3266-EB64-BC1111C49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73a21876ea_0_26494:notes">
            <a:extLst>
              <a:ext uri="{FF2B5EF4-FFF2-40B4-BE49-F238E27FC236}">
                <a16:creationId xmlns:a16="http://schemas.microsoft.com/office/drawing/2014/main" id="{00C0F3E9-FF69-4789-67EC-39426FB832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73a21876ea_0_26494:notes">
            <a:extLst>
              <a:ext uri="{FF2B5EF4-FFF2-40B4-BE49-F238E27FC236}">
                <a16:creationId xmlns:a16="http://schemas.microsoft.com/office/drawing/2014/main" id="{47D5660B-4B25-188D-C4C4-F0DA7439F0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73927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>
          <a:extLst>
            <a:ext uri="{FF2B5EF4-FFF2-40B4-BE49-F238E27FC236}">
              <a16:creationId xmlns:a16="http://schemas.microsoft.com/office/drawing/2014/main" id="{D541FFE3-C9AE-B501-8B69-0A6DB1FD0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86d7686d6e_3_101:notes">
            <a:extLst>
              <a:ext uri="{FF2B5EF4-FFF2-40B4-BE49-F238E27FC236}">
                <a16:creationId xmlns:a16="http://schemas.microsoft.com/office/drawing/2014/main" id="{BC7B2CE9-39A7-B49B-C043-9EF9D606DE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86d7686d6e_3_101:notes">
            <a:extLst>
              <a:ext uri="{FF2B5EF4-FFF2-40B4-BE49-F238E27FC236}">
                <a16:creationId xmlns:a16="http://schemas.microsoft.com/office/drawing/2014/main" id="{31FB0499-568F-1ED6-5774-DA9EFBDE82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70018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>
          <a:extLst>
            <a:ext uri="{FF2B5EF4-FFF2-40B4-BE49-F238E27FC236}">
              <a16:creationId xmlns:a16="http://schemas.microsoft.com/office/drawing/2014/main" id="{A6FE961A-3974-3105-5F5A-C9B5468C6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73a21876ea_0_26494:notes">
            <a:extLst>
              <a:ext uri="{FF2B5EF4-FFF2-40B4-BE49-F238E27FC236}">
                <a16:creationId xmlns:a16="http://schemas.microsoft.com/office/drawing/2014/main" id="{C3D3E142-CC0E-236A-2960-D851D24781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73a21876ea_0_26494:notes">
            <a:extLst>
              <a:ext uri="{FF2B5EF4-FFF2-40B4-BE49-F238E27FC236}">
                <a16:creationId xmlns:a16="http://schemas.microsoft.com/office/drawing/2014/main" id="{32523945-426D-00B6-B736-3431369CA9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35259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>
          <a:extLst>
            <a:ext uri="{FF2B5EF4-FFF2-40B4-BE49-F238E27FC236}">
              <a16:creationId xmlns:a16="http://schemas.microsoft.com/office/drawing/2014/main" id="{2F4391C6-A151-BD55-8EBD-5D8CA9F7F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73a21876ea_0_26494:notes">
            <a:extLst>
              <a:ext uri="{FF2B5EF4-FFF2-40B4-BE49-F238E27FC236}">
                <a16:creationId xmlns:a16="http://schemas.microsoft.com/office/drawing/2014/main" id="{25AFC913-C65E-E41A-D004-95C217389C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73a21876ea_0_26494:notes">
            <a:extLst>
              <a:ext uri="{FF2B5EF4-FFF2-40B4-BE49-F238E27FC236}">
                <a16:creationId xmlns:a16="http://schemas.microsoft.com/office/drawing/2014/main" id="{863023DC-0841-B991-2935-BB36B18C69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1999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735de951b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735de951b3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02716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>
          <a:extLst>
            <a:ext uri="{FF2B5EF4-FFF2-40B4-BE49-F238E27FC236}">
              <a16:creationId xmlns:a16="http://schemas.microsoft.com/office/drawing/2014/main" id="{9E393131-FF36-EE0A-AB91-A1BE55003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86d7686d6e_3_101:notes">
            <a:extLst>
              <a:ext uri="{FF2B5EF4-FFF2-40B4-BE49-F238E27FC236}">
                <a16:creationId xmlns:a16="http://schemas.microsoft.com/office/drawing/2014/main" id="{B8D813FE-DFAA-176A-D630-94D47EF7C4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86d7686d6e_3_101:notes">
            <a:extLst>
              <a:ext uri="{FF2B5EF4-FFF2-40B4-BE49-F238E27FC236}">
                <a16:creationId xmlns:a16="http://schemas.microsoft.com/office/drawing/2014/main" id="{CC686848-C9FA-C626-2D64-56FEF87767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1094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>
          <a:extLst>
            <a:ext uri="{FF2B5EF4-FFF2-40B4-BE49-F238E27FC236}">
              <a16:creationId xmlns:a16="http://schemas.microsoft.com/office/drawing/2014/main" id="{D87F1046-B269-05D7-EA4B-CCF97EF7C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73a21876ea_0_26494:notes">
            <a:extLst>
              <a:ext uri="{FF2B5EF4-FFF2-40B4-BE49-F238E27FC236}">
                <a16:creationId xmlns:a16="http://schemas.microsoft.com/office/drawing/2014/main" id="{D2258F6C-49EA-FB29-B337-DF0FF4CF86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73a21876ea_0_26494:notes">
            <a:extLst>
              <a:ext uri="{FF2B5EF4-FFF2-40B4-BE49-F238E27FC236}">
                <a16:creationId xmlns:a16="http://schemas.microsoft.com/office/drawing/2014/main" id="{658A5D3A-DBFE-10EB-E729-B22C514C4C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0179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>
          <a:extLst>
            <a:ext uri="{FF2B5EF4-FFF2-40B4-BE49-F238E27FC236}">
              <a16:creationId xmlns:a16="http://schemas.microsoft.com/office/drawing/2014/main" id="{80C68765-C574-5CA0-7A3F-3CC3082E4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73a21876ea_0_26494:notes">
            <a:extLst>
              <a:ext uri="{FF2B5EF4-FFF2-40B4-BE49-F238E27FC236}">
                <a16:creationId xmlns:a16="http://schemas.microsoft.com/office/drawing/2014/main" id="{C406B9EE-6C9E-F2EE-6121-021FB8DDAA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73a21876ea_0_26494:notes">
            <a:extLst>
              <a:ext uri="{FF2B5EF4-FFF2-40B4-BE49-F238E27FC236}">
                <a16:creationId xmlns:a16="http://schemas.microsoft.com/office/drawing/2014/main" id="{DE9A9B51-9967-F40D-E9A8-4BD0A85F1B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49959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>
          <a:extLst>
            <a:ext uri="{FF2B5EF4-FFF2-40B4-BE49-F238E27FC236}">
              <a16:creationId xmlns:a16="http://schemas.microsoft.com/office/drawing/2014/main" id="{6C2DE0FE-E82B-63DE-DA46-2F2525421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73a21876ea_0_26662:notes">
            <a:extLst>
              <a:ext uri="{FF2B5EF4-FFF2-40B4-BE49-F238E27FC236}">
                <a16:creationId xmlns:a16="http://schemas.microsoft.com/office/drawing/2014/main" id="{7C264C9D-77AE-B3B7-483A-5473987D1E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73a21876ea_0_26662:notes">
            <a:extLst>
              <a:ext uri="{FF2B5EF4-FFF2-40B4-BE49-F238E27FC236}">
                <a16:creationId xmlns:a16="http://schemas.microsoft.com/office/drawing/2014/main" id="{17B5D92A-9D46-D70D-BDE6-4DC4A93ABE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37629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>
          <a:extLst>
            <a:ext uri="{FF2B5EF4-FFF2-40B4-BE49-F238E27FC236}">
              <a16:creationId xmlns:a16="http://schemas.microsoft.com/office/drawing/2014/main" id="{7DED546E-465F-5C1D-E104-F5CACB2F1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86d7686d6e_3_101:notes">
            <a:extLst>
              <a:ext uri="{FF2B5EF4-FFF2-40B4-BE49-F238E27FC236}">
                <a16:creationId xmlns:a16="http://schemas.microsoft.com/office/drawing/2014/main" id="{34682D66-4AB5-8635-76CF-6E2B59BB96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86d7686d6e_3_101:notes">
            <a:extLst>
              <a:ext uri="{FF2B5EF4-FFF2-40B4-BE49-F238E27FC236}">
                <a16:creationId xmlns:a16="http://schemas.microsoft.com/office/drawing/2014/main" id="{CC305CF6-25DC-865A-AFA4-27713A9097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66407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>
          <a:extLst>
            <a:ext uri="{FF2B5EF4-FFF2-40B4-BE49-F238E27FC236}">
              <a16:creationId xmlns:a16="http://schemas.microsoft.com/office/drawing/2014/main" id="{2673C24E-ECF4-2289-092B-5DC5C711E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73a21876ea_0_26494:notes">
            <a:extLst>
              <a:ext uri="{FF2B5EF4-FFF2-40B4-BE49-F238E27FC236}">
                <a16:creationId xmlns:a16="http://schemas.microsoft.com/office/drawing/2014/main" id="{D6A0E124-EEFD-F823-9249-B02DE25691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73a21876ea_0_26494:notes">
            <a:extLst>
              <a:ext uri="{FF2B5EF4-FFF2-40B4-BE49-F238E27FC236}">
                <a16:creationId xmlns:a16="http://schemas.microsoft.com/office/drawing/2014/main" id="{C15DC663-E84C-C46E-0176-B16D3D80D3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929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>
          <a:extLst>
            <a:ext uri="{FF2B5EF4-FFF2-40B4-BE49-F238E27FC236}">
              <a16:creationId xmlns:a16="http://schemas.microsoft.com/office/drawing/2014/main" id="{32ADE439-4328-1ADF-A312-81655ADBD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73a21876ea_0_26494:notes">
            <a:extLst>
              <a:ext uri="{FF2B5EF4-FFF2-40B4-BE49-F238E27FC236}">
                <a16:creationId xmlns:a16="http://schemas.microsoft.com/office/drawing/2014/main" id="{65F92835-6569-EE0E-22BC-8DF3659462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73a21876ea_0_26494:notes">
            <a:extLst>
              <a:ext uri="{FF2B5EF4-FFF2-40B4-BE49-F238E27FC236}">
                <a16:creationId xmlns:a16="http://schemas.microsoft.com/office/drawing/2014/main" id="{46965680-04DF-49B3-9B39-E6BDA50E25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1423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>
          <a:extLst>
            <a:ext uri="{FF2B5EF4-FFF2-40B4-BE49-F238E27FC236}">
              <a16:creationId xmlns:a16="http://schemas.microsoft.com/office/drawing/2014/main" id="{ED8335D9-97F5-171E-CC21-AAE78A535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86d7686d6e_3_101:notes">
            <a:extLst>
              <a:ext uri="{FF2B5EF4-FFF2-40B4-BE49-F238E27FC236}">
                <a16:creationId xmlns:a16="http://schemas.microsoft.com/office/drawing/2014/main" id="{A2A9D7BA-B485-36BC-D61C-C057D7A556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86d7686d6e_3_101:notes">
            <a:extLst>
              <a:ext uri="{FF2B5EF4-FFF2-40B4-BE49-F238E27FC236}">
                <a16:creationId xmlns:a16="http://schemas.microsoft.com/office/drawing/2014/main" id="{2CDFBE1F-62E3-9535-8AE9-3915606F10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05483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>
          <a:extLst>
            <a:ext uri="{FF2B5EF4-FFF2-40B4-BE49-F238E27FC236}">
              <a16:creationId xmlns:a16="http://schemas.microsoft.com/office/drawing/2014/main" id="{787F1DCC-6E2A-E3AD-3CAF-B7504256B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73a21876ea_0_26494:notes">
            <a:extLst>
              <a:ext uri="{FF2B5EF4-FFF2-40B4-BE49-F238E27FC236}">
                <a16:creationId xmlns:a16="http://schemas.microsoft.com/office/drawing/2014/main" id="{3E3D35E3-155D-F644-2AA5-B577E91F77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73a21876ea_0_26494:notes">
            <a:extLst>
              <a:ext uri="{FF2B5EF4-FFF2-40B4-BE49-F238E27FC236}">
                <a16:creationId xmlns:a16="http://schemas.microsoft.com/office/drawing/2014/main" id="{7793526E-9E81-F5EE-E9FE-D5D1584FCD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7223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86d7686d6e_3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86d7686d6e_3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5529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86d7686d6e_3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86d7686d6e_3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03772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9">
          <a:extLst>
            <a:ext uri="{FF2B5EF4-FFF2-40B4-BE49-F238E27FC236}">
              <a16:creationId xmlns:a16="http://schemas.microsoft.com/office/drawing/2014/main" id="{BA01C410-430A-5AB5-D5C8-FAB9E5952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73a21876ea_0_26581:notes">
            <a:extLst>
              <a:ext uri="{FF2B5EF4-FFF2-40B4-BE49-F238E27FC236}">
                <a16:creationId xmlns:a16="http://schemas.microsoft.com/office/drawing/2014/main" id="{DF9DFA6C-518C-866C-DF67-F8DF96042F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" name="Google Shape;1561;g73a21876ea_0_26581:notes">
            <a:extLst>
              <a:ext uri="{FF2B5EF4-FFF2-40B4-BE49-F238E27FC236}">
                <a16:creationId xmlns:a16="http://schemas.microsoft.com/office/drawing/2014/main" id="{38F878FD-9B78-24DA-6BD2-3ADB216308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9410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9">
          <a:extLst>
            <a:ext uri="{FF2B5EF4-FFF2-40B4-BE49-F238E27FC236}">
              <a16:creationId xmlns:a16="http://schemas.microsoft.com/office/drawing/2014/main" id="{C9ACA6C6-A998-4267-0BE6-534E5A2E1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73a21876ea_0_26581:notes">
            <a:extLst>
              <a:ext uri="{FF2B5EF4-FFF2-40B4-BE49-F238E27FC236}">
                <a16:creationId xmlns:a16="http://schemas.microsoft.com/office/drawing/2014/main" id="{4E9EBB42-E84D-D5BC-73DC-DD5D7D2698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" name="Google Shape;1561;g73a21876ea_0_26581:notes">
            <a:extLst>
              <a:ext uri="{FF2B5EF4-FFF2-40B4-BE49-F238E27FC236}">
                <a16:creationId xmlns:a16="http://schemas.microsoft.com/office/drawing/2014/main" id="{D74ACAE9-3D85-E5C8-1274-C3C12D4878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93356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73a21876ea_0_26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" name="Google Shape;1561;g73a21876ea_0_26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19956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9">
          <a:extLst>
            <a:ext uri="{FF2B5EF4-FFF2-40B4-BE49-F238E27FC236}">
              <a16:creationId xmlns:a16="http://schemas.microsoft.com/office/drawing/2014/main" id="{53CAF454-5A4D-568D-05BF-879128BF3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73a21876ea_0_26581:notes">
            <a:extLst>
              <a:ext uri="{FF2B5EF4-FFF2-40B4-BE49-F238E27FC236}">
                <a16:creationId xmlns:a16="http://schemas.microsoft.com/office/drawing/2014/main" id="{A3972251-34A8-BD22-1D70-660A5FFFD1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" name="Google Shape;1561;g73a21876ea_0_26581:notes">
            <a:extLst>
              <a:ext uri="{FF2B5EF4-FFF2-40B4-BE49-F238E27FC236}">
                <a16:creationId xmlns:a16="http://schemas.microsoft.com/office/drawing/2014/main" id="{7274F133-B393-CEA1-F52D-A7726B062F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72552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73a21876ea_0_26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" name="Google Shape;1561;g73a21876ea_0_26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28213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9">
          <a:extLst>
            <a:ext uri="{FF2B5EF4-FFF2-40B4-BE49-F238E27FC236}">
              <a16:creationId xmlns:a16="http://schemas.microsoft.com/office/drawing/2014/main" id="{C3E81726-B69B-4A74-09B1-878F42304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73a21876ea_0_26581:notes">
            <a:extLst>
              <a:ext uri="{FF2B5EF4-FFF2-40B4-BE49-F238E27FC236}">
                <a16:creationId xmlns:a16="http://schemas.microsoft.com/office/drawing/2014/main" id="{EFE3497A-2E30-5081-2B9E-3F694614DB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" name="Google Shape;1561;g73a21876ea_0_26581:notes">
            <a:extLst>
              <a:ext uri="{FF2B5EF4-FFF2-40B4-BE49-F238E27FC236}">
                <a16:creationId xmlns:a16="http://schemas.microsoft.com/office/drawing/2014/main" id="{CA63C8ED-F72B-FABE-7835-40D8AEDD2C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7565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9">
          <a:extLst>
            <a:ext uri="{FF2B5EF4-FFF2-40B4-BE49-F238E27FC236}">
              <a16:creationId xmlns:a16="http://schemas.microsoft.com/office/drawing/2014/main" id="{E39A267F-7DBD-6F9D-D5D0-CD3304765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73a21876ea_0_26581:notes">
            <a:extLst>
              <a:ext uri="{FF2B5EF4-FFF2-40B4-BE49-F238E27FC236}">
                <a16:creationId xmlns:a16="http://schemas.microsoft.com/office/drawing/2014/main" id="{1A03CB10-4869-0815-964B-87AA53716C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" name="Google Shape;1561;g73a21876ea_0_26581:notes">
            <a:extLst>
              <a:ext uri="{FF2B5EF4-FFF2-40B4-BE49-F238E27FC236}">
                <a16:creationId xmlns:a16="http://schemas.microsoft.com/office/drawing/2014/main" id="{3D3ABDA3-4018-2EC8-FF53-2C97BDFEA3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4433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9">
          <a:extLst>
            <a:ext uri="{FF2B5EF4-FFF2-40B4-BE49-F238E27FC236}">
              <a16:creationId xmlns:a16="http://schemas.microsoft.com/office/drawing/2014/main" id="{5C31CB2A-928D-5494-BDBC-AE5DA11E7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73a21876ea_0_26581:notes">
            <a:extLst>
              <a:ext uri="{FF2B5EF4-FFF2-40B4-BE49-F238E27FC236}">
                <a16:creationId xmlns:a16="http://schemas.microsoft.com/office/drawing/2014/main" id="{B345B668-759D-5EFB-40A2-8AB27E19E9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" name="Google Shape;1561;g73a21876ea_0_26581:notes">
            <a:extLst>
              <a:ext uri="{FF2B5EF4-FFF2-40B4-BE49-F238E27FC236}">
                <a16:creationId xmlns:a16="http://schemas.microsoft.com/office/drawing/2014/main" id="{BF17BC6C-F043-2C4F-B862-F387DE7779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34146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73a21876ea_0_26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" name="Google Shape;1561;g73a21876ea_0_26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618803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86d7686d6e_3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86d7686d6e_3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2168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86d7686d6e_3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86d7686d6e_3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037728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73a21876ea_0_26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73a21876ea_0_26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86424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73a21876ea_0_26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73a21876ea_0_26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86424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73b77242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5" name="Google Shape;1905;g73b77242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454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86d7686d6e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9" name="Google Shape;1849;g86d7686d6e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73a21876ea_0_26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2" name="Google Shape;1692;g73a21876ea_0_26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86d7686d6e_3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86d7686d6e_3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0377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10" name="Google Shape;10;p2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2;p2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13" name="Google Shape;13;p2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/>
          <p:nvPr/>
        </p:nvSpPr>
        <p:spPr>
          <a:xfrm>
            <a:off x="576820" y="256230"/>
            <a:ext cx="610529" cy="313734"/>
          </a:xfrm>
          <a:custGeom>
            <a:avLst/>
            <a:gdLst/>
            <a:ahLst/>
            <a:cxnLst/>
            <a:rect l="l" t="t" r="r" b="b"/>
            <a:pathLst>
              <a:path w="8119" h="4172" extrusionOk="0">
                <a:moveTo>
                  <a:pt x="4059" y="1"/>
                </a:moveTo>
                <a:cubicBezTo>
                  <a:pt x="1815" y="1"/>
                  <a:pt x="0" y="1816"/>
                  <a:pt x="0" y="4060"/>
                </a:cubicBezTo>
                <a:lnTo>
                  <a:pt x="0" y="4171"/>
                </a:lnTo>
                <a:lnTo>
                  <a:pt x="8118" y="4171"/>
                </a:lnTo>
                <a:lnTo>
                  <a:pt x="8118" y="4060"/>
                </a:lnTo>
                <a:cubicBezTo>
                  <a:pt x="8118" y="1816"/>
                  <a:pt x="6304" y="1"/>
                  <a:pt x="40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572002" y="4479747"/>
            <a:ext cx="308625" cy="308625"/>
          </a:xfrm>
          <a:custGeom>
            <a:avLst/>
            <a:gdLst/>
            <a:ahLst/>
            <a:cxnLst/>
            <a:rect l="l" t="t" r="r" b="b"/>
            <a:pathLst>
              <a:path w="1068" h="1068" fill="none" extrusionOk="0">
                <a:moveTo>
                  <a:pt x="1067" y="462"/>
                </a:moveTo>
                <a:cubicBezTo>
                  <a:pt x="1067" y="860"/>
                  <a:pt x="574" y="1067"/>
                  <a:pt x="287" y="781"/>
                </a:cubicBezTo>
                <a:cubicBezTo>
                  <a:pt x="1" y="494"/>
                  <a:pt x="208" y="1"/>
                  <a:pt x="606" y="1"/>
                </a:cubicBezTo>
                <a:cubicBezTo>
                  <a:pt x="860" y="1"/>
                  <a:pt x="1067" y="208"/>
                  <a:pt x="1067" y="462"/>
                </a:cubicBez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632322" y="1600850"/>
            <a:ext cx="198201" cy="199097"/>
          </a:xfrm>
          <a:custGeom>
            <a:avLst/>
            <a:gdLst/>
            <a:ahLst/>
            <a:cxnLst/>
            <a:rect l="l" t="t" r="r" b="b"/>
            <a:pathLst>
              <a:path w="3757" h="3774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1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7893568" y="678736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377780" y="381216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3426629" y="465412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537472" y="1571225"/>
            <a:ext cx="198201" cy="199097"/>
          </a:xfrm>
          <a:custGeom>
            <a:avLst/>
            <a:gdLst/>
            <a:ahLst/>
            <a:cxnLst/>
            <a:rect l="l" t="t" r="r" b="b"/>
            <a:pathLst>
              <a:path w="3757" h="3774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1"/>
                </a:ln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3869132" y="1140413"/>
            <a:ext cx="4554000" cy="229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7200">
                <a:latin typeface="Barlow Semi Condensed Black"/>
                <a:ea typeface="Barlow Semi Condensed Black"/>
                <a:cs typeface="Barlow Semi Condensed Black"/>
                <a:sym typeface="Barlow Semi Condensed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6132650" y="3485800"/>
            <a:ext cx="2290500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8744998" y="2472648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"/>
          <p:cNvSpPr/>
          <p:nvPr/>
        </p:nvSpPr>
        <p:spPr>
          <a:xfrm rot="10800000" flipH="1">
            <a:off x="1759483" y="1445798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1"/>
          <p:cNvSpPr/>
          <p:nvPr/>
        </p:nvSpPr>
        <p:spPr>
          <a:xfrm rot="10800000" flipH="1">
            <a:off x="528281" y="3867184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1"/>
          <p:cNvSpPr/>
          <p:nvPr/>
        </p:nvSpPr>
        <p:spPr>
          <a:xfrm rot="10800000" flipH="1">
            <a:off x="8123631" y="347892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1"/>
          <p:cNvSpPr/>
          <p:nvPr/>
        </p:nvSpPr>
        <p:spPr>
          <a:xfrm rot="10800000" flipH="1">
            <a:off x="3005312" y="4505667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1"/>
          <p:cNvSpPr/>
          <p:nvPr/>
        </p:nvSpPr>
        <p:spPr>
          <a:xfrm rot="10800000" flipH="1">
            <a:off x="4401449" y="28722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1"/>
          <p:cNvSpPr/>
          <p:nvPr/>
        </p:nvSpPr>
        <p:spPr>
          <a:xfrm rot="10800000" flipH="1">
            <a:off x="6364783" y="4505698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1"/>
          <p:cNvSpPr/>
          <p:nvPr/>
        </p:nvSpPr>
        <p:spPr>
          <a:xfrm rot="10800000" flipH="1">
            <a:off x="6940762" y="106935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1"/>
          <p:cNvSpPr txBox="1">
            <a:spLocks noGrp="1"/>
          </p:cNvSpPr>
          <p:nvPr>
            <p:ph type="title" hasCustomPrompt="1"/>
          </p:nvPr>
        </p:nvSpPr>
        <p:spPr>
          <a:xfrm>
            <a:off x="2779225" y="1644850"/>
            <a:ext cx="3585600" cy="12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9600" b="1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1" name="Google Shape;171;p11"/>
          <p:cNvSpPr txBox="1">
            <a:spLocks noGrp="1"/>
          </p:cNvSpPr>
          <p:nvPr>
            <p:ph type="subTitle" idx="1"/>
          </p:nvPr>
        </p:nvSpPr>
        <p:spPr>
          <a:xfrm>
            <a:off x="1713300" y="2997800"/>
            <a:ext cx="57279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2" name="Google Shape;172;p11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173" name="Google Shape;173;p11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1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" name="Google Shape;175;p11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176" name="Google Shape;176;p11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1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"/>
          <p:cNvSpPr txBox="1">
            <a:spLocks noGrp="1"/>
          </p:cNvSpPr>
          <p:nvPr>
            <p:ph type="ctrTitle"/>
          </p:nvPr>
        </p:nvSpPr>
        <p:spPr>
          <a:xfrm>
            <a:off x="715050" y="426149"/>
            <a:ext cx="77139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Staatliches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subTitle" idx="1"/>
          </p:nvPr>
        </p:nvSpPr>
        <p:spPr>
          <a:xfrm>
            <a:off x="914500" y="2021950"/>
            <a:ext cx="22206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3"/>
          <p:cNvSpPr txBox="1">
            <a:spLocks noGrp="1"/>
          </p:cNvSpPr>
          <p:nvPr>
            <p:ph type="title" idx="2"/>
          </p:nvPr>
        </p:nvSpPr>
        <p:spPr>
          <a:xfrm>
            <a:off x="3456000" y="1532952"/>
            <a:ext cx="22191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3" name="Google Shape;183;p13"/>
          <p:cNvSpPr txBox="1">
            <a:spLocks noGrp="1"/>
          </p:cNvSpPr>
          <p:nvPr>
            <p:ph type="subTitle" idx="3"/>
          </p:nvPr>
        </p:nvSpPr>
        <p:spPr>
          <a:xfrm>
            <a:off x="3456000" y="2021950"/>
            <a:ext cx="22191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3"/>
          <p:cNvSpPr txBox="1">
            <a:spLocks noGrp="1"/>
          </p:cNvSpPr>
          <p:nvPr>
            <p:ph type="title" idx="4"/>
          </p:nvPr>
        </p:nvSpPr>
        <p:spPr>
          <a:xfrm>
            <a:off x="6008900" y="1532952"/>
            <a:ext cx="22191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5" name="Google Shape;185;p13"/>
          <p:cNvSpPr txBox="1">
            <a:spLocks noGrp="1"/>
          </p:cNvSpPr>
          <p:nvPr>
            <p:ph type="subTitle" idx="5"/>
          </p:nvPr>
        </p:nvSpPr>
        <p:spPr>
          <a:xfrm>
            <a:off x="6008900" y="2021950"/>
            <a:ext cx="22191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3"/>
          <p:cNvSpPr txBox="1">
            <a:spLocks noGrp="1"/>
          </p:cNvSpPr>
          <p:nvPr>
            <p:ph type="title" idx="6"/>
          </p:nvPr>
        </p:nvSpPr>
        <p:spPr>
          <a:xfrm>
            <a:off x="914500" y="3322452"/>
            <a:ext cx="22206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subTitle" idx="7"/>
          </p:nvPr>
        </p:nvSpPr>
        <p:spPr>
          <a:xfrm>
            <a:off x="914500" y="3811450"/>
            <a:ext cx="22206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3"/>
          <p:cNvSpPr txBox="1">
            <a:spLocks noGrp="1"/>
          </p:cNvSpPr>
          <p:nvPr>
            <p:ph type="title" idx="8"/>
          </p:nvPr>
        </p:nvSpPr>
        <p:spPr>
          <a:xfrm>
            <a:off x="3456000" y="3322452"/>
            <a:ext cx="22191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9"/>
          </p:nvPr>
        </p:nvSpPr>
        <p:spPr>
          <a:xfrm>
            <a:off x="3456000" y="3811450"/>
            <a:ext cx="22191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13"/>
          </p:nvPr>
        </p:nvSpPr>
        <p:spPr>
          <a:xfrm>
            <a:off x="6008900" y="3322452"/>
            <a:ext cx="22191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14"/>
          </p:nvPr>
        </p:nvSpPr>
        <p:spPr>
          <a:xfrm>
            <a:off x="6008900" y="3811450"/>
            <a:ext cx="22191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title" idx="15"/>
          </p:nvPr>
        </p:nvSpPr>
        <p:spPr>
          <a:xfrm>
            <a:off x="914500" y="1532952"/>
            <a:ext cx="22206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16" hasCustomPrompt="1"/>
          </p:nvPr>
        </p:nvSpPr>
        <p:spPr>
          <a:xfrm>
            <a:off x="914500" y="1228502"/>
            <a:ext cx="783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title" idx="17" hasCustomPrompt="1"/>
          </p:nvPr>
        </p:nvSpPr>
        <p:spPr>
          <a:xfrm>
            <a:off x="3456000" y="1228502"/>
            <a:ext cx="783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5" name="Google Shape;195;p13"/>
          <p:cNvSpPr txBox="1">
            <a:spLocks noGrp="1"/>
          </p:cNvSpPr>
          <p:nvPr>
            <p:ph type="title" idx="18" hasCustomPrompt="1"/>
          </p:nvPr>
        </p:nvSpPr>
        <p:spPr>
          <a:xfrm>
            <a:off x="6008900" y="1228502"/>
            <a:ext cx="783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6" name="Google Shape;196;p13"/>
          <p:cNvSpPr txBox="1">
            <a:spLocks noGrp="1"/>
          </p:cNvSpPr>
          <p:nvPr>
            <p:ph type="title" idx="19" hasCustomPrompt="1"/>
          </p:nvPr>
        </p:nvSpPr>
        <p:spPr>
          <a:xfrm>
            <a:off x="3456000" y="3017950"/>
            <a:ext cx="783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7" name="Google Shape;197;p13"/>
          <p:cNvSpPr txBox="1">
            <a:spLocks noGrp="1"/>
          </p:cNvSpPr>
          <p:nvPr>
            <p:ph type="title" idx="20" hasCustomPrompt="1"/>
          </p:nvPr>
        </p:nvSpPr>
        <p:spPr>
          <a:xfrm>
            <a:off x="914500" y="3017950"/>
            <a:ext cx="783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8" name="Google Shape;198;p13"/>
          <p:cNvSpPr txBox="1">
            <a:spLocks noGrp="1"/>
          </p:cNvSpPr>
          <p:nvPr>
            <p:ph type="title" idx="21" hasCustomPrompt="1"/>
          </p:nvPr>
        </p:nvSpPr>
        <p:spPr>
          <a:xfrm>
            <a:off x="6008900" y="3017950"/>
            <a:ext cx="783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9" name="Google Shape;199;p13"/>
          <p:cNvSpPr/>
          <p:nvPr/>
        </p:nvSpPr>
        <p:spPr>
          <a:xfrm>
            <a:off x="8608274" y="2437604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3"/>
          <p:cNvSpPr/>
          <p:nvPr/>
        </p:nvSpPr>
        <p:spPr>
          <a:xfrm>
            <a:off x="2826477" y="4723509"/>
            <a:ext cx="308625" cy="308625"/>
          </a:xfrm>
          <a:custGeom>
            <a:avLst/>
            <a:gdLst/>
            <a:ahLst/>
            <a:cxnLst/>
            <a:rect l="l" t="t" r="r" b="b"/>
            <a:pathLst>
              <a:path w="1068" h="1068" fill="none" extrusionOk="0">
                <a:moveTo>
                  <a:pt x="1067" y="462"/>
                </a:moveTo>
                <a:cubicBezTo>
                  <a:pt x="1067" y="860"/>
                  <a:pt x="574" y="1067"/>
                  <a:pt x="287" y="781"/>
                </a:cubicBezTo>
                <a:cubicBezTo>
                  <a:pt x="1" y="494"/>
                  <a:pt x="208" y="1"/>
                  <a:pt x="606" y="1"/>
                </a:cubicBezTo>
                <a:cubicBezTo>
                  <a:pt x="860" y="1"/>
                  <a:pt x="1067" y="208"/>
                  <a:pt x="1067" y="462"/>
                </a:cubicBez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3"/>
          <p:cNvSpPr/>
          <p:nvPr/>
        </p:nvSpPr>
        <p:spPr>
          <a:xfrm>
            <a:off x="6593448" y="177723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3"/>
          <p:cNvSpPr/>
          <p:nvPr/>
        </p:nvSpPr>
        <p:spPr>
          <a:xfrm>
            <a:off x="5708905" y="4723498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3"/>
          <p:cNvSpPr/>
          <p:nvPr/>
        </p:nvSpPr>
        <p:spPr>
          <a:xfrm>
            <a:off x="8428949" y="4469933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3"/>
          <p:cNvSpPr/>
          <p:nvPr/>
        </p:nvSpPr>
        <p:spPr>
          <a:xfrm>
            <a:off x="323568" y="1797440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3"/>
          <p:cNvSpPr/>
          <p:nvPr/>
        </p:nvSpPr>
        <p:spPr>
          <a:xfrm>
            <a:off x="1642792" y="397787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" name="Google Shape;206;p13"/>
          <p:cNvGrpSpPr/>
          <p:nvPr/>
        </p:nvGrpSpPr>
        <p:grpSpPr>
          <a:xfrm rot="10800000" flipH="1">
            <a:off x="-10350" y="4643689"/>
            <a:ext cx="1337524" cy="538259"/>
            <a:chOff x="0" y="0"/>
            <a:chExt cx="4110400" cy="2081433"/>
          </a:xfrm>
        </p:grpSpPr>
        <p:sp>
          <p:nvSpPr>
            <p:cNvPr id="207" name="Google Shape;207;p13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13"/>
          <p:cNvGrpSpPr/>
          <p:nvPr/>
        </p:nvGrpSpPr>
        <p:grpSpPr>
          <a:xfrm flipH="1">
            <a:off x="7739484" y="-29603"/>
            <a:ext cx="1434119" cy="538259"/>
            <a:chOff x="0" y="0"/>
            <a:chExt cx="4110400" cy="2081433"/>
          </a:xfrm>
        </p:grpSpPr>
        <p:sp>
          <p:nvSpPr>
            <p:cNvPr id="210" name="Google Shape;210;p13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ONE_COLUMN_TEXT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"/>
          <p:cNvSpPr txBox="1">
            <a:spLocks noGrp="1"/>
          </p:cNvSpPr>
          <p:nvPr>
            <p:ph type="title"/>
          </p:nvPr>
        </p:nvSpPr>
        <p:spPr>
          <a:xfrm>
            <a:off x="715500" y="468692"/>
            <a:ext cx="7713000" cy="4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4" name="Google Shape;214;p14"/>
          <p:cNvSpPr txBox="1">
            <a:spLocks noGrp="1"/>
          </p:cNvSpPr>
          <p:nvPr>
            <p:ph type="title" idx="2"/>
          </p:nvPr>
        </p:nvSpPr>
        <p:spPr>
          <a:xfrm>
            <a:off x="719475" y="1538250"/>
            <a:ext cx="2262300" cy="3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5" name="Google Shape;215;p14"/>
          <p:cNvSpPr txBox="1">
            <a:spLocks noGrp="1"/>
          </p:cNvSpPr>
          <p:nvPr>
            <p:ph type="title" idx="3"/>
          </p:nvPr>
        </p:nvSpPr>
        <p:spPr>
          <a:xfrm>
            <a:off x="719475" y="3556726"/>
            <a:ext cx="2262300" cy="3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6" name="Google Shape;216;p14"/>
          <p:cNvSpPr txBox="1">
            <a:spLocks noGrp="1"/>
          </p:cNvSpPr>
          <p:nvPr>
            <p:ph type="subTitle" idx="1"/>
          </p:nvPr>
        </p:nvSpPr>
        <p:spPr>
          <a:xfrm>
            <a:off x="719475" y="1849650"/>
            <a:ext cx="2262300" cy="5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4"/>
          <p:cNvSpPr txBox="1">
            <a:spLocks noGrp="1"/>
          </p:cNvSpPr>
          <p:nvPr>
            <p:ph type="title" idx="4"/>
          </p:nvPr>
        </p:nvSpPr>
        <p:spPr>
          <a:xfrm>
            <a:off x="6162225" y="1538250"/>
            <a:ext cx="2262300" cy="3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8" name="Google Shape;218;p14"/>
          <p:cNvSpPr txBox="1">
            <a:spLocks noGrp="1"/>
          </p:cNvSpPr>
          <p:nvPr>
            <p:ph type="subTitle" idx="5"/>
          </p:nvPr>
        </p:nvSpPr>
        <p:spPr>
          <a:xfrm>
            <a:off x="719475" y="3868125"/>
            <a:ext cx="2262300" cy="5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14"/>
          <p:cNvSpPr txBox="1">
            <a:spLocks noGrp="1"/>
          </p:cNvSpPr>
          <p:nvPr>
            <p:ph type="subTitle" idx="6"/>
          </p:nvPr>
        </p:nvSpPr>
        <p:spPr>
          <a:xfrm>
            <a:off x="6162225" y="1849650"/>
            <a:ext cx="2262300" cy="5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4"/>
          <p:cNvSpPr txBox="1">
            <a:spLocks noGrp="1"/>
          </p:cNvSpPr>
          <p:nvPr>
            <p:ph type="title" idx="7"/>
          </p:nvPr>
        </p:nvSpPr>
        <p:spPr>
          <a:xfrm>
            <a:off x="6162225" y="3556725"/>
            <a:ext cx="2262300" cy="3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1" name="Google Shape;221;p14"/>
          <p:cNvSpPr txBox="1">
            <a:spLocks noGrp="1"/>
          </p:cNvSpPr>
          <p:nvPr>
            <p:ph type="subTitle" idx="8"/>
          </p:nvPr>
        </p:nvSpPr>
        <p:spPr>
          <a:xfrm>
            <a:off x="6162225" y="3868125"/>
            <a:ext cx="2262300" cy="5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14"/>
          <p:cNvSpPr/>
          <p:nvPr/>
        </p:nvSpPr>
        <p:spPr>
          <a:xfrm rot="10800000" flipH="1">
            <a:off x="2394458" y="4767448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4"/>
          <p:cNvSpPr/>
          <p:nvPr/>
        </p:nvSpPr>
        <p:spPr>
          <a:xfrm rot="10800000" flipH="1">
            <a:off x="8242181" y="4605234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4"/>
          <p:cNvSpPr/>
          <p:nvPr/>
        </p:nvSpPr>
        <p:spPr>
          <a:xfrm rot="10800000" flipH="1">
            <a:off x="933781" y="674954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4"/>
          <p:cNvSpPr/>
          <p:nvPr/>
        </p:nvSpPr>
        <p:spPr>
          <a:xfrm rot="10800000" flipH="1">
            <a:off x="615537" y="2857592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4"/>
          <p:cNvSpPr/>
          <p:nvPr/>
        </p:nvSpPr>
        <p:spPr>
          <a:xfrm rot="10800000" flipH="1">
            <a:off x="8258399" y="501067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4"/>
          <p:cNvSpPr/>
          <p:nvPr/>
        </p:nvSpPr>
        <p:spPr>
          <a:xfrm rot="10800000" flipH="1">
            <a:off x="8043983" y="2710023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8" name="Google Shape;228;p14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229" name="Google Shape;229;p14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ONE_COLUMN_TEXT_1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5"/>
          <p:cNvSpPr/>
          <p:nvPr/>
        </p:nvSpPr>
        <p:spPr>
          <a:xfrm>
            <a:off x="8660020" y="2850148"/>
            <a:ext cx="203435" cy="203441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5"/>
          <p:cNvSpPr/>
          <p:nvPr/>
        </p:nvSpPr>
        <p:spPr>
          <a:xfrm>
            <a:off x="6561028" y="135175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5"/>
          <p:cNvSpPr/>
          <p:nvPr/>
        </p:nvSpPr>
        <p:spPr>
          <a:xfrm>
            <a:off x="345463" y="2229710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5"/>
          <p:cNvSpPr/>
          <p:nvPr/>
        </p:nvSpPr>
        <p:spPr>
          <a:xfrm>
            <a:off x="6524720" y="4545836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5"/>
          <p:cNvSpPr/>
          <p:nvPr/>
        </p:nvSpPr>
        <p:spPr>
          <a:xfrm flipH="1">
            <a:off x="8215765" y="315756"/>
            <a:ext cx="426350" cy="452657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5"/>
          <p:cNvSpPr/>
          <p:nvPr/>
        </p:nvSpPr>
        <p:spPr>
          <a:xfrm>
            <a:off x="2506033" y="914528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5"/>
          <p:cNvSpPr/>
          <p:nvPr/>
        </p:nvSpPr>
        <p:spPr>
          <a:xfrm>
            <a:off x="4449995" y="4756137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5"/>
          <p:cNvSpPr txBox="1">
            <a:spLocks noGrp="1"/>
          </p:cNvSpPr>
          <p:nvPr>
            <p:ph type="title"/>
          </p:nvPr>
        </p:nvSpPr>
        <p:spPr>
          <a:xfrm>
            <a:off x="715050" y="423559"/>
            <a:ext cx="7713900" cy="4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0" name="Google Shape;240;p15"/>
          <p:cNvSpPr txBox="1">
            <a:spLocks noGrp="1"/>
          </p:cNvSpPr>
          <p:nvPr>
            <p:ph type="subTitle" idx="1"/>
          </p:nvPr>
        </p:nvSpPr>
        <p:spPr>
          <a:xfrm>
            <a:off x="2705063" y="3619377"/>
            <a:ext cx="16644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15"/>
          <p:cNvSpPr txBox="1">
            <a:spLocks noGrp="1"/>
          </p:cNvSpPr>
          <p:nvPr>
            <p:ph type="subTitle" idx="2"/>
          </p:nvPr>
        </p:nvSpPr>
        <p:spPr>
          <a:xfrm>
            <a:off x="720863" y="3614977"/>
            <a:ext cx="16644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15"/>
          <p:cNvSpPr txBox="1">
            <a:spLocks noGrp="1"/>
          </p:cNvSpPr>
          <p:nvPr>
            <p:ph type="subTitle" idx="3"/>
          </p:nvPr>
        </p:nvSpPr>
        <p:spPr>
          <a:xfrm>
            <a:off x="4732148" y="3614577"/>
            <a:ext cx="16644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15"/>
          <p:cNvSpPr txBox="1">
            <a:spLocks noGrp="1"/>
          </p:cNvSpPr>
          <p:nvPr>
            <p:ph type="subTitle" idx="4"/>
          </p:nvPr>
        </p:nvSpPr>
        <p:spPr>
          <a:xfrm>
            <a:off x="6759225" y="3614977"/>
            <a:ext cx="16644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15"/>
          <p:cNvSpPr txBox="1">
            <a:spLocks noGrp="1"/>
          </p:cNvSpPr>
          <p:nvPr>
            <p:ph type="title" idx="5" hasCustomPrompt="1"/>
          </p:nvPr>
        </p:nvSpPr>
        <p:spPr>
          <a:xfrm>
            <a:off x="1117013" y="2126775"/>
            <a:ext cx="872100" cy="4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45" name="Google Shape;245;p15"/>
          <p:cNvSpPr txBox="1">
            <a:spLocks noGrp="1"/>
          </p:cNvSpPr>
          <p:nvPr>
            <p:ph type="title" idx="6" hasCustomPrompt="1"/>
          </p:nvPr>
        </p:nvSpPr>
        <p:spPr>
          <a:xfrm>
            <a:off x="3101213" y="2131175"/>
            <a:ext cx="872100" cy="4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46" name="Google Shape;246;p15"/>
          <p:cNvSpPr txBox="1">
            <a:spLocks noGrp="1"/>
          </p:cNvSpPr>
          <p:nvPr>
            <p:ph type="title" idx="7" hasCustomPrompt="1"/>
          </p:nvPr>
        </p:nvSpPr>
        <p:spPr>
          <a:xfrm>
            <a:off x="5128298" y="2126375"/>
            <a:ext cx="872100" cy="4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47" name="Google Shape;247;p15"/>
          <p:cNvSpPr txBox="1">
            <a:spLocks noGrp="1"/>
          </p:cNvSpPr>
          <p:nvPr>
            <p:ph type="title" idx="8" hasCustomPrompt="1"/>
          </p:nvPr>
        </p:nvSpPr>
        <p:spPr>
          <a:xfrm>
            <a:off x="7155375" y="2126775"/>
            <a:ext cx="872100" cy="4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48" name="Google Shape;248;p15"/>
          <p:cNvSpPr txBox="1">
            <a:spLocks noGrp="1"/>
          </p:cNvSpPr>
          <p:nvPr>
            <p:ph type="title" idx="9"/>
          </p:nvPr>
        </p:nvSpPr>
        <p:spPr>
          <a:xfrm>
            <a:off x="720863" y="3270850"/>
            <a:ext cx="16644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49" name="Google Shape;249;p15"/>
          <p:cNvSpPr txBox="1">
            <a:spLocks noGrp="1"/>
          </p:cNvSpPr>
          <p:nvPr>
            <p:ph type="title" idx="13"/>
          </p:nvPr>
        </p:nvSpPr>
        <p:spPr>
          <a:xfrm>
            <a:off x="2705063" y="3275250"/>
            <a:ext cx="16644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50" name="Google Shape;250;p15"/>
          <p:cNvSpPr txBox="1">
            <a:spLocks noGrp="1"/>
          </p:cNvSpPr>
          <p:nvPr>
            <p:ph type="title" idx="14"/>
          </p:nvPr>
        </p:nvSpPr>
        <p:spPr>
          <a:xfrm>
            <a:off x="4732148" y="3270450"/>
            <a:ext cx="16644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51" name="Google Shape;251;p15"/>
          <p:cNvSpPr txBox="1">
            <a:spLocks noGrp="1"/>
          </p:cNvSpPr>
          <p:nvPr>
            <p:ph type="title" idx="15"/>
          </p:nvPr>
        </p:nvSpPr>
        <p:spPr>
          <a:xfrm>
            <a:off x="6759225" y="3270850"/>
            <a:ext cx="16644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252" name="Google Shape;252;p15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253" name="Google Shape;253;p15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15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256" name="Google Shape;256;p15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ONE_COLUMN_TEXT_1_4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6"/>
          <p:cNvSpPr/>
          <p:nvPr/>
        </p:nvSpPr>
        <p:spPr>
          <a:xfrm rot="10800000" flipH="1">
            <a:off x="3146633" y="4092698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6"/>
          <p:cNvSpPr/>
          <p:nvPr/>
        </p:nvSpPr>
        <p:spPr>
          <a:xfrm rot="10800000" flipH="1">
            <a:off x="528281" y="4457759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6"/>
          <p:cNvSpPr/>
          <p:nvPr/>
        </p:nvSpPr>
        <p:spPr>
          <a:xfrm rot="10800000" flipH="1">
            <a:off x="8123631" y="347892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6"/>
          <p:cNvSpPr/>
          <p:nvPr/>
        </p:nvSpPr>
        <p:spPr>
          <a:xfrm rot="10800000" flipH="1">
            <a:off x="615537" y="2857592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6"/>
          <p:cNvSpPr/>
          <p:nvPr/>
        </p:nvSpPr>
        <p:spPr>
          <a:xfrm rot="10800000" flipH="1">
            <a:off x="2723574" y="777454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6"/>
          <p:cNvSpPr/>
          <p:nvPr/>
        </p:nvSpPr>
        <p:spPr>
          <a:xfrm rot="10800000" flipH="1">
            <a:off x="8332958" y="2964473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6"/>
          <p:cNvSpPr/>
          <p:nvPr/>
        </p:nvSpPr>
        <p:spPr>
          <a:xfrm rot="10800000" flipH="1">
            <a:off x="5800812" y="4543530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6"/>
          <p:cNvSpPr txBox="1">
            <a:spLocks noGrp="1"/>
          </p:cNvSpPr>
          <p:nvPr>
            <p:ph type="title"/>
          </p:nvPr>
        </p:nvSpPr>
        <p:spPr>
          <a:xfrm>
            <a:off x="618075" y="499425"/>
            <a:ext cx="7914900" cy="3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7" name="Google Shape;267;p16"/>
          <p:cNvSpPr txBox="1">
            <a:spLocks noGrp="1"/>
          </p:cNvSpPr>
          <p:nvPr>
            <p:ph type="title" idx="2"/>
          </p:nvPr>
        </p:nvSpPr>
        <p:spPr>
          <a:xfrm>
            <a:off x="3501913" y="2769850"/>
            <a:ext cx="21438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68" name="Google Shape;268;p16"/>
          <p:cNvSpPr txBox="1">
            <a:spLocks noGrp="1"/>
          </p:cNvSpPr>
          <p:nvPr>
            <p:ph type="subTitle" idx="1"/>
          </p:nvPr>
        </p:nvSpPr>
        <p:spPr>
          <a:xfrm>
            <a:off x="3584965" y="3160750"/>
            <a:ext cx="1977600" cy="86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6"/>
          <p:cNvSpPr txBox="1">
            <a:spLocks noGrp="1"/>
          </p:cNvSpPr>
          <p:nvPr>
            <p:ph type="title" idx="3"/>
          </p:nvPr>
        </p:nvSpPr>
        <p:spPr>
          <a:xfrm>
            <a:off x="968076" y="2769850"/>
            <a:ext cx="21438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6"/>
          <p:cNvSpPr txBox="1">
            <a:spLocks noGrp="1"/>
          </p:cNvSpPr>
          <p:nvPr>
            <p:ph type="subTitle" idx="4"/>
          </p:nvPr>
        </p:nvSpPr>
        <p:spPr>
          <a:xfrm>
            <a:off x="1054200" y="3166400"/>
            <a:ext cx="1971600" cy="83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6"/>
          <p:cNvSpPr txBox="1">
            <a:spLocks noGrp="1"/>
          </p:cNvSpPr>
          <p:nvPr>
            <p:ph type="title" idx="5"/>
          </p:nvPr>
        </p:nvSpPr>
        <p:spPr>
          <a:xfrm>
            <a:off x="6035755" y="2769850"/>
            <a:ext cx="2316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2" name="Google Shape;272;p16"/>
          <p:cNvSpPr txBox="1">
            <a:spLocks noGrp="1"/>
          </p:cNvSpPr>
          <p:nvPr>
            <p:ph type="subTitle" idx="6"/>
          </p:nvPr>
        </p:nvSpPr>
        <p:spPr>
          <a:xfrm>
            <a:off x="6121813" y="3160750"/>
            <a:ext cx="2143800" cy="86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3" name="Google Shape;273;p16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274" name="Google Shape;274;p16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276;p16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277" name="Google Shape;277;p16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 1">
  <p:cSld name="ONE_COLUMN_TEXT_1_4_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7"/>
          <p:cNvSpPr/>
          <p:nvPr/>
        </p:nvSpPr>
        <p:spPr>
          <a:xfrm>
            <a:off x="6294740" y="91535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7"/>
          <p:cNvSpPr/>
          <p:nvPr/>
        </p:nvSpPr>
        <p:spPr>
          <a:xfrm>
            <a:off x="1199663" y="717148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7"/>
          <p:cNvSpPr/>
          <p:nvPr/>
        </p:nvSpPr>
        <p:spPr>
          <a:xfrm>
            <a:off x="8355832" y="475111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7"/>
          <p:cNvSpPr/>
          <p:nvPr/>
        </p:nvSpPr>
        <p:spPr>
          <a:xfrm>
            <a:off x="8428939" y="3360608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7"/>
          <p:cNvSpPr/>
          <p:nvPr/>
        </p:nvSpPr>
        <p:spPr>
          <a:xfrm>
            <a:off x="359070" y="3181340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7"/>
          <p:cNvSpPr/>
          <p:nvPr/>
        </p:nvSpPr>
        <p:spPr>
          <a:xfrm>
            <a:off x="8632457" y="245309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7"/>
          <p:cNvSpPr/>
          <p:nvPr/>
        </p:nvSpPr>
        <p:spPr>
          <a:xfrm>
            <a:off x="4449982" y="4717112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7"/>
          <p:cNvSpPr txBox="1">
            <a:spLocks noGrp="1"/>
          </p:cNvSpPr>
          <p:nvPr>
            <p:ph type="title"/>
          </p:nvPr>
        </p:nvSpPr>
        <p:spPr>
          <a:xfrm>
            <a:off x="618075" y="499425"/>
            <a:ext cx="7914900" cy="3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8" name="Google Shape;288;p17"/>
          <p:cNvSpPr txBox="1">
            <a:spLocks noGrp="1"/>
          </p:cNvSpPr>
          <p:nvPr>
            <p:ph type="title" idx="2"/>
          </p:nvPr>
        </p:nvSpPr>
        <p:spPr>
          <a:xfrm>
            <a:off x="3344587" y="3380452"/>
            <a:ext cx="2442300" cy="3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17"/>
          <p:cNvSpPr txBox="1">
            <a:spLocks noGrp="1"/>
          </p:cNvSpPr>
          <p:nvPr>
            <p:ph type="subTitle" idx="1"/>
          </p:nvPr>
        </p:nvSpPr>
        <p:spPr>
          <a:xfrm>
            <a:off x="3344587" y="3728806"/>
            <a:ext cx="2442300" cy="57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17"/>
          <p:cNvSpPr txBox="1">
            <a:spLocks noGrp="1"/>
          </p:cNvSpPr>
          <p:nvPr>
            <p:ph type="title" idx="3"/>
          </p:nvPr>
        </p:nvSpPr>
        <p:spPr>
          <a:xfrm>
            <a:off x="730210" y="3798456"/>
            <a:ext cx="2442300" cy="3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1" name="Google Shape;291;p17"/>
          <p:cNvSpPr txBox="1">
            <a:spLocks noGrp="1"/>
          </p:cNvSpPr>
          <p:nvPr>
            <p:ph type="subTitle" idx="4"/>
          </p:nvPr>
        </p:nvSpPr>
        <p:spPr>
          <a:xfrm>
            <a:off x="730210" y="4146809"/>
            <a:ext cx="2442300" cy="57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17"/>
          <p:cNvSpPr txBox="1">
            <a:spLocks noGrp="1"/>
          </p:cNvSpPr>
          <p:nvPr>
            <p:ph type="title" idx="5"/>
          </p:nvPr>
        </p:nvSpPr>
        <p:spPr>
          <a:xfrm>
            <a:off x="5971490" y="3798456"/>
            <a:ext cx="2442300" cy="3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17"/>
          <p:cNvSpPr txBox="1">
            <a:spLocks noGrp="1"/>
          </p:cNvSpPr>
          <p:nvPr>
            <p:ph type="subTitle" idx="6"/>
          </p:nvPr>
        </p:nvSpPr>
        <p:spPr>
          <a:xfrm>
            <a:off x="5971490" y="4146809"/>
            <a:ext cx="2442300" cy="57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17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295" name="Google Shape;295;p17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7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" name="Google Shape;297;p17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298" name="Google Shape;298;p17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7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">
  <p:cSld name="ONE_COLUMN_TEXT_1_2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8"/>
          <p:cNvSpPr txBox="1">
            <a:spLocks noGrp="1"/>
          </p:cNvSpPr>
          <p:nvPr>
            <p:ph type="title"/>
          </p:nvPr>
        </p:nvSpPr>
        <p:spPr>
          <a:xfrm>
            <a:off x="625675" y="481124"/>
            <a:ext cx="7887000" cy="3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2" name="Google Shape;302;p18"/>
          <p:cNvSpPr/>
          <p:nvPr/>
        </p:nvSpPr>
        <p:spPr>
          <a:xfrm>
            <a:off x="8329840" y="488525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8"/>
          <p:cNvSpPr/>
          <p:nvPr/>
        </p:nvSpPr>
        <p:spPr>
          <a:xfrm>
            <a:off x="2199788" y="376348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8"/>
          <p:cNvSpPr/>
          <p:nvPr/>
        </p:nvSpPr>
        <p:spPr>
          <a:xfrm>
            <a:off x="4451658" y="4552596"/>
            <a:ext cx="121850" cy="10527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8"/>
          <p:cNvSpPr/>
          <p:nvPr/>
        </p:nvSpPr>
        <p:spPr>
          <a:xfrm>
            <a:off x="9745350" y="4046688"/>
            <a:ext cx="86800" cy="68000"/>
          </a:xfrm>
          <a:custGeom>
            <a:avLst/>
            <a:gdLst/>
            <a:ahLst/>
            <a:cxnLst/>
            <a:rect l="l" t="t" r="r" b="b"/>
            <a:pathLst>
              <a:path w="3472" h="2720" extrusionOk="0">
                <a:moveTo>
                  <a:pt x="1718" y="1"/>
                </a:moveTo>
                <a:cubicBezTo>
                  <a:pt x="1" y="1"/>
                  <a:pt x="1" y="2720"/>
                  <a:pt x="1718" y="2720"/>
                </a:cubicBezTo>
                <a:cubicBezTo>
                  <a:pt x="3471" y="2720"/>
                  <a:pt x="3471" y="1"/>
                  <a:pt x="1718" y="1"/>
                </a:cubicBezTo>
                <a:close/>
              </a:path>
            </a:pathLst>
          </a:custGeom>
          <a:solidFill>
            <a:srgbClr val="F7E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8"/>
          <p:cNvSpPr/>
          <p:nvPr/>
        </p:nvSpPr>
        <p:spPr>
          <a:xfrm>
            <a:off x="2270115" y="434300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8"/>
          <p:cNvSpPr/>
          <p:nvPr/>
        </p:nvSpPr>
        <p:spPr>
          <a:xfrm>
            <a:off x="1463970" y="1263036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8"/>
          <p:cNvSpPr/>
          <p:nvPr/>
        </p:nvSpPr>
        <p:spPr>
          <a:xfrm flipH="1">
            <a:off x="501865" y="4542056"/>
            <a:ext cx="426350" cy="452657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8"/>
          <p:cNvSpPr/>
          <p:nvPr/>
        </p:nvSpPr>
        <p:spPr>
          <a:xfrm>
            <a:off x="6394907" y="1197774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8"/>
          <p:cNvSpPr/>
          <p:nvPr/>
        </p:nvSpPr>
        <p:spPr>
          <a:xfrm>
            <a:off x="6926032" y="4646375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1" name="Google Shape;311;p18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312" name="Google Shape;312;p18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8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" name="Google Shape;314;p18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315" name="Google Shape;315;p18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8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ONE_COLUMN_TEXT_1_2_1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19"/>
          <p:cNvGrpSpPr/>
          <p:nvPr/>
        </p:nvGrpSpPr>
        <p:grpSpPr>
          <a:xfrm rot="10800000" flipH="1">
            <a:off x="-25151" y="4643689"/>
            <a:ext cx="1337524" cy="538259"/>
            <a:chOff x="0" y="0"/>
            <a:chExt cx="4110400" cy="2081433"/>
          </a:xfrm>
        </p:grpSpPr>
        <p:sp>
          <p:nvSpPr>
            <p:cNvPr id="319" name="Google Shape;319;p19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9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19"/>
          <p:cNvSpPr/>
          <p:nvPr/>
        </p:nvSpPr>
        <p:spPr>
          <a:xfrm>
            <a:off x="7923115" y="77555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9"/>
          <p:cNvSpPr/>
          <p:nvPr/>
        </p:nvSpPr>
        <p:spPr>
          <a:xfrm>
            <a:off x="1289488" y="696948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9"/>
          <p:cNvSpPr/>
          <p:nvPr/>
        </p:nvSpPr>
        <p:spPr>
          <a:xfrm>
            <a:off x="8290707" y="508661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9"/>
          <p:cNvSpPr/>
          <p:nvPr/>
        </p:nvSpPr>
        <p:spPr>
          <a:xfrm flipH="1">
            <a:off x="501865" y="311956"/>
            <a:ext cx="426350" cy="452657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9"/>
          <p:cNvSpPr/>
          <p:nvPr/>
        </p:nvSpPr>
        <p:spPr>
          <a:xfrm>
            <a:off x="2000745" y="4323340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9"/>
          <p:cNvSpPr/>
          <p:nvPr/>
        </p:nvSpPr>
        <p:spPr>
          <a:xfrm>
            <a:off x="8193282" y="437269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9"/>
          <p:cNvSpPr txBox="1">
            <a:spLocks noGrp="1"/>
          </p:cNvSpPr>
          <p:nvPr>
            <p:ph type="ctrTitle"/>
          </p:nvPr>
        </p:nvSpPr>
        <p:spPr>
          <a:xfrm>
            <a:off x="714550" y="483058"/>
            <a:ext cx="77145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Staatliches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ONE_COLUMN_TEXT_1_2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0"/>
          <p:cNvSpPr/>
          <p:nvPr/>
        </p:nvSpPr>
        <p:spPr>
          <a:xfrm rot="10800000" flipH="1">
            <a:off x="218581" y="4605234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0"/>
          <p:cNvSpPr/>
          <p:nvPr/>
        </p:nvSpPr>
        <p:spPr>
          <a:xfrm rot="10800000" flipH="1">
            <a:off x="6865775" y="909117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0"/>
          <p:cNvSpPr/>
          <p:nvPr/>
        </p:nvSpPr>
        <p:spPr>
          <a:xfrm rot="10800000" flipH="1">
            <a:off x="1208274" y="76857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0"/>
          <p:cNvSpPr/>
          <p:nvPr/>
        </p:nvSpPr>
        <p:spPr>
          <a:xfrm rot="10800000" flipH="1">
            <a:off x="8686908" y="3215073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0"/>
          <p:cNvSpPr/>
          <p:nvPr/>
        </p:nvSpPr>
        <p:spPr>
          <a:xfrm rot="10800000" flipH="1">
            <a:off x="5799962" y="3747142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0"/>
          <p:cNvSpPr txBox="1">
            <a:spLocks noGrp="1"/>
          </p:cNvSpPr>
          <p:nvPr>
            <p:ph type="ctrTitle"/>
          </p:nvPr>
        </p:nvSpPr>
        <p:spPr>
          <a:xfrm>
            <a:off x="714550" y="483058"/>
            <a:ext cx="77145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Staatliches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335" name="Google Shape;335;p20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336" name="Google Shape;336;p20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0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" name="Google Shape;338;p20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339" name="Google Shape;339;p20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0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3902200" y="1354700"/>
            <a:ext cx="4526700" cy="16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7200" b="0">
                <a:solidFill>
                  <a:schemeClr val="accent1"/>
                </a:solidFill>
                <a:latin typeface="Barlow Semi Condensed Black"/>
                <a:ea typeface="Barlow Semi Condensed Black"/>
                <a:cs typeface="Barlow Semi Condensed Black"/>
                <a:sym typeface="Barlow Semi Condensed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2" hasCustomPrompt="1"/>
          </p:nvPr>
        </p:nvSpPr>
        <p:spPr>
          <a:xfrm>
            <a:off x="715050" y="538275"/>
            <a:ext cx="2155800" cy="16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5140900" y="3246500"/>
            <a:ext cx="3288000" cy="8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/>
          <p:nvPr/>
        </p:nvSpPr>
        <p:spPr>
          <a:xfrm flipH="1">
            <a:off x="3299184" y="4771668"/>
            <a:ext cx="71860" cy="62163"/>
          </a:xfrm>
          <a:custGeom>
            <a:avLst/>
            <a:gdLst/>
            <a:ahLst/>
            <a:cxnLst/>
            <a:rect l="l" t="t" r="r" b="b"/>
            <a:pathLst>
              <a:path w="1497" h="1295" extrusionOk="0">
                <a:moveTo>
                  <a:pt x="641" y="1"/>
                </a:moveTo>
                <a:cubicBezTo>
                  <a:pt x="312" y="1"/>
                  <a:pt x="0" y="260"/>
                  <a:pt x="0" y="657"/>
                </a:cubicBezTo>
                <a:cubicBezTo>
                  <a:pt x="0" y="1008"/>
                  <a:pt x="287" y="1294"/>
                  <a:pt x="637" y="1294"/>
                </a:cubicBezTo>
                <a:cubicBezTo>
                  <a:pt x="1210" y="1294"/>
                  <a:pt x="1496" y="594"/>
                  <a:pt x="1099" y="196"/>
                </a:cubicBezTo>
                <a:cubicBezTo>
                  <a:pt x="964" y="61"/>
                  <a:pt x="800" y="1"/>
                  <a:pt x="6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 rot="10800000">
            <a:off x="4415221" y="402956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 rot="10800000">
            <a:off x="7347620" y="4833819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 rot="10800000">
            <a:off x="8804137" y="1876208"/>
            <a:ext cx="79818" cy="68581"/>
          </a:xfrm>
          <a:custGeom>
            <a:avLst/>
            <a:gdLst/>
            <a:ahLst/>
            <a:cxnLst/>
            <a:rect l="l" t="t" r="r" b="b"/>
            <a:pathLst>
              <a:path w="1513" h="1300" extrusionOk="0">
                <a:moveTo>
                  <a:pt x="852" y="1"/>
                </a:moveTo>
                <a:cubicBezTo>
                  <a:pt x="693" y="1"/>
                  <a:pt x="531" y="58"/>
                  <a:pt x="398" y="185"/>
                </a:cubicBezTo>
                <a:cubicBezTo>
                  <a:pt x="0" y="599"/>
                  <a:pt x="287" y="1300"/>
                  <a:pt x="860" y="1300"/>
                </a:cubicBezTo>
                <a:cubicBezTo>
                  <a:pt x="1210" y="1300"/>
                  <a:pt x="1496" y="1013"/>
                  <a:pt x="1512" y="647"/>
                </a:cubicBezTo>
                <a:cubicBezTo>
                  <a:pt x="1512" y="258"/>
                  <a:pt x="1189" y="1"/>
                  <a:pt x="8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 rot="10800000">
            <a:off x="469280" y="4522205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 rot="10800000">
            <a:off x="5613353" y="4270290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 rot="10800000">
            <a:off x="469279" y="375930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 rot="10800000">
            <a:off x="6347073" y="712650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 rot="10800000">
            <a:off x="8608271" y="3731901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" name="Google Shape;38;p3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39" name="Google Shape;39;p3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ONE_COLUMN_TEXT_1_2_1_1_1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1"/>
          <p:cNvSpPr/>
          <p:nvPr/>
        </p:nvSpPr>
        <p:spPr>
          <a:xfrm>
            <a:off x="8428950" y="450570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1"/>
          <p:cNvSpPr/>
          <p:nvPr/>
        </p:nvSpPr>
        <p:spPr>
          <a:xfrm>
            <a:off x="8652880" y="1299040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1"/>
          <p:cNvSpPr/>
          <p:nvPr/>
        </p:nvSpPr>
        <p:spPr>
          <a:xfrm rot="10800000">
            <a:off x="330071" y="4704752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1"/>
          <p:cNvSpPr/>
          <p:nvPr/>
        </p:nvSpPr>
        <p:spPr>
          <a:xfrm>
            <a:off x="528284" y="800154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1"/>
          <p:cNvSpPr/>
          <p:nvPr/>
        </p:nvSpPr>
        <p:spPr>
          <a:xfrm rot="10800000">
            <a:off x="1661896" y="347883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1"/>
          <p:cNvSpPr/>
          <p:nvPr/>
        </p:nvSpPr>
        <p:spPr>
          <a:xfrm rot="10800000">
            <a:off x="7512222" y="63392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1"/>
          <p:cNvSpPr txBox="1">
            <a:spLocks noGrp="1"/>
          </p:cNvSpPr>
          <p:nvPr>
            <p:ph type="ctrTitle"/>
          </p:nvPr>
        </p:nvSpPr>
        <p:spPr>
          <a:xfrm>
            <a:off x="714550" y="483058"/>
            <a:ext cx="77145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Staatliches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349" name="Google Shape;349;p21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350" name="Google Shape;350;p21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1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ONE_COLUMN_TEXT_1_2_1_1_1_1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2"/>
          <p:cNvSpPr txBox="1">
            <a:spLocks noGrp="1"/>
          </p:cNvSpPr>
          <p:nvPr>
            <p:ph type="title"/>
          </p:nvPr>
        </p:nvSpPr>
        <p:spPr>
          <a:xfrm>
            <a:off x="715050" y="463349"/>
            <a:ext cx="7713900" cy="4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354" name="Google Shape;354;p22"/>
          <p:cNvGrpSpPr/>
          <p:nvPr/>
        </p:nvGrpSpPr>
        <p:grpSpPr>
          <a:xfrm rot="10800000" flipH="1">
            <a:off x="-10350" y="4628887"/>
            <a:ext cx="1337524" cy="538259"/>
            <a:chOff x="0" y="0"/>
            <a:chExt cx="4110400" cy="2081433"/>
          </a:xfrm>
        </p:grpSpPr>
        <p:sp>
          <p:nvSpPr>
            <p:cNvPr id="355" name="Google Shape;355;p22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" name="Google Shape;357;p22"/>
          <p:cNvSpPr/>
          <p:nvPr/>
        </p:nvSpPr>
        <p:spPr>
          <a:xfrm rot="10800000">
            <a:off x="8329861" y="871448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2"/>
          <p:cNvSpPr/>
          <p:nvPr/>
        </p:nvSpPr>
        <p:spPr>
          <a:xfrm rot="10800000">
            <a:off x="8604472" y="4599271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2"/>
          <p:cNvSpPr/>
          <p:nvPr/>
        </p:nvSpPr>
        <p:spPr>
          <a:xfrm rot="10800000">
            <a:off x="619439" y="347892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2"/>
          <p:cNvSpPr/>
          <p:nvPr/>
        </p:nvSpPr>
        <p:spPr>
          <a:xfrm rot="10800000">
            <a:off x="8691725" y="2472192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2"/>
          <p:cNvSpPr/>
          <p:nvPr/>
        </p:nvSpPr>
        <p:spPr>
          <a:xfrm rot="10800000">
            <a:off x="7541397" y="368454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2"/>
          <p:cNvSpPr/>
          <p:nvPr/>
        </p:nvSpPr>
        <p:spPr>
          <a:xfrm rot="10800000">
            <a:off x="338286" y="2472223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2"/>
          <p:cNvSpPr/>
          <p:nvPr/>
        </p:nvSpPr>
        <p:spPr>
          <a:xfrm rot="10800000">
            <a:off x="3190363" y="4768867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4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3"/>
          <p:cNvSpPr/>
          <p:nvPr/>
        </p:nvSpPr>
        <p:spPr>
          <a:xfrm>
            <a:off x="1610295" y="4668398"/>
            <a:ext cx="203435" cy="203441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3"/>
          <p:cNvSpPr/>
          <p:nvPr/>
        </p:nvSpPr>
        <p:spPr>
          <a:xfrm>
            <a:off x="4437365" y="375925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3"/>
          <p:cNvSpPr/>
          <p:nvPr/>
        </p:nvSpPr>
        <p:spPr>
          <a:xfrm>
            <a:off x="2422138" y="439173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3"/>
          <p:cNvSpPr/>
          <p:nvPr/>
        </p:nvSpPr>
        <p:spPr>
          <a:xfrm>
            <a:off x="6886670" y="4542061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3"/>
          <p:cNvSpPr/>
          <p:nvPr/>
        </p:nvSpPr>
        <p:spPr>
          <a:xfrm flipH="1">
            <a:off x="5358390" y="1236056"/>
            <a:ext cx="426350" cy="452657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521770" y="3728790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3"/>
          <p:cNvSpPr/>
          <p:nvPr/>
        </p:nvSpPr>
        <p:spPr>
          <a:xfrm>
            <a:off x="8222882" y="232269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3"/>
          <p:cNvSpPr/>
          <p:nvPr/>
        </p:nvSpPr>
        <p:spPr>
          <a:xfrm>
            <a:off x="4414457" y="4730462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3" name="Google Shape;373;p23"/>
          <p:cNvGrpSpPr/>
          <p:nvPr/>
        </p:nvGrpSpPr>
        <p:grpSpPr>
          <a:xfrm rot="10800000">
            <a:off x="7836069" y="4628887"/>
            <a:ext cx="1337524" cy="538259"/>
            <a:chOff x="0" y="0"/>
            <a:chExt cx="4110400" cy="2081433"/>
          </a:xfrm>
        </p:grpSpPr>
        <p:sp>
          <p:nvSpPr>
            <p:cNvPr id="374" name="Google Shape;374;p23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3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6" name="Google Shape;376;p23"/>
          <p:cNvSpPr txBox="1">
            <a:spLocks noGrp="1"/>
          </p:cNvSpPr>
          <p:nvPr>
            <p:ph type="title"/>
          </p:nvPr>
        </p:nvSpPr>
        <p:spPr>
          <a:xfrm>
            <a:off x="720825" y="2157146"/>
            <a:ext cx="4341300" cy="9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200" b="0">
                <a:solidFill>
                  <a:schemeClr val="accent1"/>
                </a:solidFill>
                <a:latin typeface="Barlow Semi Condensed Black"/>
                <a:ea typeface="Barlow Semi Condensed Black"/>
                <a:cs typeface="Barlow Semi Condensed Black"/>
                <a:sym typeface="Barlow Semi Condensed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7" name="Google Shape;377;p23"/>
          <p:cNvSpPr txBox="1">
            <a:spLocks noGrp="1"/>
          </p:cNvSpPr>
          <p:nvPr>
            <p:ph type="title" idx="2" hasCustomPrompt="1"/>
          </p:nvPr>
        </p:nvSpPr>
        <p:spPr>
          <a:xfrm>
            <a:off x="6273150" y="801075"/>
            <a:ext cx="2155800" cy="11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9pPr>
          </a:lstStyle>
          <a:p>
            <a:r>
              <a:t>xx%</a:t>
            </a:r>
          </a:p>
        </p:txBody>
      </p:sp>
      <p:sp>
        <p:nvSpPr>
          <p:cNvPr id="378" name="Google Shape;378;p23"/>
          <p:cNvSpPr txBox="1">
            <a:spLocks noGrp="1"/>
          </p:cNvSpPr>
          <p:nvPr>
            <p:ph type="subTitle" idx="1"/>
          </p:nvPr>
        </p:nvSpPr>
        <p:spPr>
          <a:xfrm>
            <a:off x="720825" y="3056450"/>
            <a:ext cx="2898900" cy="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79" name="Google Shape;379;p23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380" name="Google Shape;380;p23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3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3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4"/>
          <p:cNvSpPr txBox="1">
            <a:spLocks noGrp="1"/>
          </p:cNvSpPr>
          <p:nvPr>
            <p:ph type="title" hasCustomPrompt="1"/>
          </p:nvPr>
        </p:nvSpPr>
        <p:spPr>
          <a:xfrm>
            <a:off x="867450" y="1778550"/>
            <a:ext cx="3141600" cy="12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9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4" name="Google Shape;384;p24"/>
          <p:cNvSpPr txBox="1">
            <a:spLocks noGrp="1"/>
          </p:cNvSpPr>
          <p:nvPr>
            <p:ph type="title" idx="2"/>
          </p:nvPr>
        </p:nvSpPr>
        <p:spPr>
          <a:xfrm>
            <a:off x="867451" y="2984250"/>
            <a:ext cx="3141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0">
                <a:latin typeface="Questrial"/>
                <a:ea typeface="Questrial"/>
                <a:cs typeface="Questrial"/>
                <a:sym typeface="Questria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5" name="Google Shape;385;p24"/>
          <p:cNvSpPr/>
          <p:nvPr/>
        </p:nvSpPr>
        <p:spPr>
          <a:xfrm rot="10800000">
            <a:off x="2774646" y="807527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4"/>
          <p:cNvSpPr/>
          <p:nvPr/>
        </p:nvSpPr>
        <p:spPr>
          <a:xfrm rot="10800000">
            <a:off x="528281" y="352950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4"/>
          <p:cNvSpPr/>
          <p:nvPr/>
        </p:nvSpPr>
        <p:spPr>
          <a:xfrm rot="10800000">
            <a:off x="2415999" y="4414833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 rot="10800000" flipH="1">
            <a:off x="-25151" y="4628887"/>
            <a:ext cx="1337524" cy="538259"/>
            <a:chOff x="0" y="0"/>
            <a:chExt cx="4110400" cy="2081433"/>
          </a:xfrm>
        </p:grpSpPr>
        <p:sp>
          <p:nvSpPr>
            <p:cNvPr id="389" name="Google Shape;389;p24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4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SECTION_HEADER_1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5"/>
          <p:cNvSpPr/>
          <p:nvPr/>
        </p:nvSpPr>
        <p:spPr>
          <a:xfrm rot="10800000" flipH="1">
            <a:off x="3146633" y="4092698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25"/>
          <p:cNvSpPr/>
          <p:nvPr/>
        </p:nvSpPr>
        <p:spPr>
          <a:xfrm rot="10800000" flipH="1">
            <a:off x="528281" y="4457759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5"/>
          <p:cNvSpPr/>
          <p:nvPr/>
        </p:nvSpPr>
        <p:spPr>
          <a:xfrm rot="10800000" flipH="1">
            <a:off x="8123631" y="347892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5"/>
          <p:cNvSpPr/>
          <p:nvPr/>
        </p:nvSpPr>
        <p:spPr>
          <a:xfrm rot="10800000" flipH="1">
            <a:off x="615537" y="2857592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5"/>
          <p:cNvSpPr/>
          <p:nvPr/>
        </p:nvSpPr>
        <p:spPr>
          <a:xfrm rot="10800000" flipH="1">
            <a:off x="4401449" y="150272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25"/>
          <p:cNvSpPr/>
          <p:nvPr/>
        </p:nvSpPr>
        <p:spPr>
          <a:xfrm rot="10800000" flipH="1">
            <a:off x="8332958" y="2964473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5"/>
          <p:cNvSpPr/>
          <p:nvPr/>
        </p:nvSpPr>
        <p:spPr>
          <a:xfrm rot="10800000" flipH="1">
            <a:off x="5800812" y="4543530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25"/>
          <p:cNvSpPr txBox="1">
            <a:spLocks noGrp="1"/>
          </p:cNvSpPr>
          <p:nvPr>
            <p:ph type="title" hasCustomPrompt="1"/>
          </p:nvPr>
        </p:nvSpPr>
        <p:spPr>
          <a:xfrm>
            <a:off x="715125" y="1705751"/>
            <a:ext cx="3856800" cy="12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9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0" name="Google Shape;400;p25"/>
          <p:cNvSpPr txBox="1">
            <a:spLocks noGrp="1"/>
          </p:cNvSpPr>
          <p:nvPr>
            <p:ph type="title" idx="2" hasCustomPrompt="1"/>
          </p:nvPr>
        </p:nvSpPr>
        <p:spPr>
          <a:xfrm>
            <a:off x="4572075" y="1704126"/>
            <a:ext cx="3856800" cy="12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9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1" name="Google Shape;401;p25"/>
          <p:cNvSpPr txBox="1">
            <a:spLocks noGrp="1"/>
          </p:cNvSpPr>
          <p:nvPr>
            <p:ph type="title" idx="3"/>
          </p:nvPr>
        </p:nvSpPr>
        <p:spPr>
          <a:xfrm>
            <a:off x="715050" y="433961"/>
            <a:ext cx="7713900" cy="4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02" name="Google Shape;402;p25"/>
          <p:cNvSpPr txBox="1">
            <a:spLocks noGrp="1"/>
          </p:cNvSpPr>
          <p:nvPr>
            <p:ph type="subTitle" idx="1"/>
          </p:nvPr>
        </p:nvSpPr>
        <p:spPr>
          <a:xfrm>
            <a:off x="1262925" y="3096875"/>
            <a:ext cx="27612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25"/>
          <p:cNvSpPr txBox="1">
            <a:spLocks noGrp="1"/>
          </p:cNvSpPr>
          <p:nvPr>
            <p:ph type="subTitle" idx="4"/>
          </p:nvPr>
        </p:nvSpPr>
        <p:spPr>
          <a:xfrm>
            <a:off x="5119875" y="3096875"/>
            <a:ext cx="27612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04" name="Google Shape;404;p25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405" name="Google Shape;405;p25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5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25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408" name="Google Shape;408;p25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5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1_1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6"/>
          <p:cNvSpPr/>
          <p:nvPr/>
        </p:nvSpPr>
        <p:spPr>
          <a:xfrm rot="10800000" flipH="1">
            <a:off x="615958" y="1108223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6"/>
          <p:cNvSpPr/>
          <p:nvPr/>
        </p:nvSpPr>
        <p:spPr>
          <a:xfrm rot="10800000" flipH="1">
            <a:off x="8247618" y="1088079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6"/>
          <p:cNvSpPr/>
          <p:nvPr/>
        </p:nvSpPr>
        <p:spPr>
          <a:xfrm rot="10800000" flipH="1">
            <a:off x="6500750" y="435842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6"/>
          <p:cNvSpPr/>
          <p:nvPr/>
        </p:nvSpPr>
        <p:spPr>
          <a:xfrm rot="10800000" flipH="1">
            <a:off x="2257399" y="19862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6"/>
          <p:cNvSpPr/>
          <p:nvPr/>
        </p:nvSpPr>
        <p:spPr>
          <a:xfrm rot="10800000" flipH="1">
            <a:off x="8686908" y="3215073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6"/>
          <p:cNvSpPr/>
          <p:nvPr/>
        </p:nvSpPr>
        <p:spPr>
          <a:xfrm rot="10800000" flipH="1">
            <a:off x="5900687" y="4660517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6"/>
          <p:cNvSpPr txBox="1">
            <a:spLocks noGrp="1"/>
          </p:cNvSpPr>
          <p:nvPr>
            <p:ph type="title"/>
          </p:nvPr>
        </p:nvSpPr>
        <p:spPr>
          <a:xfrm>
            <a:off x="829566" y="2038487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8" name="Google Shape;418;p26"/>
          <p:cNvSpPr txBox="1">
            <a:spLocks noGrp="1"/>
          </p:cNvSpPr>
          <p:nvPr>
            <p:ph type="subTitle" idx="1"/>
          </p:nvPr>
        </p:nvSpPr>
        <p:spPr>
          <a:xfrm>
            <a:off x="717216" y="2288625"/>
            <a:ext cx="23352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26"/>
          <p:cNvSpPr txBox="1">
            <a:spLocks noGrp="1"/>
          </p:cNvSpPr>
          <p:nvPr>
            <p:ph type="title" idx="2"/>
          </p:nvPr>
        </p:nvSpPr>
        <p:spPr>
          <a:xfrm>
            <a:off x="709150" y="496634"/>
            <a:ext cx="77199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0" name="Google Shape;420;p26"/>
          <p:cNvSpPr txBox="1">
            <a:spLocks noGrp="1"/>
          </p:cNvSpPr>
          <p:nvPr>
            <p:ph type="title" idx="3"/>
          </p:nvPr>
        </p:nvSpPr>
        <p:spPr>
          <a:xfrm>
            <a:off x="3516750" y="2038487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1" name="Google Shape;421;p26"/>
          <p:cNvSpPr txBox="1">
            <a:spLocks noGrp="1"/>
          </p:cNvSpPr>
          <p:nvPr>
            <p:ph type="subTitle" idx="4"/>
          </p:nvPr>
        </p:nvSpPr>
        <p:spPr>
          <a:xfrm>
            <a:off x="3404400" y="2288625"/>
            <a:ext cx="23352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26"/>
          <p:cNvSpPr txBox="1">
            <a:spLocks noGrp="1"/>
          </p:cNvSpPr>
          <p:nvPr>
            <p:ph type="title" idx="5"/>
          </p:nvPr>
        </p:nvSpPr>
        <p:spPr>
          <a:xfrm>
            <a:off x="6212086" y="2038487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3" name="Google Shape;423;p26"/>
          <p:cNvSpPr txBox="1">
            <a:spLocks noGrp="1"/>
          </p:cNvSpPr>
          <p:nvPr>
            <p:ph type="subTitle" idx="6"/>
          </p:nvPr>
        </p:nvSpPr>
        <p:spPr>
          <a:xfrm>
            <a:off x="6099736" y="2288625"/>
            <a:ext cx="23352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6"/>
          <p:cNvSpPr txBox="1">
            <a:spLocks noGrp="1"/>
          </p:cNvSpPr>
          <p:nvPr>
            <p:ph type="title" idx="7"/>
          </p:nvPr>
        </p:nvSpPr>
        <p:spPr>
          <a:xfrm>
            <a:off x="829566" y="3765696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5" name="Google Shape;425;p26"/>
          <p:cNvSpPr txBox="1">
            <a:spLocks noGrp="1"/>
          </p:cNvSpPr>
          <p:nvPr>
            <p:ph type="subTitle" idx="8"/>
          </p:nvPr>
        </p:nvSpPr>
        <p:spPr>
          <a:xfrm>
            <a:off x="717216" y="4022846"/>
            <a:ext cx="23352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6"/>
          <p:cNvSpPr txBox="1">
            <a:spLocks noGrp="1"/>
          </p:cNvSpPr>
          <p:nvPr>
            <p:ph type="title" idx="9"/>
          </p:nvPr>
        </p:nvSpPr>
        <p:spPr>
          <a:xfrm>
            <a:off x="3516750" y="3765696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7" name="Google Shape;427;p26"/>
          <p:cNvSpPr txBox="1">
            <a:spLocks noGrp="1"/>
          </p:cNvSpPr>
          <p:nvPr>
            <p:ph type="subTitle" idx="13"/>
          </p:nvPr>
        </p:nvSpPr>
        <p:spPr>
          <a:xfrm>
            <a:off x="3404400" y="4022846"/>
            <a:ext cx="23352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26"/>
          <p:cNvSpPr txBox="1">
            <a:spLocks noGrp="1"/>
          </p:cNvSpPr>
          <p:nvPr>
            <p:ph type="title" idx="14"/>
          </p:nvPr>
        </p:nvSpPr>
        <p:spPr>
          <a:xfrm>
            <a:off x="6212086" y="3765696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9" name="Google Shape;429;p26"/>
          <p:cNvSpPr txBox="1">
            <a:spLocks noGrp="1"/>
          </p:cNvSpPr>
          <p:nvPr>
            <p:ph type="subTitle" idx="15"/>
          </p:nvPr>
        </p:nvSpPr>
        <p:spPr>
          <a:xfrm>
            <a:off x="6099736" y="4022846"/>
            <a:ext cx="23352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30" name="Google Shape;430;p26"/>
          <p:cNvGrpSpPr/>
          <p:nvPr/>
        </p:nvGrpSpPr>
        <p:grpSpPr>
          <a:xfrm rot="10800000" flipH="1">
            <a:off x="-25151" y="4614086"/>
            <a:ext cx="1337524" cy="538259"/>
            <a:chOff x="0" y="0"/>
            <a:chExt cx="4110400" cy="2081433"/>
          </a:xfrm>
        </p:grpSpPr>
        <p:sp>
          <p:nvSpPr>
            <p:cNvPr id="431" name="Google Shape;431;p26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6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" name="Google Shape;433;p26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434" name="Google Shape;434;p26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6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ONLY_1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7"/>
          <p:cNvSpPr txBox="1">
            <a:spLocks noGrp="1"/>
          </p:cNvSpPr>
          <p:nvPr>
            <p:ph type="ctrTitle"/>
          </p:nvPr>
        </p:nvSpPr>
        <p:spPr>
          <a:xfrm>
            <a:off x="3441950" y="3625400"/>
            <a:ext cx="2279100" cy="3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38" name="Google Shape;438;p27"/>
          <p:cNvSpPr txBox="1">
            <a:spLocks noGrp="1"/>
          </p:cNvSpPr>
          <p:nvPr>
            <p:ph type="subTitle" idx="1"/>
          </p:nvPr>
        </p:nvSpPr>
        <p:spPr>
          <a:xfrm>
            <a:off x="1752650" y="1490200"/>
            <a:ext cx="5657700" cy="18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400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400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400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400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400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400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400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400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439" name="Google Shape;439;p27"/>
          <p:cNvSpPr/>
          <p:nvPr/>
        </p:nvSpPr>
        <p:spPr>
          <a:xfrm>
            <a:off x="4437365" y="375925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7"/>
          <p:cNvSpPr/>
          <p:nvPr/>
        </p:nvSpPr>
        <p:spPr>
          <a:xfrm>
            <a:off x="2199788" y="376348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7"/>
          <p:cNvSpPr/>
          <p:nvPr/>
        </p:nvSpPr>
        <p:spPr>
          <a:xfrm>
            <a:off x="6886670" y="4542061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7"/>
          <p:cNvSpPr/>
          <p:nvPr/>
        </p:nvSpPr>
        <p:spPr>
          <a:xfrm>
            <a:off x="2199789" y="4058758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7"/>
          <p:cNvSpPr/>
          <p:nvPr/>
        </p:nvSpPr>
        <p:spPr>
          <a:xfrm>
            <a:off x="580020" y="252336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7"/>
          <p:cNvSpPr/>
          <p:nvPr/>
        </p:nvSpPr>
        <p:spPr>
          <a:xfrm>
            <a:off x="8222882" y="232269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7"/>
          <p:cNvSpPr/>
          <p:nvPr/>
        </p:nvSpPr>
        <p:spPr>
          <a:xfrm>
            <a:off x="4536495" y="4568537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6" name="Google Shape;446;p27"/>
          <p:cNvGrpSpPr/>
          <p:nvPr/>
        </p:nvGrpSpPr>
        <p:grpSpPr>
          <a:xfrm flipH="1">
            <a:off x="-29597" y="-24963"/>
            <a:ext cx="2155884" cy="1091701"/>
            <a:chOff x="5540494" y="-3"/>
            <a:chExt cx="3593739" cy="1819805"/>
          </a:xfrm>
        </p:grpSpPr>
        <p:sp>
          <p:nvSpPr>
            <p:cNvPr id="447" name="Google Shape;447;p27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7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" name="Google Shape;449;p27"/>
          <p:cNvGrpSpPr/>
          <p:nvPr/>
        </p:nvGrpSpPr>
        <p:grpSpPr>
          <a:xfrm rot="10800000">
            <a:off x="7821276" y="4634837"/>
            <a:ext cx="1337524" cy="538259"/>
            <a:chOff x="0" y="0"/>
            <a:chExt cx="4110400" cy="2081433"/>
          </a:xfrm>
        </p:grpSpPr>
        <p:sp>
          <p:nvSpPr>
            <p:cNvPr id="450" name="Google Shape;450;p27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7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" name="Google Shape;452;p27"/>
          <p:cNvGrpSpPr/>
          <p:nvPr/>
        </p:nvGrpSpPr>
        <p:grpSpPr>
          <a:xfrm rot="10800000" flipH="1">
            <a:off x="-25151" y="4614086"/>
            <a:ext cx="1337524" cy="538259"/>
            <a:chOff x="0" y="0"/>
            <a:chExt cx="4110400" cy="2081433"/>
          </a:xfrm>
        </p:grpSpPr>
        <p:sp>
          <p:nvSpPr>
            <p:cNvPr id="453" name="Google Shape;453;p27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7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" name="Google Shape;455;p27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456" name="Google Shape;456;p27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7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_1_2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8"/>
          <p:cNvSpPr/>
          <p:nvPr/>
        </p:nvSpPr>
        <p:spPr>
          <a:xfrm>
            <a:off x="8660020" y="2846373"/>
            <a:ext cx="203435" cy="203441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8"/>
          <p:cNvSpPr/>
          <p:nvPr/>
        </p:nvSpPr>
        <p:spPr>
          <a:xfrm>
            <a:off x="6898778" y="665075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8"/>
          <p:cNvSpPr/>
          <p:nvPr/>
        </p:nvSpPr>
        <p:spPr>
          <a:xfrm>
            <a:off x="345463" y="2225935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8"/>
          <p:cNvSpPr/>
          <p:nvPr/>
        </p:nvSpPr>
        <p:spPr>
          <a:xfrm>
            <a:off x="6924770" y="4532536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8"/>
          <p:cNvSpPr/>
          <p:nvPr/>
        </p:nvSpPr>
        <p:spPr>
          <a:xfrm flipH="1">
            <a:off x="8233665" y="297156"/>
            <a:ext cx="426350" cy="452657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8"/>
          <p:cNvSpPr/>
          <p:nvPr/>
        </p:nvSpPr>
        <p:spPr>
          <a:xfrm>
            <a:off x="559870" y="371926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8"/>
          <p:cNvSpPr/>
          <p:nvPr/>
        </p:nvSpPr>
        <p:spPr>
          <a:xfrm>
            <a:off x="544507" y="36844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8"/>
          <p:cNvSpPr/>
          <p:nvPr/>
        </p:nvSpPr>
        <p:spPr>
          <a:xfrm>
            <a:off x="4452557" y="4720937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8"/>
          <p:cNvSpPr txBox="1">
            <a:spLocks noGrp="1"/>
          </p:cNvSpPr>
          <p:nvPr>
            <p:ph type="title"/>
          </p:nvPr>
        </p:nvSpPr>
        <p:spPr>
          <a:xfrm>
            <a:off x="1077033" y="1456279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68" name="Google Shape;468;p28"/>
          <p:cNvSpPr txBox="1">
            <a:spLocks noGrp="1"/>
          </p:cNvSpPr>
          <p:nvPr>
            <p:ph type="subTitle" idx="1"/>
          </p:nvPr>
        </p:nvSpPr>
        <p:spPr>
          <a:xfrm>
            <a:off x="723333" y="1776830"/>
            <a:ext cx="24642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28"/>
          <p:cNvSpPr txBox="1">
            <a:spLocks noGrp="1"/>
          </p:cNvSpPr>
          <p:nvPr>
            <p:ph type="title" idx="2"/>
          </p:nvPr>
        </p:nvSpPr>
        <p:spPr>
          <a:xfrm>
            <a:off x="1077033" y="3457730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70" name="Google Shape;470;p28"/>
          <p:cNvSpPr txBox="1">
            <a:spLocks noGrp="1"/>
          </p:cNvSpPr>
          <p:nvPr>
            <p:ph type="subTitle" idx="3"/>
          </p:nvPr>
        </p:nvSpPr>
        <p:spPr>
          <a:xfrm>
            <a:off x="723333" y="3782554"/>
            <a:ext cx="24642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28"/>
          <p:cNvSpPr txBox="1">
            <a:spLocks noGrp="1"/>
          </p:cNvSpPr>
          <p:nvPr>
            <p:ph type="title" idx="4"/>
          </p:nvPr>
        </p:nvSpPr>
        <p:spPr>
          <a:xfrm>
            <a:off x="6087524" y="1456279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72" name="Google Shape;472;p28"/>
          <p:cNvSpPr txBox="1">
            <a:spLocks noGrp="1"/>
          </p:cNvSpPr>
          <p:nvPr>
            <p:ph type="subTitle" idx="5"/>
          </p:nvPr>
        </p:nvSpPr>
        <p:spPr>
          <a:xfrm>
            <a:off x="6087524" y="1776830"/>
            <a:ext cx="2344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28"/>
          <p:cNvSpPr txBox="1">
            <a:spLocks noGrp="1"/>
          </p:cNvSpPr>
          <p:nvPr>
            <p:ph type="title" idx="6"/>
          </p:nvPr>
        </p:nvSpPr>
        <p:spPr>
          <a:xfrm>
            <a:off x="6087524" y="3450329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7"/>
          </p:nvPr>
        </p:nvSpPr>
        <p:spPr>
          <a:xfrm>
            <a:off x="6087528" y="3775153"/>
            <a:ext cx="2344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5" name="Google Shape;475;p28"/>
          <p:cNvSpPr txBox="1">
            <a:spLocks noGrp="1"/>
          </p:cNvSpPr>
          <p:nvPr>
            <p:ph type="ctrTitle" idx="8"/>
          </p:nvPr>
        </p:nvSpPr>
        <p:spPr>
          <a:xfrm>
            <a:off x="714550" y="483058"/>
            <a:ext cx="77145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Staatliches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476" name="Google Shape;476;p28"/>
          <p:cNvGrpSpPr/>
          <p:nvPr/>
        </p:nvGrpSpPr>
        <p:grpSpPr>
          <a:xfrm rot="10800000">
            <a:off x="7836069" y="4614086"/>
            <a:ext cx="1337524" cy="538259"/>
            <a:chOff x="0" y="0"/>
            <a:chExt cx="4110400" cy="2081433"/>
          </a:xfrm>
        </p:grpSpPr>
        <p:sp>
          <p:nvSpPr>
            <p:cNvPr id="477" name="Google Shape;477;p28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8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28"/>
          <p:cNvGrpSpPr/>
          <p:nvPr/>
        </p:nvGrpSpPr>
        <p:grpSpPr>
          <a:xfrm flipH="1">
            <a:off x="-25151" y="-22374"/>
            <a:ext cx="2155884" cy="1091701"/>
            <a:chOff x="5540494" y="-3"/>
            <a:chExt cx="3593739" cy="1819805"/>
          </a:xfrm>
        </p:grpSpPr>
        <p:sp>
          <p:nvSpPr>
            <p:cNvPr id="480" name="Google Shape;480;p28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8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ONE_COLUMN_TEXT_1_3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9"/>
          <p:cNvSpPr/>
          <p:nvPr/>
        </p:nvSpPr>
        <p:spPr>
          <a:xfrm>
            <a:off x="7540350" y="450570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9"/>
          <p:cNvSpPr/>
          <p:nvPr/>
        </p:nvSpPr>
        <p:spPr>
          <a:xfrm>
            <a:off x="8675005" y="185211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9"/>
          <p:cNvSpPr/>
          <p:nvPr/>
        </p:nvSpPr>
        <p:spPr>
          <a:xfrm rot="10800000">
            <a:off x="615946" y="3679877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9"/>
          <p:cNvSpPr/>
          <p:nvPr/>
        </p:nvSpPr>
        <p:spPr>
          <a:xfrm>
            <a:off x="242409" y="645304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9"/>
          <p:cNvSpPr/>
          <p:nvPr/>
        </p:nvSpPr>
        <p:spPr>
          <a:xfrm rot="10800000">
            <a:off x="4392671" y="2381358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9"/>
          <p:cNvSpPr txBox="1">
            <a:spLocks noGrp="1"/>
          </p:cNvSpPr>
          <p:nvPr>
            <p:ph type="title"/>
          </p:nvPr>
        </p:nvSpPr>
        <p:spPr>
          <a:xfrm>
            <a:off x="1324650" y="3587613"/>
            <a:ext cx="237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89" name="Google Shape;489;p29"/>
          <p:cNvSpPr txBox="1">
            <a:spLocks noGrp="1"/>
          </p:cNvSpPr>
          <p:nvPr>
            <p:ph type="subTitle" idx="1"/>
          </p:nvPr>
        </p:nvSpPr>
        <p:spPr>
          <a:xfrm>
            <a:off x="1324657" y="3900148"/>
            <a:ext cx="2377200" cy="6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9"/>
          <p:cNvSpPr txBox="1">
            <a:spLocks noGrp="1"/>
          </p:cNvSpPr>
          <p:nvPr>
            <p:ph type="title" idx="2"/>
          </p:nvPr>
        </p:nvSpPr>
        <p:spPr>
          <a:xfrm>
            <a:off x="5442150" y="3582250"/>
            <a:ext cx="237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91" name="Google Shape;491;p29"/>
          <p:cNvSpPr txBox="1">
            <a:spLocks noGrp="1"/>
          </p:cNvSpPr>
          <p:nvPr>
            <p:ph type="subTitle" idx="3"/>
          </p:nvPr>
        </p:nvSpPr>
        <p:spPr>
          <a:xfrm>
            <a:off x="5442157" y="3899085"/>
            <a:ext cx="2377200" cy="6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9"/>
          <p:cNvSpPr txBox="1">
            <a:spLocks noGrp="1"/>
          </p:cNvSpPr>
          <p:nvPr>
            <p:ph type="ctrTitle" idx="4"/>
          </p:nvPr>
        </p:nvSpPr>
        <p:spPr>
          <a:xfrm>
            <a:off x="714550" y="483058"/>
            <a:ext cx="77145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Staatliches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493" name="Google Shape;493;p29"/>
          <p:cNvGrpSpPr/>
          <p:nvPr/>
        </p:nvGrpSpPr>
        <p:grpSpPr>
          <a:xfrm rot="10800000" flipH="1">
            <a:off x="-25151" y="4614086"/>
            <a:ext cx="1337524" cy="538259"/>
            <a:chOff x="0" y="0"/>
            <a:chExt cx="4110400" cy="2081433"/>
          </a:xfrm>
        </p:grpSpPr>
        <p:sp>
          <p:nvSpPr>
            <p:cNvPr id="494" name="Google Shape;494;p29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Google Shape;496;p29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497" name="Google Shape;497;p29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9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2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Google Shape;500;p30"/>
          <p:cNvGrpSpPr/>
          <p:nvPr/>
        </p:nvGrpSpPr>
        <p:grpSpPr>
          <a:xfrm rot="10800000" flipH="1">
            <a:off x="-25151" y="4614086"/>
            <a:ext cx="1337524" cy="538259"/>
            <a:chOff x="0" y="0"/>
            <a:chExt cx="4110400" cy="2081433"/>
          </a:xfrm>
        </p:grpSpPr>
        <p:sp>
          <p:nvSpPr>
            <p:cNvPr id="501" name="Google Shape;501;p30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0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" name="Google Shape;503;p30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504" name="Google Shape;504;p30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0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6" name="Google Shape;506;p30"/>
          <p:cNvSpPr/>
          <p:nvPr/>
        </p:nvSpPr>
        <p:spPr>
          <a:xfrm>
            <a:off x="4437365" y="375925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0"/>
          <p:cNvSpPr/>
          <p:nvPr/>
        </p:nvSpPr>
        <p:spPr>
          <a:xfrm>
            <a:off x="8329426" y="4039698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0"/>
          <p:cNvSpPr/>
          <p:nvPr/>
        </p:nvSpPr>
        <p:spPr>
          <a:xfrm>
            <a:off x="6886670" y="4542061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0"/>
          <p:cNvSpPr/>
          <p:nvPr/>
        </p:nvSpPr>
        <p:spPr>
          <a:xfrm flipH="1">
            <a:off x="7420040" y="1310056"/>
            <a:ext cx="426350" cy="452657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0"/>
          <p:cNvSpPr/>
          <p:nvPr/>
        </p:nvSpPr>
        <p:spPr>
          <a:xfrm>
            <a:off x="852620" y="370461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0"/>
          <p:cNvSpPr/>
          <p:nvPr/>
        </p:nvSpPr>
        <p:spPr>
          <a:xfrm>
            <a:off x="7268182" y="244974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0"/>
          <p:cNvSpPr/>
          <p:nvPr/>
        </p:nvSpPr>
        <p:spPr>
          <a:xfrm>
            <a:off x="1756457" y="1879875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0"/>
          <p:cNvSpPr txBox="1">
            <a:spLocks noGrp="1"/>
          </p:cNvSpPr>
          <p:nvPr>
            <p:ph type="ctrTitle"/>
          </p:nvPr>
        </p:nvSpPr>
        <p:spPr>
          <a:xfrm>
            <a:off x="2647950" y="538275"/>
            <a:ext cx="3848100" cy="12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Staatliches"/>
              <a:buNone/>
              <a:defRPr sz="7200" b="0">
                <a:latin typeface="Barlow Semi Condensed Black"/>
                <a:ea typeface="Barlow Semi Condensed Black"/>
                <a:cs typeface="Barlow Semi Condensed Black"/>
                <a:sym typeface="Barlow Semi Condensed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4" name="Google Shape;514;p30"/>
          <p:cNvSpPr txBox="1">
            <a:spLocks noGrp="1"/>
          </p:cNvSpPr>
          <p:nvPr>
            <p:ph type="subTitle" idx="1"/>
          </p:nvPr>
        </p:nvSpPr>
        <p:spPr>
          <a:xfrm>
            <a:off x="3096150" y="1868175"/>
            <a:ext cx="2951700" cy="11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15" name="Google Shape;515;p30"/>
          <p:cNvSpPr txBox="1"/>
          <p:nvPr/>
        </p:nvSpPr>
        <p:spPr>
          <a:xfrm>
            <a:off x="2652000" y="3713535"/>
            <a:ext cx="3840000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CREDITS: This presentation template was created by </a:t>
            </a:r>
            <a:r>
              <a:rPr lang="en" sz="1100" b="1">
                <a:solidFill>
                  <a:schemeClr val="lt2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, including icons by </a:t>
            </a:r>
            <a:r>
              <a:rPr lang="en" sz="1100" b="1">
                <a:solidFill>
                  <a:schemeClr val="lt2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, and infographics &amp; images by </a:t>
            </a:r>
            <a:r>
              <a:rPr lang="en" sz="1100" b="1">
                <a:solidFill>
                  <a:schemeClr val="lt2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l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516" name="Google Shape;516;p30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517" name="Google Shape;517;p30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0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9" name="Google Shape;519;p30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520" name="Google Shape;520;p30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0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43" name="Google Shape;43;p4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/>
          <p:nvPr/>
        </p:nvSpPr>
        <p:spPr>
          <a:xfrm>
            <a:off x="410099" y="3411004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4"/>
          <p:cNvSpPr/>
          <p:nvPr/>
        </p:nvSpPr>
        <p:spPr>
          <a:xfrm>
            <a:off x="850227" y="4126197"/>
            <a:ext cx="308625" cy="308625"/>
          </a:xfrm>
          <a:custGeom>
            <a:avLst/>
            <a:gdLst/>
            <a:ahLst/>
            <a:cxnLst/>
            <a:rect l="l" t="t" r="r" b="b"/>
            <a:pathLst>
              <a:path w="1068" h="1068" fill="none" extrusionOk="0">
                <a:moveTo>
                  <a:pt x="1067" y="462"/>
                </a:moveTo>
                <a:cubicBezTo>
                  <a:pt x="1067" y="860"/>
                  <a:pt x="574" y="1067"/>
                  <a:pt x="287" y="781"/>
                </a:cubicBezTo>
                <a:cubicBezTo>
                  <a:pt x="1" y="494"/>
                  <a:pt x="208" y="1"/>
                  <a:pt x="606" y="1"/>
                </a:cubicBezTo>
                <a:cubicBezTo>
                  <a:pt x="860" y="1"/>
                  <a:pt x="1067" y="208"/>
                  <a:pt x="1067" y="462"/>
                </a:cubicBez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4"/>
          <p:cNvSpPr/>
          <p:nvPr/>
        </p:nvSpPr>
        <p:spPr>
          <a:xfrm>
            <a:off x="8672973" y="2472648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4"/>
          <p:cNvSpPr/>
          <p:nvPr/>
        </p:nvSpPr>
        <p:spPr>
          <a:xfrm>
            <a:off x="4498880" y="4800936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4"/>
          <p:cNvSpPr/>
          <p:nvPr/>
        </p:nvSpPr>
        <p:spPr>
          <a:xfrm>
            <a:off x="8375193" y="43871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4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51" name="Google Shape;51;p4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53;p4"/>
          <p:cNvSpPr/>
          <p:nvPr/>
        </p:nvSpPr>
        <p:spPr>
          <a:xfrm>
            <a:off x="1576442" y="298162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713250" y="916550"/>
            <a:ext cx="7717500" cy="37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Char char="●"/>
              <a:defRPr sz="13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title"/>
          </p:nvPr>
        </p:nvSpPr>
        <p:spPr>
          <a:xfrm>
            <a:off x="713250" y="395939"/>
            <a:ext cx="7717500" cy="5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5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1"/>
          <p:cNvSpPr/>
          <p:nvPr/>
        </p:nvSpPr>
        <p:spPr>
          <a:xfrm rot="5400000">
            <a:off x="6178329" y="1553713"/>
            <a:ext cx="232341" cy="219960"/>
          </a:xfrm>
          <a:prstGeom prst="flowChartExtra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1"/>
          <p:cNvSpPr/>
          <p:nvPr/>
        </p:nvSpPr>
        <p:spPr>
          <a:xfrm>
            <a:off x="1987715" y="88510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1"/>
          <p:cNvSpPr/>
          <p:nvPr/>
        </p:nvSpPr>
        <p:spPr>
          <a:xfrm>
            <a:off x="8329426" y="439198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1"/>
          <p:cNvSpPr/>
          <p:nvPr/>
        </p:nvSpPr>
        <p:spPr>
          <a:xfrm>
            <a:off x="6901470" y="4811198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1"/>
          <p:cNvSpPr/>
          <p:nvPr/>
        </p:nvSpPr>
        <p:spPr>
          <a:xfrm flipH="1">
            <a:off x="8528465" y="933431"/>
            <a:ext cx="426350" cy="452657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31"/>
          <p:cNvSpPr/>
          <p:nvPr/>
        </p:nvSpPr>
        <p:spPr>
          <a:xfrm>
            <a:off x="647595" y="450566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31"/>
          <p:cNvSpPr/>
          <p:nvPr/>
        </p:nvSpPr>
        <p:spPr>
          <a:xfrm>
            <a:off x="4414457" y="36844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31"/>
          <p:cNvSpPr/>
          <p:nvPr/>
        </p:nvSpPr>
        <p:spPr>
          <a:xfrm>
            <a:off x="3341332" y="4168037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1"/>
          <p:cNvSpPr txBox="1">
            <a:spLocks noGrp="1"/>
          </p:cNvSpPr>
          <p:nvPr>
            <p:ph type="title"/>
          </p:nvPr>
        </p:nvSpPr>
        <p:spPr>
          <a:xfrm>
            <a:off x="1151425" y="1758421"/>
            <a:ext cx="2627700" cy="4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32" name="Google Shape;532;p31"/>
          <p:cNvSpPr txBox="1">
            <a:spLocks noGrp="1"/>
          </p:cNvSpPr>
          <p:nvPr>
            <p:ph type="subTitle" idx="1"/>
          </p:nvPr>
        </p:nvSpPr>
        <p:spPr>
          <a:xfrm>
            <a:off x="1151430" y="2117021"/>
            <a:ext cx="2627700" cy="12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3" name="Google Shape;533;p31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534" name="Google Shape;534;p31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" name="Google Shape;536;p31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537" name="Google Shape;537;p31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TWO_COLUMNS_1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2"/>
          <p:cNvSpPr txBox="1">
            <a:spLocks noGrp="1"/>
          </p:cNvSpPr>
          <p:nvPr>
            <p:ph type="body" idx="1"/>
          </p:nvPr>
        </p:nvSpPr>
        <p:spPr>
          <a:xfrm>
            <a:off x="715050" y="1346925"/>
            <a:ext cx="7716000" cy="3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41" name="Google Shape;541;p32"/>
          <p:cNvSpPr txBox="1">
            <a:spLocks noGrp="1"/>
          </p:cNvSpPr>
          <p:nvPr>
            <p:ph type="ctrTitle"/>
          </p:nvPr>
        </p:nvSpPr>
        <p:spPr>
          <a:xfrm>
            <a:off x="615247" y="464112"/>
            <a:ext cx="7792800" cy="4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Staatliches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542" name="Google Shape;542;p32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543" name="Google Shape;543;p32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" name="Google Shape;545;p32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546" name="Google Shape;546;p32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8" name="Google Shape;548;p32"/>
          <p:cNvSpPr/>
          <p:nvPr/>
        </p:nvSpPr>
        <p:spPr>
          <a:xfrm>
            <a:off x="8294315" y="160390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32"/>
          <p:cNvSpPr/>
          <p:nvPr/>
        </p:nvSpPr>
        <p:spPr>
          <a:xfrm>
            <a:off x="7601801" y="439173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2"/>
          <p:cNvSpPr/>
          <p:nvPr/>
        </p:nvSpPr>
        <p:spPr>
          <a:xfrm>
            <a:off x="6886670" y="4542061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2"/>
          <p:cNvSpPr/>
          <p:nvPr/>
        </p:nvSpPr>
        <p:spPr>
          <a:xfrm flipH="1">
            <a:off x="1680240" y="4378906"/>
            <a:ext cx="426350" cy="452657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2"/>
          <p:cNvSpPr/>
          <p:nvPr/>
        </p:nvSpPr>
        <p:spPr>
          <a:xfrm>
            <a:off x="240545" y="403221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2"/>
          <p:cNvSpPr/>
          <p:nvPr/>
        </p:nvSpPr>
        <p:spPr>
          <a:xfrm>
            <a:off x="6789244" y="289254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32"/>
          <p:cNvSpPr/>
          <p:nvPr/>
        </p:nvSpPr>
        <p:spPr>
          <a:xfrm>
            <a:off x="4414457" y="4730462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6" name="Google Shape;556;p33"/>
          <p:cNvGrpSpPr/>
          <p:nvPr/>
        </p:nvGrpSpPr>
        <p:grpSpPr>
          <a:xfrm rot="10800000" flipH="1">
            <a:off x="-25151" y="4614086"/>
            <a:ext cx="1337524" cy="538259"/>
            <a:chOff x="0" y="0"/>
            <a:chExt cx="4110400" cy="2081433"/>
          </a:xfrm>
        </p:grpSpPr>
        <p:sp>
          <p:nvSpPr>
            <p:cNvPr id="557" name="Google Shape;557;p33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3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" name="Google Shape;559;p33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560" name="Google Shape;560;p33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3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2" name="Google Shape;562;p33"/>
          <p:cNvSpPr/>
          <p:nvPr/>
        </p:nvSpPr>
        <p:spPr>
          <a:xfrm rot="10800000">
            <a:off x="4508434" y="4613513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3"/>
          <p:cNvSpPr/>
          <p:nvPr/>
        </p:nvSpPr>
        <p:spPr>
          <a:xfrm rot="10800000">
            <a:off x="6745167" y="4613934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3"/>
          <p:cNvSpPr/>
          <p:nvPr/>
        </p:nvSpPr>
        <p:spPr>
          <a:xfrm rot="10800000">
            <a:off x="2111093" y="520074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33"/>
          <p:cNvSpPr/>
          <p:nvPr/>
        </p:nvSpPr>
        <p:spPr>
          <a:xfrm rot="10800000">
            <a:off x="6585562" y="748944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33"/>
          <p:cNvSpPr/>
          <p:nvPr/>
        </p:nvSpPr>
        <p:spPr>
          <a:xfrm rot="10800000">
            <a:off x="8364935" y="2466020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33"/>
          <p:cNvSpPr/>
          <p:nvPr/>
        </p:nvSpPr>
        <p:spPr>
          <a:xfrm rot="10800000">
            <a:off x="580020" y="2526131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33"/>
          <p:cNvSpPr/>
          <p:nvPr/>
        </p:nvSpPr>
        <p:spPr>
          <a:xfrm rot="10800000">
            <a:off x="4485523" y="1280800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3"/>
          <p:cNvSpPr txBox="1">
            <a:spLocks noGrp="1"/>
          </p:cNvSpPr>
          <p:nvPr>
            <p:ph type="title"/>
          </p:nvPr>
        </p:nvSpPr>
        <p:spPr>
          <a:xfrm>
            <a:off x="715050" y="471814"/>
            <a:ext cx="7713900" cy="39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70" name="Google Shape;570;p33"/>
          <p:cNvSpPr txBox="1">
            <a:spLocks noGrp="1"/>
          </p:cNvSpPr>
          <p:nvPr>
            <p:ph type="subTitle" idx="1"/>
          </p:nvPr>
        </p:nvSpPr>
        <p:spPr>
          <a:xfrm>
            <a:off x="715075" y="1817850"/>
            <a:ext cx="7713900" cy="21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571" name="Google Shape;571;p33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572" name="Google Shape;572;p33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3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Google Shape;574;p33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575" name="Google Shape;575;p33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3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"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" name="Google Shape;578;p34"/>
          <p:cNvGrpSpPr/>
          <p:nvPr/>
        </p:nvGrpSpPr>
        <p:grpSpPr>
          <a:xfrm rot="10800000" flipH="1">
            <a:off x="-25151" y="4614086"/>
            <a:ext cx="1337524" cy="538259"/>
            <a:chOff x="0" y="0"/>
            <a:chExt cx="4110400" cy="2081433"/>
          </a:xfrm>
        </p:grpSpPr>
        <p:sp>
          <p:nvSpPr>
            <p:cNvPr id="579" name="Google Shape;579;p34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4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" name="Google Shape;581;p34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582" name="Google Shape;582;p34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4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4" name="Google Shape;584;p34"/>
          <p:cNvSpPr txBox="1">
            <a:spLocks noGrp="1"/>
          </p:cNvSpPr>
          <p:nvPr>
            <p:ph type="title"/>
          </p:nvPr>
        </p:nvSpPr>
        <p:spPr>
          <a:xfrm>
            <a:off x="715050" y="471814"/>
            <a:ext cx="7713900" cy="39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85" name="Google Shape;585;p34"/>
          <p:cNvSpPr txBox="1">
            <a:spLocks noGrp="1"/>
          </p:cNvSpPr>
          <p:nvPr>
            <p:ph type="subTitle" idx="1"/>
          </p:nvPr>
        </p:nvSpPr>
        <p:spPr>
          <a:xfrm>
            <a:off x="715075" y="1352050"/>
            <a:ext cx="7713900" cy="32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6" name="Google Shape;586;p34"/>
          <p:cNvSpPr/>
          <p:nvPr/>
        </p:nvSpPr>
        <p:spPr>
          <a:xfrm>
            <a:off x="950140" y="57165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34"/>
          <p:cNvSpPr/>
          <p:nvPr/>
        </p:nvSpPr>
        <p:spPr>
          <a:xfrm>
            <a:off x="6860263" y="2592073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4"/>
          <p:cNvSpPr/>
          <p:nvPr/>
        </p:nvSpPr>
        <p:spPr>
          <a:xfrm>
            <a:off x="7992945" y="4478886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34"/>
          <p:cNvSpPr/>
          <p:nvPr/>
        </p:nvSpPr>
        <p:spPr>
          <a:xfrm flipH="1">
            <a:off x="199315" y="1870056"/>
            <a:ext cx="426350" cy="452657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4"/>
          <p:cNvSpPr/>
          <p:nvPr/>
        </p:nvSpPr>
        <p:spPr>
          <a:xfrm>
            <a:off x="7411845" y="115296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4"/>
          <p:cNvSpPr/>
          <p:nvPr/>
        </p:nvSpPr>
        <p:spPr>
          <a:xfrm>
            <a:off x="8258407" y="2401924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4"/>
          <p:cNvSpPr/>
          <p:nvPr/>
        </p:nvSpPr>
        <p:spPr>
          <a:xfrm>
            <a:off x="4754907" y="4483225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5"/>
          <p:cNvSpPr/>
          <p:nvPr/>
        </p:nvSpPr>
        <p:spPr>
          <a:xfrm>
            <a:off x="8630374" y="2386429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35"/>
          <p:cNvSpPr/>
          <p:nvPr/>
        </p:nvSpPr>
        <p:spPr>
          <a:xfrm>
            <a:off x="7145490" y="4605234"/>
            <a:ext cx="308625" cy="308625"/>
          </a:xfrm>
          <a:custGeom>
            <a:avLst/>
            <a:gdLst/>
            <a:ahLst/>
            <a:cxnLst/>
            <a:rect l="l" t="t" r="r" b="b"/>
            <a:pathLst>
              <a:path w="1068" h="1068" fill="none" extrusionOk="0">
                <a:moveTo>
                  <a:pt x="1067" y="462"/>
                </a:moveTo>
                <a:cubicBezTo>
                  <a:pt x="1067" y="860"/>
                  <a:pt x="574" y="1067"/>
                  <a:pt x="287" y="781"/>
                </a:cubicBezTo>
                <a:cubicBezTo>
                  <a:pt x="1" y="494"/>
                  <a:pt x="208" y="1"/>
                  <a:pt x="606" y="1"/>
                </a:cubicBezTo>
                <a:cubicBezTo>
                  <a:pt x="860" y="1"/>
                  <a:pt x="1067" y="208"/>
                  <a:pt x="1067" y="462"/>
                </a:cubicBez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35"/>
          <p:cNvSpPr/>
          <p:nvPr/>
        </p:nvSpPr>
        <p:spPr>
          <a:xfrm>
            <a:off x="3071148" y="4506135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35"/>
          <p:cNvSpPr/>
          <p:nvPr/>
        </p:nvSpPr>
        <p:spPr>
          <a:xfrm>
            <a:off x="6427755" y="175723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5"/>
          <p:cNvSpPr/>
          <p:nvPr/>
        </p:nvSpPr>
        <p:spPr>
          <a:xfrm>
            <a:off x="364630" y="2472190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5"/>
          <p:cNvSpPr/>
          <p:nvPr/>
        </p:nvSpPr>
        <p:spPr>
          <a:xfrm>
            <a:off x="1673642" y="36844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0" name="Google Shape;600;p35"/>
          <p:cNvGrpSpPr/>
          <p:nvPr/>
        </p:nvGrpSpPr>
        <p:grpSpPr>
          <a:xfrm rot="10800000" flipH="1">
            <a:off x="-25151" y="4614086"/>
            <a:ext cx="1337524" cy="538259"/>
            <a:chOff x="0" y="0"/>
            <a:chExt cx="4110400" cy="2081433"/>
          </a:xfrm>
        </p:grpSpPr>
        <p:sp>
          <p:nvSpPr>
            <p:cNvPr id="601" name="Google Shape;601;p35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5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3" name="Google Shape;603;p35"/>
          <p:cNvSpPr txBox="1">
            <a:spLocks noGrp="1"/>
          </p:cNvSpPr>
          <p:nvPr>
            <p:ph type="ctrTitle"/>
          </p:nvPr>
        </p:nvSpPr>
        <p:spPr>
          <a:xfrm>
            <a:off x="715050" y="464383"/>
            <a:ext cx="77139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4" name="Google Shape;604;p35"/>
          <p:cNvSpPr txBox="1">
            <a:spLocks noGrp="1"/>
          </p:cNvSpPr>
          <p:nvPr>
            <p:ph type="ctrTitle" idx="2"/>
          </p:nvPr>
        </p:nvSpPr>
        <p:spPr>
          <a:xfrm>
            <a:off x="852388" y="2828225"/>
            <a:ext cx="1983600" cy="40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605" name="Google Shape;605;p35"/>
          <p:cNvSpPr txBox="1">
            <a:spLocks noGrp="1"/>
          </p:cNvSpPr>
          <p:nvPr>
            <p:ph type="subTitle" idx="1"/>
          </p:nvPr>
        </p:nvSpPr>
        <p:spPr>
          <a:xfrm>
            <a:off x="852388" y="3236825"/>
            <a:ext cx="1983600" cy="68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6" name="Google Shape;606;p35"/>
          <p:cNvSpPr txBox="1">
            <a:spLocks noGrp="1"/>
          </p:cNvSpPr>
          <p:nvPr>
            <p:ph type="ctrTitle" idx="3"/>
          </p:nvPr>
        </p:nvSpPr>
        <p:spPr>
          <a:xfrm>
            <a:off x="3580200" y="2828225"/>
            <a:ext cx="1983600" cy="40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607" name="Google Shape;607;p35"/>
          <p:cNvSpPr txBox="1">
            <a:spLocks noGrp="1"/>
          </p:cNvSpPr>
          <p:nvPr>
            <p:ph type="subTitle" idx="4"/>
          </p:nvPr>
        </p:nvSpPr>
        <p:spPr>
          <a:xfrm>
            <a:off x="3580200" y="3236825"/>
            <a:ext cx="1983600" cy="68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8" name="Google Shape;608;p35"/>
          <p:cNvSpPr txBox="1">
            <a:spLocks noGrp="1"/>
          </p:cNvSpPr>
          <p:nvPr>
            <p:ph type="ctrTitle" idx="5"/>
          </p:nvPr>
        </p:nvSpPr>
        <p:spPr>
          <a:xfrm>
            <a:off x="6308012" y="2828225"/>
            <a:ext cx="1983600" cy="40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609" name="Google Shape;609;p35"/>
          <p:cNvSpPr txBox="1">
            <a:spLocks noGrp="1"/>
          </p:cNvSpPr>
          <p:nvPr>
            <p:ph type="subTitle" idx="6"/>
          </p:nvPr>
        </p:nvSpPr>
        <p:spPr>
          <a:xfrm>
            <a:off x="6308012" y="3236825"/>
            <a:ext cx="1983600" cy="68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610" name="Google Shape;610;p35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611" name="Google Shape;611;p35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5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"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6"/>
          <p:cNvSpPr txBox="1">
            <a:spLocks noGrp="1"/>
          </p:cNvSpPr>
          <p:nvPr>
            <p:ph type="ctrTitle"/>
          </p:nvPr>
        </p:nvSpPr>
        <p:spPr>
          <a:xfrm>
            <a:off x="715050" y="464383"/>
            <a:ext cx="77139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15" name="Google Shape;615;p36"/>
          <p:cNvSpPr txBox="1">
            <a:spLocks noGrp="1"/>
          </p:cNvSpPr>
          <p:nvPr>
            <p:ph type="ctrTitle" idx="2"/>
          </p:nvPr>
        </p:nvSpPr>
        <p:spPr>
          <a:xfrm>
            <a:off x="713551" y="2304900"/>
            <a:ext cx="2261400" cy="40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616" name="Google Shape;616;p36"/>
          <p:cNvSpPr txBox="1">
            <a:spLocks noGrp="1"/>
          </p:cNvSpPr>
          <p:nvPr>
            <p:ph type="subTitle" idx="1"/>
          </p:nvPr>
        </p:nvSpPr>
        <p:spPr>
          <a:xfrm>
            <a:off x="713565" y="2713500"/>
            <a:ext cx="2261400" cy="7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7" name="Google Shape;617;p36"/>
          <p:cNvSpPr txBox="1">
            <a:spLocks noGrp="1"/>
          </p:cNvSpPr>
          <p:nvPr>
            <p:ph type="ctrTitle" idx="3"/>
          </p:nvPr>
        </p:nvSpPr>
        <p:spPr>
          <a:xfrm>
            <a:off x="3441302" y="3068525"/>
            <a:ext cx="2261400" cy="40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618" name="Google Shape;618;p36"/>
          <p:cNvSpPr txBox="1">
            <a:spLocks noGrp="1"/>
          </p:cNvSpPr>
          <p:nvPr>
            <p:ph type="subTitle" idx="4"/>
          </p:nvPr>
        </p:nvSpPr>
        <p:spPr>
          <a:xfrm>
            <a:off x="3441300" y="3477275"/>
            <a:ext cx="2261400" cy="7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9" name="Google Shape;619;p36"/>
          <p:cNvSpPr txBox="1">
            <a:spLocks noGrp="1"/>
          </p:cNvSpPr>
          <p:nvPr>
            <p:ph type="ctrTitle" idx="5"/>
          </p:nvPr>
        </p:nvSpPr>
        <p:spPr>
          <a:xfrm>
            <a:off x="6169113" y="2304900"/>
            <a:ext cx="2261400" cy="40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620" name="Google Shape;620;p36"/>
          <p:cNvSpPr txBox="1">
            <a:spLocks noGrp="1"/>
          </p:cNvSpPr>
          <p:nvPr>
            <p:ph type="subTitle" idx="6"/>
          </p:nvPr>
        </p:nvSpPr>
        <p:spPr>
          <a:xfrm>
            <a:off x="6169099" y="2713500"/>
            <a:ext cx="2261400" cy="7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1" name="Google Shape;621;p36"/>
          <p:cNvSpPr/>
          <p:nvPr/>
        </p:nvSpPr>
        <p:spPr>
          <a:xfrm>
            <a:off x="7540350" y="450570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6"/>
          <p:cNvSpPr/>
          <p:nvPr/>
        </p:nvSpPr>
        <p:spPr>
          <a:xfrm>
            <a:off x="8242174" y="4398479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6"/>
          <p:cNvSpPr/>
          <p:nvPr/>
        </p:nvSpPr>
        <p:spPr>
          <a:xfrm>
            <a:off x="8675005" y="185211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6"/>
          <p:cNvSpPr/>
          <p:nvPr/>
        </p:nvSpPr>
        <p:spPr>
          <a:xfrm rot="10800000">
            <a:off x="615946" y="3679877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6"/>
          <p:cNvSpPr/>
          <p:nvPr/>
        </p:nvSpPr>
        <p:spPr>
          <a:xfrm>
            <a:off x="242409" y="645304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36"/>
          <p:cNvSpPr/>
          <p:nvPr/>
        </p:nvSpPr>
        <p:spPr>
          <a:xfrm rot="10800000">
            <a:off x="3221546" y="1527533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7" name="Google Shape;627;p36"/>
          <p:cNvGrpSpPr/>
          <p:nvPr/>
        </p:nvGrpSpPr>
        <p:grpSpPr>
          <a:xfrm rot="10800000" flipH="1">
            <a:off x="-25151" y="4614086"/>
            <a:ext cx="1337524" cy="538259"/>
            <a:chOff x="0" y="0"/>
            <a:chExt cx="4110400" cy="2081433"/>
          </a:xfrm>
        </p:grpSpPr>
        <p:sp>
          <p:nvSpPr>
            <p:cNvPr id="628" name="Google Shape;628;p36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6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" name="Google Shape;630;p36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631" name="Google Shape;631;p36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6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">
    <p:bg>
      <p:bgPr>
        <a:solidFill>
          <a:schemeClr val="lt1"/>
        </a:solidFill>
        <a:effectLst/>
      </p:bgPr>
    </p:bg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" name="Google Shape;634;p37"/>
          <p:cNvGrpSpPr/>
          <p:nvPr/>
        </p:nvGrpSpPr>
        <p:grpSpPr>
          <a:xfrm>
            <a:off x="-14802" y="4413285"/>
            <a:ext cx="2720977" cy="753340"/>
            <a:chOff x="-25" y="3419807"/>
            <a:chExt cx="5449584" cy="1723102"/>
          </a:xfrm>
        </p:grpSpPr>
        <p:sp>
          <p:nvSpPr>
            <p:cNvPr id="635" name="Google Shape;635;p37"/>
            <p:cNvSpPr/>
            <p:nvPr/>
          </p:nvSpPr>
          <p:spPr>
            <a:xfrm flipH="1">
              <a:off x="-25" y="3616730"/>
              <a:ext cx="4934057" cy="1526178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7"/>
            <p:cNvSpPr/>
            <p:nvPr/>
          </p:nvSpPr>
          <p:spPr>
            <a:xfrm flipH="1">
              <a:off x="4260" y="3419807"/>
              <a:ext cx="5445299" cy="1723102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7" name="Google Shape;637;p37"/>
          <p:cNvGrpSpPr/>
          <p:nvPr/>
        </p:nvGrpSpPr>
        <p:grpSpPr>
          <a:xfrm flipH="1">
            <a:off x="7434862" y="-14501"/>
            <a:ext cx="1730067" cy="876075"/>
            <a:chOff x="0" y="0"/>
            <a:chExt cx="4110400" cy="2081433"/>
          </a:xfrm>
        </p:grpSpPr>
        <p:sp>
          <p:nvSpPr>
            <p:cNvPr id="638" name="Google Shape;638;p37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7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0" name="Google Shape;640;p37"/>
          <p:cNvSpPr/>
          <p:nvPr/>
        </p:nvSpPr>
        <p:spPr>
          <a:xfrm>
            <a:off x="7540350" y="450570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37"/>
          <p:cNvSpPr/>
          <p:nvPr/>
        </p:nvSpPr>
        <p:spPr>
          <a:xfrm>
            <a:off x="8242174" y="4398479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7"/>
          <p:cNvSpPr/>
          <p:nvPr/>
        </p:nvSpPr>
        <p:spPr>
          <a:xfrm>
            <a:off x="8675005" y="185211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7"/>
          <p:cNvSpPr/>
          <p:nvPr/>
        </p:nvSpPr>
        <p:spPr>
          <a:xfrm rot="10800000">
            <a:off x="615946" y="3679877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7"/>
          <p:cNvSpPr/>
          <p:nvPr/>
        </p:nvSpPr>
        <p:spPr>
          <a:xfrm>
            <a:off x="242409" y="645304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7"/>
          <p:cNvSpPr/>
          <p:nvPr/>
        </p:nvSpPr>
        <p:spPr>
          <a:xfrm rot="10800000">
            <a:off x="3221546" y="1527533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_1">
    <p:bg>
      <p:bgPr>
        <a:solidFill>
          <a:schemeClr val="lt1"/>
        </a:solidFill>
        <a:effectLst/>
      </p:bgPr>
    </p:bg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7" name="Google Shape;647;p38"/>
          <p:cNvGrpSpPr/>
          <p:nvPr/>
        </p:nvGrpSpPr>
        <p:grpSpPr>
          <a:xfrm flipH="1">
            <a:off x="6" y="-7560"/>
            <a:ext cx="2155884" cy="1091701"/>
            <a:chOff x="5540494" y="-3"/>
            <a:chExt cx="3593739" cy="1819805"/>
          </a:xfrm>
        </p:grpSpPr>
        <p:sp>
          <p:nvSpPr>
            <p:cNvPr id="648" name="Google Shape;648;p38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8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0" name="Google Shape;650;p38"/>
          <p:cNvGrpSpPr/>
          <p:nvPr/>
        </p:nvGrpSpPr>
        <p:grpSpPr>
          <a:xfrm rot="10800000">
            <a:off x="7806475" y="4605234"/>
            <a:ext cx="1337524" cy="538259"/>
            <a:chOff x="0" y="0"/>
            <a:chExt cx="4110400" cy="2081433"/>
          </a:xfrm>
        </p:grpSpPr>
        <p:sp>
          <p:nvSpPr>
            <p:cNvPr id="651" name="Google Shape;651;p38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8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3" name="Google Shape;653;p38"/>
          <p:cNvSpPr/>
          <p:nvPr/>
        </p:nvSpPr>
        <p:spPr>
          <a:xfrm>
            <a:off x="1987715" y="88510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8"/>
          <p:cNvSpPr/>
          <p:nvPr/>
        </p:nvSpPr>
        <p:spPr>
          <a:xfrm>
            <a:off x="8329426" y="439198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38"/>
          <p:cNvSpPr/>
          <p:nvPr/>
        </p:nvSpPr>
        <p:spPr>
          <a:xfrm>
            <a:off x="6901470" y="4811198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38"/>
          <p:cNvSpPr/>
          <p:nvPr/>
        </p:nvSpPr>
        <p:spPr>
          <a:xfrm>
            <a:off x="647595" y="450566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8"/>
          <p:cNvSpPr/>
          <p:nvPr/>
        </p:nvSpPr>
        <p:spPr>
          <a:xfrm>
            <a:off x="3341332" y="4168037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 txBox="1">
            <a:spLocks noGrp="1"/>
          </p:cNvSpPr>
          <p:nvPr>
            <p:ph type="body" idx="1"/>
          </p:nvPr>
        </p:nvSpPr>
        <p:spPr>
          <a:xfrm>
            <a:off x="989875" y="2064925"/>
            <a:ext cx="3312600" cy="19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4846275" y="2064925"/>
            <a:ext cx="3312600" cy="19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title"/>
          </p:nvPr>
        </p:nvSpPr>
        <p:spPr>
          <a:xfrm>
            <a:off x="985126" y="1569925"/>
            <a:ext cx="3312600" cy="4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 idx="3"/>
          </p:nvPr>
        </p:nvSpPr>
        <p:spPr>
          <a:xfrm>
            <a:off x="4846274" y="1569925"/>
            <a:ext cx="3312600" cy="4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5"/>
          <p:cNvSpPr/>
          <p:nvPr/>
        </p:nvSpPr>
        <p:spPr>
          <a:xfrm>
            <a:off x="8373520" y="493698"/>
            <a:ext cx="203435" cy="203441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5"/>
          <p:cNvSpPr/>
          <p:nvPr/>
        </p:nvSpPr>
        <p:spPr>
          <a:xfrm flipH="1">
            <a:off x="1840188" y="4794514"/>
            <a:ext cx="115873" cy="115875"/>
          </a:xfrm>
          <a:custGeom>
            <a:avLst/>
            <a:gdLst/>
            <a:ahLst/>
            <a:cxnLst/>
            <a:rect l="l" t="t" r="r" b="b"/>
            <a:pathLst>
              <a:path w="1068" h="1068" fill="none" extrusionOk="0">
                <a:moveTo>
                  <a:pt x="1067" y="462"/>
                </a:moveTo>
                <a:cubicBezTo>
                  <a:pt x="1067" y="860"/>
                  <a:pt x="574" y="1067"/>
                  <a:pt x="287" y="781"/>
                </a:cubicBezTo>
                <a:cubicBezTo>
                  <a:pt x="1" y="494"/>
                  <a:pt x="208" y="1"/>
                  <a:pt x="606" y="1"/>
                </a:cubicBezTo>
                <a:cubicBezTo>
                  <a:pt x="860" y="1"/>
                  <a:pt x="1067" y="208"/>
                  <a:pt x="1067" y="462"/>
                </a:cubicBezTo>
                <a:close/>
              </a:path>
            </a:pathLst>
          </a:custGeom>
          <a:noFill/>
          <a:ln w="1200" cap="flat" cmpd="sng">
            <a:solidFill>
              <a:srgbClr val="262065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5"/>
          <p:cNvSpPr/>
          <p:nvPr/>
        </p:nvSpPr>
        <p:spPr>
          <a:xfrm>
            <a:off x="8702665" y="392790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5"/>
          <p:cNvSpPr/>
          <p:nvPr/>
        </p:nvSpPr>
        <p:spPr>
          <a:xfrm>
            <a:off x="2199788" y="376348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5"/>
          <p:cNvSpPr/>
          <p:nvPr/>
        </p:nvSpPr>
        <p:spPr>
          <a:xfrm>
            <a:off x="6886670" y="4542061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5"/>
          <p:cNvSpPr/>
          <p:nvPr/>
        </p:nvSpPr>
        <p:spPr>
          <a:xfrm flipH="1">
            <a:off x="6377565" y="797906"/>
            <a:ext cx="426350" cy="452657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/>
          <p:cNvSpPr/>
          <p:nvPr/>
        </p:nvSpPr>
        <p:spPr>
          <a:xfrm>
            <a:off x="521770" y="3728790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/>
          <p:cNvSpPr/>
          <p:nvPr/>
        </p:nvSpPr>
        <p:spPr>
          <a:xfrm>
            <a:off x="8222882" y="232269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4414457" y="4730462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ctrTitle" idx="4"/>
          </p:nvPr>
        </p:nvSpPr>
        <p:spPr>
          <a:xfrm>
            <a:off x="714550" y="483058"/>
            <a:ext cx="77145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Staatliches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71" name="Google Shape;71;p5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72" name="Google Shape;72;p5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5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75" name="Google Shape;75;p5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"/>
          <p:cNvSpPr/>
          <p:nvPr/>
        </p:nvSpPr>
        <p:spPr>
          <a:xfrm>
            <a:off x="1981323" y="4783688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/>
          <p:nvPr/>
        </p:nvSpPr>
        <p:spPr>
          <a:xfrm>
            <a:off x="7178184" y="4656779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6"/>
          <p:cNvSpPr/>
          <p:nvPr/>
        </p:nvSpPr>
        <p:spPr>
          <a:xfrm>
            <a:off x="7522878" y="88501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/>
          <p:cNvSpPr/>
          <p:nvPr/>
        </p:nvSpPr>
        <p:spPr>
          <a:xfrm rot="10800000">
            <a:off x="4472943" y="1006602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/>
          <p:cNvSpPr/>
          <p:nvPr/>
        </p:nvSpPr>
        <p:spPr>
          <a:xfrm rot="10800000">
            <a:off x="598329" y="352950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/>
          <p:cNvSpPr/>
          <p:nvPr/>
        </p:nvSpPr>
        <p:spPr>
          <a:xfrm rot="10800000">
            <a:off x="3778571" y="4591508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6"/>
          <p:cNvSpPr txBox="1">
            <a:spLocks noGrp="1"/>
          </p:cNvSpPr>
          <p:nvPr>
            <p:ph type="ctrTitle"/>
          </p:nvPr>
        </p:nvSpPr>
        <p:spPr>
          <a:xfrm>
            <a:off x="714550" y="483058"/>
            <a:ext cx="77145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Staatliches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85" name="Google Shape;85;p6"/>
          <p:cNvGrpSpPr/>
          <p:nvPr/>
        </p:nvGrpSpPr>
        <p:grpSpPr>
          <a:xfrm rot="10800000" flipH="1">
            <a:off x="-25151" y="4614086"/>
            <a:ext cx="1337524" cy="538259"/>
            <a:chOff x="0" y="0"/>
            <a:chExt cx="4110400" cy="2081433"/>
          </a:xfrm>
        </p:grpSpPr>
        <p:sp>
          <p:nvSpPr>
            <p:cNvPr id="86" name="Google Shape;86;p6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6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88;p6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89" name="Google Shape;89;p6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6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"/>
          <p:cNvSpPr txBox="1">
            <a:spLocks noGrp="1"/>
          </p:cNvSpPr>
          <p:nvPr>
            <p:ph type="title"/>
          </p:nvPr>
        </p:nvSpPr>
        <p:spPr>
          <a:xfrm>
            <a:off x="2092799" y="1623226"/>
            <a:ext cx="49509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9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93" name="Google Shape;93;p7"/>
          <p:cNvGrpSpPr/>
          <p:nvPr/>
        </p:nvGrpSpPr>
        <p:grpSpPr>
          <a:xfrm>
            <a:off x="-14825" y="3808742"/>
            <a:ext cx="4313890" cy="1364008"/>
            <a:chOff x="-25" y="3419807"/>
            <a:chExt cx="5449584" cy="1723102"/>
          </a:xfrm>
        </p:grpSpPr>
        <p:sp>
          <p:nvSpPr>
            <p:cNvPr id="94" name="Google Shape;94;p7"/>
            <p:cNvSpPr/>
            <p:nvPr/>
          </p:nvSpPr>
          <p:spPr>
            <a:xfrm flipH="1">
              <a:off x="-25" y="3616730"/>
              <a:ext cx="4934057" cy="1526178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7"/>
            <p:cNvSpPr/>
            <p:nvPr/>
          </p:nvSpPr>
          <p:spPr>
            <a:xfrm flipH="1">
              <a:off x="4260" y="3419807"/>
              <a:ext cx="5445299" cy="1723102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Google Shape;96;p7"/>
          <p:cNvSpPr/>
          <p:nvPr/>
        </p:nvSpPr>
        <p:spPr>
          <a:xfrm>
            <a:off x="4472875" y="375925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"/>
          <p:cNvSpPr/>
          <p:nvPr/>
        </p:nvSpPr>
        <p:spPr>
          <a:xfrm>
            <a:off x="8242174" y="376354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7"/>
          <p:cNvSpPr/>
          <p:nvPr/>
        </p:nvSpPr>
        <p:spPr>
          <a:xfrm>
            <a:off x="2235298" y="376348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7"/>
          <p:cNvSpPr/>
          <p:nvPr/>
        </p:nvSpPr>
        <p:spPr>
          <a:xfrm>
            <a:off x="6922180" y="4542061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7"/>
          <p:cNvSpPr/>
          <p:nvPr/>
        </p:nvSpPr>
        <p:spPr>
          <a:xfrm>
            <a:off x="615530" y="252336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7"/>
          <p:cNvSpPr/>
          <p:nvPr/>
        </p:nvSpPr>
        <p:spPr>
          <a:xfrm>
            <a:off x="8258392" y="232269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7"/>
          <p:cNvSpPr/>
          <p:nvPr/>
        </p:nvSpPr>
        <p:spPr>
          <a:xfrm>
            <a:off x="7768612" y="4839606"/>
            <a:ext cx="386012" cy="303295"/>
          </a:xfrm>
          <a:custGeom>
            <a:avLst/>
            <a:gdLst/>
            <a:ahLst/>
            <a:cxnLst/>
            <a:rect l="l" t="t" r="r" b="b"/>
            <a:pathLst>
              <a:path w="9520" h="7480" extrusionOk="0">
                <a:moveTo>
                  <a:pt x="1657" y="0"/>
                </a:moveTo>
                <a:cubicBezTo>
                  <a:pt x="1549" y="0"/>
                  <a:pt x="1442" y="14"/>
                  <a:pt x="1338" y="46"/>
                </a:cubicBezTo>
                <a:cubicBezTo>
                  <a:pt x="940" y="158"/>
                  <a:pt x="733" y="699"/>
                  <a:pt x="574" y="1033"/>
                </a:cubicBezTo>
                <a:cubicBezTo>
                  <a:pt x="49" y="2179"/>
                  <a:pt x="1" y="3660"/>
                  <a:pt x="33" y="4901"/>
                </a:cubicBezTo>
                <a:cubicBezTo>
                  <a:pt x="33" y="5474"/>
                  <a:pt x="208" y="5952"/>
                  <a:pt x="192" y="6541"/>
                </a:cubicBezTo>
                <a:cubicBezTo>
                  <a:pt x="160" y="6843"/>
                  <a:pt x="160" y="7162"/>
                  <a:pt x="192" y="7480"/>
                </a:cubicBezTo>
                <a:lnTo>
                  <a:pt x="9519" y="7480"/>
                </a:lnTo>
                <a:cubicBezTo>
                  <a:pt x="9472" y="7432"/>
                  <a:pt x="9424" y="7384"/>
                  <a:pt x="9376" y="7353"/>
                </a:cubicBezTo>
                <a:cubicBezTo>
                  <a:pt x="8930" y="6971"/>
                  <a:pt x="8485" y="6684"/>
                  <a:pt x="8103" y="6238"/>
                </a:cubicBezTo>
                <a:cubicBezTo>
                  <a:pt x="7450" y="5474"/>
                  <a:pt x="6798" y="4694"/>
                  <a:pt x="6240" y="3883"/>
                </a:cubicBezTo>
                <a:cubicBezTo>
                  <a:pt x="5365" y="2625"/>
                  <a:pt x="4585" y="1368"/>
                  <a:pt x="3200" y="588"/>
                </a:cubicBezTo>
                <a:cubicBezTo>
                  <a:pt x="2763" y="349"/>
                  <a:pt x="2193" y="0"/>
                  <a:pt x="16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" name="Google Shape;103;p7"/>
          <p:cNvGrpSpPr/>
          <p:nvPr/>
        </p:nvGrpSpPr>
        <p:grpSpPr>
          <a:xfrm>
            <a:off x="6300251" y="-14801"/>
            <a:ext cx="2863492" cy="1450021"/>
            <a:chOff x="5540494" y="-3"/>
            <a:chExt cx="3593739" cy="1819805"/>
          </a:xfrm>
        </p:grpSpPr>
        <p:sp>
          <p:nvSpPr>
            <p:cNvPr id="104" name="Google Shape;104;p7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7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" name="Google Shape;106;p7"/>
          <p:cNvGrpSpPr/>
          <p:nvPr/>
        </p:nvGrpSpPr>
        <p:grpSpPr>
          <a:xfrm>
            <a:off x="-29581" y="-14791"/>
            <a:ext cx="1730067" cy="876075"/>
            <a:chOff x="0" y="0"/>
            <a:chExt cx="4110400" cy="2081433"/>
          </a:xfrm>
        </p:grpSpPr>
        <p:sp>
          <p:nvSpPr>
            <p:cNvPr id="107" name="Google Shape;107;p7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subTitle" idx="1"/>
          </p:nvPr>
        </p:nvSpPr>
        <p:spPr>
          <a:xfrm>
            <a:off x="2094399" y="2124526"/>
            <a:ext cx="4950900" cy="13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8"/>
          <p:cNvSpPr txBox="1">
            <a:spLocks noGrp="1"/>
          </p:cNvSpPr>
          <p:nvPr>
            <p:ph type="title"/>
          </p:nvPr>
        </p:nvSpPr>
        <p:spPr>
          <a:xfrm>
            <a:off x="1040400" y="1250725"/>
            <a:ext cx="7063200" cy="264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 b="0">
                <a:solidFill>
                  <a:schemeClr val="accent1"/>
                </a:solidFill>
                <a:latin typeface="Barlow Semi Condensed Black"/>
                <a:ea typeface="Barlow Semi Condensed Black"/>
                <a:cs typeface="Barlow Semi Condensed Black"/>
                <a:sym typeface="Barlow Semi Condensed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2" name="Google Shape;112;p8"/>
          <p:cNvSpPr/>
          <p:nvPr/>
        </p:nvSpPr>
        <p:spPr>
          <a:xfrm>
            <a:off x="836965" y="2470057"/>
            <a:ext cx="203435" cy="203441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8"/>
          <p:cNvSpPr/>
          <p:nvPr/>
        </p:nvSpPr>
        <p:spPr>
          <a:xfrm flipH="1">
            <a:off x="2007458" y="4251386"/>
            <a:ext cx="115873" cy="115875"/>
          </a:xfrm>
          <a:custGeom>
            <a:avLst/>
            <a:gdLst/>
            <a:ahLst/>
            <a:cxnLst/>
            <a:rect l="l" t="t" r="r" b="b"/>
            <a:pathLst>
              <a:path w="1068" h="1068" fill="none" extrusionOk="0">
                <a:moveTo>
                  <a:pt x="1067" y="462"/>
                </a:moveTo>
                <a:cubicBezTo>
                  <a:pt x="1067" y="860"/>
                  <a:pt x="574" y="1067"/>
                  <a:pt x="287" y="781"/>
                </a:cubicBezTo>
                <a:cubicBezTo>
                  <a:pt x="1" y="494"/>
                  <a:pt x="208" y="1"/>
                  <a:pt x="606" y="1"/>
                </a:cubicBezTo>
                <a:cubicBezTo>
                  <a:pt x="860" y="1"/>
                  <a:pt x="1067" y="208"/>
                  <a:pt x="1067" y="462"/>
                </a:cubicBezTo>
                <a:close/>
              </a:path>
            </a:pathLst>
          </a:custGeom>
          <a:noFill/>
          <a:ln w="1200" cap="flat" cmpd="sng">
            <a:solidFill>
              <a:srgbClr val="262065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8"/>
          <p:cNvSpPr/>
          <p:nvPr/>
        </p:nvSpPr>
        <p:spPr>
          <a:xfrm>
            <a:off x="4461760" y="338922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8"/>
          <p:cNvSpPr/>
          <p:nvPr/>
        </p:nvSpPr>
        <p:spPr>
          <a:xfrm>
            <a:off x="2224183" y="339344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8"/>
          <p:cNvSpPr/>
          <p:nvPr/>
        </p:nvSpPr>
        <p:spPr>
          <a:xfrm>
            <a:off x="6911065" y="4505057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8"/>
          <p:cNvSpPr/>
          <p:nvPr/>
        </p:nvSpPr>
        <p:spPr>
          <a:xfrm flipH="1">
            <a:off x="6004460" y="632102"/>
            <a:ext cx="426350" cy="452657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8"/>
          <p:cNvSpPr/>
          <p:nvPr/>
        </p:nvSpPr>
        <p:spPr>
          <a:xfrm>
            <a:off x="546165" y="3691787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8262078" y="2285696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4438852" y="4693459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8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122" name="Google Shape;122;p8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124;p8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125" name="Google Shape;125;p8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" name="Google Shape;127;p8"/>
          <p:cNvGrpSpPr/>
          <p:nvPr/>
        </p:nvGrpSpPr>
        <p:grpSpPr>
          <a:xfrm rot="10800000" flipH="1">
            <a:off x="-25151" y="4614086"/>
            <a:ext cx="1337524" cy="538259"/>
            <a:chOff x="0" y="0"/>
            <a:chExt cx="4110400" cy="2081433"/>
          </a:xfrm>
        </p:grpSpPr>
        <p:sp>
          <p:nvSpPr>
            <p:cNvPr id="128" name="Google Shape;128;p8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8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131" name="Google Shape;131;p8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8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9"/>
          <p:cNvGrpSpPr/>
          <p:nvPr/>
        </p:nvGrpSpPr>
        <p:grpSpPr>
          <a:xfrm rot="10800000" flipH="1">
            <a:off x="-25151" y="4614086"/>
            <a:ext cx="1337524" cy="538259"/>
            <a:chOff x="0" y="0"/>
            <a:chExt cx="4110400" cy="2081433"/>
          </a:xfrm>
        </p:grpSpPr>
        <p:sp>
          <p:nvSpPr>
            <p:cNvPr id="135" name="Google Shape;135;p9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9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" name="Google Shape;137;p9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138" name="Google Shape;138;p9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140;p9"/>
          <p:cNvSpPr txBox="1">
            <a:spLocks noGrp="1"/>
          </p:cNvSpPr>
          <p:nvPr>
            <p:ph type="subTitle" idx="1"/>
          </p:nvPr>
        </p:nvSpPr>
        <p:spPr>
          <a:xfrm>
            <a:off x="4568700" y="2284475"/>
            <a:ext cx="38538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2000" b="1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41" name="Google Shape;141;p9"/>
          <p:cNvSpPr txBox="1">
            <a:spLocks noGrp="1"/>
          </p:cNvSpPr>
          <p:nvPr>
            <p:ph type="body" idx="2"/>
          </p:nvPr>
        </p:nvSpPr>
        <p:spPr>
          <a:xfrm>
            <a:off x="4568700" y="2724150"/>
            <a:ext cx="3853800" cy="81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2" name="Google Shape;142;p9"/>
          <p:cNvSpPr txBox="1">
            <a:spLocks noGrp="1"/>
          </p:cNvSpPr>
          <p:nvPr>
            <p:ph type="ctrTitle"/>
          </p:nvPr>
        </p:nvSpPr>
        <p:spPr>
          <a:xfrm>
            <a:off x="715050" y="454874"/>
            <a:ext cx="77139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Staatliches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3" name="Google Shape;143;p9"/>
          <p:cNvSpPr/>
          <p:nvPr/>
        </p:nvSpPr>
        <p:spPr>
          <a:xfrm>
            <a:off x="300015" y="79775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9"/>
          <p:cNvSpPr/>
          <p:nvPr/>
        </p:nvSpPr>
        <p:spPr>
          <a:xfrm>
            <a:off x="8364938" y="4506123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9"/>
          <p:cNvSpPr/>
          <p:nvPr/>
        </p:nvSpPr>
        <p:spPr>
          <a:xfrm>
            <a:off x="6425732" y="890986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9"/>
          <p:cNvSpPr/>
          <p:nvPr/>
        </p:nvSpPr>
        <p:spPr>
          <a:xfrm flipH="1">
            <a:off x="4358815" y="4506131"/>
            <a:ext cx="426350" cy="452657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9"/>
          <p:cNvSpPr/>
          <p:nvPr/>
        </p:nvSpPr>
        <p:spPr>
          <a:xfrm>
            <a:off x="569245" y="2472190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9"/>
          <p:cNvSpPr/>
          <p:nvPr/>
        </p:nvSpPr>
        <p:spPr>
          <a:xfrm>
            <a:off x="498219" y="368474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9"/>
          <p:cNvSpPr/>
          <p:nvPr/>
        </p:nvSpPr>
        <p:spPr>
          <a:xfrm>
            <a:off x="8306932" y="1718362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6" cy="517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0"/>
          <p:cNvSpPr/>
          <p:nvPr/>
        </p:nvSpPr>
        <p:spPr>
          <a:xfrm rot="8100000">
            <a:off x="271909" y="682979"/>
            <a:ext cx="3543137" cy="2136056"/>
          </a:xfrm>
          <a:custGeom>
            <a:avLst/>
            <a:gdLst/>
            <a:ahLst/>
            <a:cxnLst/>
            <a:rect l="l" t="t" r="r" b="b"/>
            <a:pathLst>
              <a:path w="55855" h="36282" extrusionOk="0">
                <a:moveTo>
                  <a:pt x="19652" y="1"/>
                </a:moveTo>
                <a:cubicBezTo>
                  <a:pt x="17688" y="1"/>
                  <a:pt x="15694" y="544"/>
                  <a:pt x="14135" y="1794"/>
                </a:cubicBezTo>
                <a:cubicBezTo>
                  <a:pt x="13148" y="2590"/>
                  <a:pt x="12384" y="3641"/>
                  <a:pt x="11525" y="4564"/>
                </a:cubicBezTo>
                <a:cubicBezTo>
                  <a:pt x="10283" y="5917"/>
                  <a:pt x="8851" y="7063"/>
                  <a:pt x="7259" y="7970"/>
                </a:cubicBezTo>
                <a:cubicBezTo>
                  <a:pt x="5715" y="8846"/>
                  <a:pt x="3996" y="9514"/>
                  <a:pt x="2706" y="10788"/>
                </a:cubicBezTo>
                <a:cubicBezTo>
                  <a:pt x="144" y="13319"/>
                  <a:pt x="0" y="17600"/>
                  <a:pt x="924" y="21182"/>
                </a:cubicBezTo>
                <a:cubicBezTo>
                  <a:pt x="2308" y="26594"/>
                  <a:pt x="5954" y="31560"/>
                  <a:pt x="10968" y="33486"/>
                </a:cubicBezTo>
                <a:cubicBezTo>
                  <a:pt x="13704" y="34537"/>
                  <a:pt x="16653" y="34657"/>
                  <a:pt x="19588" y="34657"/>
                </a:cubicBezTo>
                <a:cubicBezTo>
                  <a:pt x="20255" y="34657"/>
                  <a:pt x="20921" y="34651"/>
                  <a:pt x="21584" y="34648"/>
                </a:cubicBezTo>
                <a:cubicBezTo>
                  <a:pt x="21708" y="34648"/>
                  <a:pt x="21832" y="34647"/>
                  <a:pt x="21956" y="34647"/>
                </a:cubicBezTo>
                <a:cubicBezTo>
                  <a:pt x="29266" y="34647"/>
                  <a:pt x="36590" y="35110"/>
                  <a:pt x="43853" y="36064"/>
                </a:cubicBezTo>
                <a:cubicBezTo>
                  <a:pt x="44885" y="36198"/>
                  <a:pt x="45863" y="36281"/>
                  <a:pt x="46785" y="36281"/>
                </a:cubicBezTo>
                <a:cubicBezTo>
                  <a:pt x="50159" y="36281"/>
                  <a:pt x="52780" y="35165"/>
                  <a:pt x="54518" y="31289"/>
                </a:cubicBezTo>
                <a:cubicBezTo>
                  <a:pt x="55250" y="29698"/>
                  <a:pt x="55855" y="27931"/>
                  <a:pt x="55536" y="26196"/>
                </a:cubicBezTo>
                <a:cubicBezTo>
                  <a:pt x="55266" y="24652"/>
                  <a:pt x="54279" y="23378"/>
                  <a:pt x="53626" y="21962"/>
                </a:cubicBezTo>
                <a:cubicBezTo>
                  <a:pt x="52321" y="19176"/>
                  <a:pt x="52241" y="15961"/>
                  <a:pt x="51302" y="13016"/>
                </a:cubicBezTo>
                <a:cubicBezTo>
                  <a:pt x="49404" y="7183"/>
                  <a:pt x="43720" y="2984"/>
                  <a:pt x="37864" y="2984"/>
                </a:cubicBezTo>
                <a:cubicBezTo>
                  <a:pt x="37632" y="2984"/>
                  <a:pt x="37400" y="2991"/>
                  <a:pt x="37168" y="3004"/>
                </a:cubicBezTo>
                <a:cubicBezTo>
                  <a:pt x="35663" y="3097"/>
                  <a:pt x="34159" y="3447"/>
                  <a:pt x="32654" y="3447"/>
                </a:cubicBezTo>
                <a:cubicBezTo>
                  <a:pt x="32360" y="3447"/>
                  <a:pt x="32066" y="3433"/>
                  <a:pt x="31772" y="3402"/>
                </a:cubicBezTo>
                <a:cubicBezTo>
                  <a:pt x="29862" y="3227"/>
                  <a:pt x="28095" y="2352"/>
                  <a:pt x="26312" y="1603"/>
                </a:cubicBezTo>
                <a:cubicBezTo>
                  <a:pt x="24338" y="776"/>
                  <a:pt x="22269" y="107"/>
                  <a:pt x="20136" y="12"/>
                </a:cubicBezTo>
                <a:cubicBezTo>
                  <a:pt x="19975" y="4"/>
                  <a:pt x="19814" y="1"/>
                  <a:pt x="1965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0"/>
          <p:cNvSpPr txBox="1">
            <a:spLocks noGrp="1"/>
          </p:cNvSpPr>
          <p:nvPr>
            <p:ph type="title"/>
          </p:nvPr>
        </p:nvSpPr>
        <p:spPr>
          <a:xfrm>
            <a:off x="715050" y="538275"/>
            <a:ext cx="2262900" cy="21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54" name="Google Shape;154;p10"/>
          <p:cNvGrpSpPr/>
          <p:nvPr/>
        </p:nvGrpSpPr>
        <p:grpSpPr>
          <a:xfrm>
            <a:off x="515998" y="167290"/>
            <a:ext cx="8099717" cy="4636133"/>
            <a:chOff x="515998" y="167290"/>
            <a:chExt cx="8099717" cy="4636133"/>
          </a:xfrm>
        </p:grpSpPr>
        <p:sp>
          <p:nvSpPr>
            <p:cNvPr id="155" name="Google Shape;155;p10"/>
            <p:cNvSpPr/>
            <p:nvPr/>
          </p:nvSpPr>
          <p:spPr>
            <a:xfrm>
              <a:off x="7538125" y="438750"/>
              <a:ext cx="198201" cy="199045"/>
            </a:xfrm>
            <a:custGeom>
              <a:avLst/>
              <a:gdLst/>
              <a:ahLst/>
              <a:cxnLst/>
              <a:rect l="l" t="t" r="r" b="b"/>
              <a:pathLst>
                <a:path w="3757" h="3773" fill="none" extrusionOk="0">
                  <a:moveTo>
                    <a:pt x="3757" y="1879"/>
                  </a:moveTo>
                  <a:lnTo>
                    <a:pt x="1879" y="3773"/>
                  </a:lnTo>
                  <a:lnTo>
                    <a:pt x="0" y="1879"/>
                  </a:lnTo>
                  <a:lnTo>
                    <a:pt x="1879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1591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0"/>
            <p:cNvSpPr/>
            <p:nvPr/>
          </p:nvSpPr>
          <p:spPr>
            <a:xfrm>
              <a:off x="575615" y="503986"/>
              <a:ext cx="79818" cy="68581"/>
            </a:xfrm>
            <a:custGeom>
              <a:avLst/>
              <a:gdLst/>
              <a:ahLst/>
              <a:cxnLst/>
              <a:rect l="l" t="t" r="r" b="b"/>
              <a:pathLst>
                <a:path w="1513" h="1300" extrusionOk="0">
                  <a:moveTo>
                    <a:pt x="852" y="1"/>
                  </a:moveTo>
                  <a:cubicBezTo>
                    <a:pt x="693" y="1"/>
                    <a:pt x="531" y="58"/>
                    <a:pt x="398" y="185"/>
                  </a:cubicBezTo>
                  <a:cubicBezTo>
                    <a:pt x="0" y="599"/>
                    <a:pt x="287" y="1300"/>
                    <a:pt x="860" y="1300"/>
                  </a:cubicBezTo>
                  <a:cubicBezTo>
                    <a:pt x="1210" y="1300"/>
                    <a:pt x="1496" y="1013"/>
                    <a:pt x="1512" y="647"/>
                  </a:cubicBezTo>
                  <a:cubicBezTo>
                    <a:pt x="1512" y="258"/>
                    <a:pt x="1189" y="1"/>
                    <a:pt x="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0"/>
            <p:cNvSpPr/>
            <p:nvPr/>
          </p:nvSpPr>
          <p:spPr>
            <a:xfrm>
              <a:off x="8242174" y="4419904"/>
              <a:ext cx="373542" cy="370655"/>
            </a:xfrm>
            <a:custGeom>
              <a:avLst/>
              <a:gdLst/>
              <a:ahLst/>
              <a:cxnLst/>
              <a:rect l="l" t="t" r="r" b="b"/>
              <a:pathLst>
                <a:path w="2070" h="2054" extrusionOk="0">
                  <a:moveTo>
                    <a:pt x="1035" y="0"/>
                  </a:moveTo>
                  <a:lnTo>
                    <a:pt x="0" y="1035"/>
                  </a:lnTo>
                  <a:lnTo>
                    <a:pt x="1035" y="2054"/>
                  </a:lnTo>
                  <a:lnTo>
                    <a:pt x="2070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0"/>
            <p:cNvSpPr/>
            <p:nvPr/>
          </p:nvSpPr>
          <p:spPr>
            <a:xfrm>
              <a:off x="515998" y="4605223"/>
              <a:ext cx="199045" cy="198201"/>
            </a:xfrm>
            <a:custGeom>
              <a:avLst/>
              <a:gdLst/>
              <a:ahLst/>
              <a:cxnLst/>
              <a:rect l="l" t="t" r="r" b="b"/>
              <a:pathLst>
                <a:path w="3773" h="3757" extrusionOk="0">
                  <a:moveTo>
                    <a:pt x="1878" y="0"/>
                  </a:moveTo>
                  <a:lnTo>
                    <a:pt x="0" y="1878"/>
                  </a:lnTo>
                  <a:lnTo>
                    <a:pt x="1878" y="3757"/>
                  </a:lnTo>
                  <a:lnTo>
                    <a:pt x="3773" y="1878"/>
                  </a:lnTo>
                  <a:lnTo>
                    <a:pt x="18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0"/>
            <p:cNvSpPr/>
            <p:nvPr/>
          </p:nvSpPr>
          <p:spPr>
            <a:xfrm>
              <a:off x="8249624" y="2190958"/>
              <a:ext cx="358649" cy="380781"/>
            </a:xfrm>
            <a:custGeom>
              <a:avLst/>
              <a:gdLst/>
              <a:ahLst/>
              <a:cxnLst/>
              <a:rect l="l" t="t" r="r" b="b"/>
              <a:pathLst>
                <a:path w="4394" h="4665" fill="none" extrusionOk="0">
                  <a:moveTo>
                    <a:pt x="446" y="1481"/>
                  </a:moveTo>
                  <a:cubicBezTo>
                    <a:pt x="1178" y="1"/>
                    <a:pt x="3327" y="128"/>
                    <a:pt x="3852" y="1688"/>
                  </a:cubicBezTo>
                  <a:cubicBezTo>
                    <a:pt x="4394" y="3248"/>
                    <a:pt x="2786" y="4665"/>
                    <a:pt x="1306" y="3948"/>
                  </a:cubicBezTo>
                  <a:cubicBezTo>
                    <a:pt x="382" y="3503"/>
                    <a:pt x="0" y="2388"/>
                    <a:pt x="446" y="1481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miter lim="1591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0"/>
            <p:cNvSpPr/>
            <p:nvPr/>
          </p:nvSpPr>
          <p:spPr>
            <a:xfrm>
              <a:off x="3852330" y="167290"/>
              <a:ext cx="199045" cy="199097"/>
            </a:xfrm>
            <a:custGeom>
              <a:avLst/>
              <a:gdLst/>
              <a:ahLst/>
              <a:cxnLst/>
              <a:rect l="l" t="t" r="r" b="b"/>
              <a:pathLst>
                <a:path w="3773" h="3774" extrusionOk="0">
                  <a:moveTo>
                    <a:pt x="1894" y="1"/>
                  </a:moveTo>
                  <a:lnTo>
                    <a:pt x="0" y="1879"/>
                  </a:lnTo>
                  <a:lnTo>
                    <a:pt x="1894" y="3773"/>
                  </a:lnTo>
                  <a:lnTo>
                    <a:pt x="3773" y="1879"/>
                  </a:lnTo>
                  <a:lnTo>
                    <a:pt x="18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0"/>
            <p:cNvSpPr/>
            <p:nvPr/>
          </p:nvSpPr>
          <p:spPr>
            <a:xfrm>
              <a:off x="6478792" y="4419899"/>
              <a:ext cx="341098" cy="339652"/>
            </a:xfrm>
            <a:custGeom>
              <a:avLst/>
              <a:gdLst/>
              <a:ahLst/>
              <a:cxnLst/>
              <a:rect l="l" t="t" r="r" b="b"/>
              <a:pathLst>
                <a:path w="3773" h="3757" fill="none" extrusionOk="0">
                  <a:moveTo>
                    <a:pt x="3773" y="1879"/>
                  </a:moveTo>
                  <a:lnTo>
                    <a:pt x="1878" y="3757"/>
                  </a:lnTo>
                  <a:lnTo>
                    <a:pt x="0" y="1879"/>
                  </a:lnTo>
                  <a:lnTo>
                    <a:pt x="1878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miter lim="1591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arlow Semi Condensed"/>
              <a:buNone/>
              <a:defRPr sz="2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arlow Semi Condensed"/>
              <a:buNone/>
              <a:defRPr sz="2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arlow Semi Condensed"/>
              <a:buNone/>
              <a:defRPr sz="2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arlow Semi Condensed"/>
              <a:buNone/>
              <a:defRPr sz="2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arlow Semi Condensed"/>
              <a:buNone/>
              <a:defRPr sz="2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arlow Semi Condensed"/>
              <a:buNone/>
              <a:defRPr sz="2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arlow Semi Condensed"/>
              <a:buNone/>
              <a:defRPr sz="2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arlow Semi Condensed"/>
              <a:buNone/>
              <a:defRPr sz="2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arlow Semi Condensed"/>
              <a:buNone/>
              <a:defRPr sz="2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Questrial"/>
              <a:buChar char="●"/>
              <a:defRPr sz="180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Char char="○"/>
              <a:defRPr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Char char="■"/>
              <a:defRPr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Char char="●"/>
              <a:defRPr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Char char="○"/>
              <a:defRPr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Char char="■"/>
              <a:defRPr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Char char="●"/>
              <a:defRPr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Char char="○"/>
              <a:defRPr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Questrial"/>
              <a:buChar char="■"/>
              <a:defRPr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3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6.xml"/><Relationship Id="rId1" Type="http://schemas.openxmlformats.org/officeDocument/2006/relationships/video" Target="https://www.youtube.com/embed/L3Qu14FFLoc?feature=oembed" TargetMode="External"/><Relationship Id="rId4" Type="http://schemas.openxmlformats.org/officeDocument/2006/relationships/image" Target="../media/image75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6.xml"/><Relationship Id="rId1" Type="http://schemas.openxmlformats.org/officeDocument/2006/relationships/video" Target="https://www.youtube.com/embed/2x_gqOk3sIY?feature=oembed" TargetMode="External"/><Relationship Id="rId4" Type="http://schemas.openxmlformats.org/officeDocument/2006/relationships/image" Target="../media/image76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3"/>
          <p:cNvSpPr txBox="1">
            <a:spLocks noGrp="1"/>
          </p:cNvSpPr>
          <p:nvPr>
            <p:ph type="subTitle" idx="1"/>
          </p:nvPr>
        </p:nvSpPr>
        <p:spPr>
          <a:xfrm>
            <a:off x="6143433" y="3270140"/>
            <a:ext cx="2606288" cy="11241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A1105505 </a:t>
            </a:r>
            <a:r>
              <a:rPr lang="zh-TW" altLang="en"/>
              <a:t>林彧頎</a:t>
            </a:r>
          </a:p>
          <a:p>
            <a:pPr marL="0" indent="0"/>
            <a:r>
              <a:rPr lang="zh-TW" altLang="en"/>
              <a:t>A1105521 黎子崴</a:t>
            </a:r>
          </a:p>
          <a:p>
            <a:pPr marL="0" indent="0"/>
            <a:r>
              <a:rPr lang="zh-TW" altLang="en"/>
              <a:t> A1105522 劉川愷A1105524 吳雨宣</a:t>
            </a:r>
            <a:endParaRPr lang="zh-TW"/>
          </a:p>
        </p:txBody>
      </p:sp>
      <p:sp>
        <p:nvSpPr>
          <p:cNvPr id="671" name="Google Shape;671;p43"/>
          <p:cNvSpPr txBox="1">
            <a:spLocks noGrp="1"/>
          </p:cNvSpPr>
          <p:nvPr>
            <p:ph type="ctrTitle"/>
          </p:nvPr>
        </p:nvSpPr>
        <p:spPr>
          <a:xfrm>
            <a:off x="3869132" y="1140413"/>
            <a:ext cx="4554000" cy="229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750"/>
              <a:t>PetCare</a:t>
            </a:r>
          </a:p>
        </p:txBody>
      </p:sp>
      <p:grpSp>
        <p:nvGrpSpPr>
          <p:cNvPr id="672" name="Google Shape;672;p43"/>
          <p:cNvGrpSpPr/>
          <p:nvPr/>
        </p:nvGrpSpPr>
        <p:grpSpPr>
          <a:xfrm>
            <a:off x="794135" y="1376273"/>
            <a:ext cx="3724719" cy="2772588"/>
            <a:chOff x="794135" y="1376273"/>
            <a:chExt cx="3724719" cy="2772588"/>
          </a:xfrm>
        </p:grpSpPr>
        <p:sp>
          <p:nvSpPr>
            <p:cNvPr id="673" name="Google Shape;673;p43"/>
            <p:cNvSpPr/>
            <p:nvPr/>
          </p:nvSpPr>
          <p:spPr>
            <a:xfrm>
              <a:off x="1041607" y="3627876"/>
              <a:ext cx="3164086" cy="299891"/>
            </a:xfrm>
            <a:custGeom>
              <a:avLst/>
              <a:gdLst/>
              <a:ahLst/>
              <a:cxnLst/>
              <a:rect l="l" t="t" r="r" b="b"/>
              <a:pathLst>
                <a:path w="30069" h="2850" extrusionOk="0">
                  <a:moveTo>
                    <a:pt x="15042" y="0"/>
                  </a:moveTo>
                  <a:cubicBezTo>
                    <a:pt x="6733" y="0"/>
                    <a:pt x="0" y="637"/>
                    <a:pt x="0" y="1417"/>
                  </a:cubicBezTo>
                  <a:cubicBezTo>
                    <a:pt x="0" y="2213"/>
                    <a:pt x="6733" y="2849"/>
                    <a:pt x="15042" y="2849"/>
                  </a:cubicBezTo>
                  <a:cubicBezTo>
                    <a:pt x="23335" y="2849"/>
                    <a:pt x="30068" y="2213"/>
                    <a:pt x="30068" y="1417"/>
                  </a:cubicBezTo>
                  <a:cubicBezTo>
                    <a:pt x="30068" y="637"/>
                    <a:pt x="23335" y="0"/>
                    <a:pt x="1504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3"/>
            <p:cNvSpPr/>
            <p:nvPr/>
          </p:nvSpPr>
          <p:spPr>
            <a:xfrm>
              <a:off x="830525" y="1376273"/>
              <a:ext cx="3688329" cy="2284224"/>
            </a:xfrm>
            <a:custGeom>
              <a:avLst/>
              <a:gdLst/>
              <a:ahLst/>
              <a:cxnLst/>
              <a:rect l="l" t="t" r="r" b="b"/>
              <a:pathLst>
                <a:path w="35051" h="21708" extrusionOk="0">
                  <a:moveTo>
                    <a:pt x="22666" y="0"/>
                  </a:moveTo>
                  <a:cubicBezTo>
                    <a:pt x="22576" y="0"/>
                    <a:pt x="22486" y="2"/>
                    <a:pt x="22396" y="5"/>
                  </a:cubicBezTo>
                  <a:cubicBezTo>
                    <a:pt x="21059" y="69"/>
                    <a:pt x="19770" y="467"/>
                    <a:pt x="18528" y="960"/>
                  </a:cubicBezTo>
                  <a:cubicBezTo>
                    <a:pt x="17414" y="1406"/>
                    <a:pt x="16300" y="1931"/>
                    <a:pt x="15106" y="2043"/>
                  </a:cubicBezTo>
                  <a:cubicBezTo>
                    <a:pt x="14940" y="2057"/>
                    <a:pt x="14773" y="2063"/>
                    <a:pt x="14607" y="2063"/>
                  </a:cubicBezTo>
                  <a:cubicBezTo>
                    <a:pt x="13647" y="2063"/>
                    <a:pt x="12693" y="1858"/>
                    <a:pt x="11716" y="1804"/>
                  </a:cubicBezTo>
                  <a:cubicBezTo>
                    <a:pt x="11562" y="1795"/>
                    <a:pt x="11408" y="1790"/>
                    <a:pt x="11254" y="1790"/>
                  </a:cubicBezTo>
                  <a:cubicBezTo>
                    <a:pt x="7593" y="1790"/>
                    <a:pt x="4041" y="4306"/>
                    <a:pt x="2850" y="7789"/>
                  </a:cubicBezTo>
                  <a:cubicBezTo>
                    <a:pt x="2261" y="9540"/>
                    <a:pt x="2213" y="11482"/>
                    <a:pt x="1401" y="13137"/>
                  </a:cubicBezTo>
                  <a:cubicBezTo>
                    <a:pt x="1003" y="13981"/>
                    <a:pt x="383" y="14745"/>
                    <a:pt x="208" y="15668"/>
                  </a:cubicBezTo>
                  <a:cubicBezTo>
                    <a:pt x="1" y="16703"/>
                    <a:pt x="383" y="17769"/>
                    <a:pt x="844" y="18724"/>
                  </a:cubicBezTo>
                  <a:cubicBezTo>
                    <a:pt x="1930" y="21032"/>
                    <a:pt x="3573" y="21707"/>
                    <a:pt x="5689" y="21707"/>
                  </a:cubicBezTo>
                  <a:cubicBezTo>
                    <a:pt x="6272" y="21707"/>
                    <a:pt x="6892" y="21656"/>
                    <a:pt x="7545" y="21573"/>
                  </a:cubicBezTo>
                  <a:cubicBezTo>
                    <a:pt x="12055" y="21015"/>
                    <a:pt x="16596" y="20729"/>
                    <a:pt x="21151" y="20729"/>
                  </a:cubicBezTo>
                  <a:cubicBezTo>
                    <a:pt x="21275" y="20729"/>
                    <a:pt x="21398" y="20729"/>
                    <a:pt x="21521" y="20730"/>
                  </a:cubicBezTo>
                  <a:cubicBezTo>
                    <a:pt x="21970" y="20733"/>
                    <a:pt x="22421" y="20738"/>
                    <a:pt x="22873" y="20738"/>
                  </a:cubicBezTo>
                  <a:cubicBezTo>
                    <a:pt x="24680" y="20738"/>
                    <a:pt x="26494" y="20656"/>
                    <a:pt x="28174" y="20045"/>
                  </a:cubicBezTo>
                  <a:cubicBezTo>
                    <a:pt x="31326" y="18883"/>
                    <a:pt x="33602" y="15923"/>
                    <a:pt x="34478" y="12675"/>
                  </a:cubicBezTo>
                  <a:cubicBezTo>
                    <a:pt x="35051" y="10542"/>
                    <a:pt x="34971" y="7980"/>
                    <a:pt x="33364" y="6452"/>
                  </a:cubicBezTo>
                  <a:cubicBezTo>
                    <a:pt x="32552" y="5688"/>
                    <a:pt x="31469" y="5306"/>
                    <a:pt x="30498" y="4780"/>
                  </a:cubicBezTo>
                  <a:cubicBezTo>
                    <a:pt x="29512" y="4239"/>
                    <a:pt x="28604" y="3539"/>
                    <a:pt x="27824" y="2727"/>
                  </a:cubicBezTo>
                  <a:cubicBezTo>
                    <a:pt x="27283" y="2170"/>
                    <a:pt x="26790" y="1549"/>
                    <a:pt x="26185" y="1072"/>
                  </a:cubicBezTo>
                  <a:cubicBezTo>
                    <a:pt x="25190" y="314"/>
                    <a:pt x="23918" y="0"/>
                    <a:pt x="22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3"/>
            <p:cNvSpPr/>
            <p:nvPr/>
          </p:nvSpPr>
          <p:spPr>
            <a:xfrm>
              <a:off x="1525644" y="3750147"/>
              <a:ext cx="487519" cy="105541"/>
            </a:xfrm>
            <a:custGeom>
              <a:avLst/>
              <a:gdLst/>
              <a:ahLst/>
              <a:cxnLst/>
              <a:rect l="l" t="t" r="r" b="b"/>
              <a:pathLst>
                <a:path w="4633" h="1003" extrusionOk="0">
                  <a:moveTo>
                    <a:pt x="2491" y="1"/>
                  </a:moveTo>
                  <a:cubicBezTo>
                    <a:pt x="2355" y="1"/>
                    <a:pt x="2220" y="6"/>
                    <a:pt x="2086" y="16"/>
                  </a:cubicBezTo>
                  <a:cubicBezTo>
                    <a:pt x="1608" y="64"/>
                    <a:pt x="526" y="318"/>
                    <a:pt x="0" y="812"/>
                  </a:cubicBezTo>
                  <a:cubicBezTo>
                    <a:pt x="1183" y="936"/>
                    <a:pt x="2386" y="1002"/>
                    <a:pt x="3593" y="1002"/>
                  </a:cubicBezTo>
                  <a:cubicBezTo>
                    <a:pt x="3928" y="1002"/>
                    <a:pt x="4264" y="997"/>
                    <a:pt x="4600" y="987"/>
                  </a:cubicBezTo>
                  <a:cubicBezTo>
                    <a:pt x="4632" y="828"/>
                    <a:pt x="4600" y="653"/>
                    <a:pt x="4521" y="494"/>
                  </a:cubicBezTo>
                  <a:cubicBezTo>
                    <a:pt x="4378" y="350"/>
                    <a:pt x="4203" y="255"/>
                    <a:pt x="4012" y="223"/>
                  </a:cubicBezTo>
                  <a:cubicBezTo>
                    <a:pt x="3509" y="72"/>
                    <a:pt x="2997" y="1"/>
                    <a:pt x="2491" y="1"/>
                  </a:cubicBezTo>
                  <a:close/>
                </a:path>
              </a:pathLst>
            </a:custGeom>
            <a:solidFill>
              <a:srgbClr val="F79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3"/>
            <p:cNvSpPr/>
            <p:nvPr/>
          </p:nvSpPr>
          <p:spPr>
            <a:xfrm>
              <a:off x="2935875" y="3732996"/>
              <a:ext cx="532767" cy="88599"/>
            </a:xfrm>
            <a:custGeom>
              <a:avLst/>
              <a:gdLst/>
              <a:ahLst/>
              <a:cxnLst/>
              <a:rect l="l" t="t" r="r" b="b"/>
              <a:pathLst>
                <a:path w="5063" h="842" extrusionOk="0">
                  <a:moveTo>
                    <a:pt x="2824" y="1"/>
                  </a:moveTo>
                  <a:cubicBezTo>
                    <a:pt x="1901" y="1"/>
                    <a:pt x="998" y="224"/>
                    <a:pt x="192" y="657"/>
                  </a:cubicBezTo>
                  <a:cubicBezTo>
                    <a:pt x="144" y="688"/>
                    <a:pt x="64" y="720"/>
                    <a:pt x="1" y="768"/>
                  </a:cubicBezTo>
                  <a:cubicBezTo>
                    <a:pt x="1320" y="805"/>
                    <a:pt x="2697" y="842"/>
                    <a:pt x="3975" y="842"/>
                  </a:cubicBezTo>
                  <a:cubicBezTo>
                    <a:pt x="4347" y="842"/>
                    <a:pt x="4711" y="839"/>
                    <a:pt x="5063" y="832"/>
                  </a:cubicBezTo>
                  <a:cubicBezTo>
                    <a:pt x="5063" y="752"/>
                    <a:pt x="5031" y="672"/>
                    <a:pt x="4999" y="609"/>
                  </a:cubicBezTo>
                  <a:cubicBezTo>
                    <a:pt x="4903" y="466"/>
                    <a:pt x="4760" y="370"/>
                    <a:pt x="4601" y="322"/>
                  </a:cubicBezTo>
                  <a:cubicBezTo>
                    <a:pt x="4092" y="131"/>
                    <a:pt x="3550" y="36"/>
                    <a:pt x="3009" y="4"/>
                  </a:cubicBezTo>
                  <a:cubicBezTo>
                    <a:pt x="2947" y="2"/>
                    <a:pt x="2886" y="1"/>
                    <a:pt x="2824" y="1"/>
                  </a:cubicBezTo>
                  <a:close/>
                </a:path>
              </a:pathLst>
            </a:custGeom>
            <a:solidFill>
              <a:srgbClr val="F79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3"/>
            <p:cNvSpPr/>
            <p:nvPr/>
          </p:nvSpPr>
          <p:spPr>
            <a:xfrm>
              <a:off x="3466843" y="3927662"/>
              <a:ext cx="21887" cy="13469"/>
            </a:xfrm>
            <a:custGeom>
              <a:avLst/>
              <a:gdLst/>
              <a:ahLst/>
              <a:cxnLst/>
              <a:rect l="l" t="t" r="r" b="b"/>
              <a:pathLst>
                <a:path w="208" h="128" fill="none" extrusionOk="0">
                  <a:moveTo>
                    <a:pt x="1" y="0"/>
                  </a:moveTo>
                  <a:cubicBezTo>
                    <a:pt x="48" y="16"/>
                    <a:pt x="160" y="96"/>
                    <a:pt x="208" y="128"/>
                  </a:cubicBezTo>
                </a:path>
              </a:pathLst>
            </a:custGeom>
            <a:noFill/>
            <a:ln w="800" cap="rnd" cmpd="sng">
              <a:solidFill>
                <a:srgbClr val="FFCC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3"/>
            <p:cNvSpPr/>
            <p:nvPr/>
          </p:nvSpPr>
          <p:spPr>
            <a:xfrm>
              <a:off x="3471894" y="3922611"/>
              <a:ext cx="20204" cy="13469"/>
            </a:xfrm>
            <a:custGeom>
              <a:avLst/>
              <a:gdLst/>
              <a:ahLst/>
              <a:cxnLst/>
              <a:rect l="l" t="t" r="r" b="b"/>
              <a:pathLst>
                <a:path w="192" h="128" fill="none" extrusionOk="0">
                  <a:moveTo>
                    <a:pt x="0" y="1"/>
                  </a:moveTo>
                  <a:cubicBezTo>
                    <a:pt x="64" y="32"/>
                    <a:pt x="128" y="80"/>
                    <a:pt x="191" y="128"/>
                  </a:cubicBezTo>
                </a:path>
              </a:pathLst>
            </a:custGeom>
            <a:noFill/>
            <a:ln w="800" cap="rnd" cmpd="sng">
              <a:solidFill>
                <a:srgbClr val="FFCC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9" name="Google Shape;679;p43"/>
            <p:cNvGrpSpPr/>
            <p:nvPr/>
          </p:nvGrpSpPr>
          <p:grpSpPr>
            <a:xfrm>
              <a:off x="794135" y="3228564"/>
              <a:ext cx="3527541" cy="627141"/>
              <a:chOff x="5326525" y="4601675"/>
              <a:chExt cx="838075" cy="149000"/>
            </a:xfrm>
          </p:grpSpPr>
          <p:sp>
            <p:nvSpPr>
              <p:cNvPr id="680" name="Google Shape;680;p43"/>
              <p:cNvSpPr/>
              <p:nvPr/>
            </p:nvSpPr>
            <p:spPr>
              <a:xfrm>
                <a:off x="5326525" y="4615175"/>
                <a:ext cx="838075" cy="135500"/>
              </a:xfrm>
              <a:custGeom>
                <a:avLst/>
                <a:gdLst/>
                <a:ahLst/>
                <a:cxnLst/>
                <a:rect l="l" t="t" r="r" b="b"/>
                <a:pathLst>
                  <a:path w="33523" h="5420" extrusionOk="0">
                    <a:moveTo>
                      <a:pt x="25367" y="1"/>
                    </a:moveTo>
                    <a:cubicBezTo>
                      <a:pt x="23803" y="1"/>
                      <a:pt x="22162" y="547"/>
                      <a:pt x="20773" y="995"/>
                    </a:cubicBezTo>
                    <a:cubicBezTo>
                      <a:pt x="20216" y="1170"/>
                      <a:pt x="19658" y="1329"/>
                      <a:pt x="19085" y="1441"/>
                    </a:cubicBezTo>
                    <a:cubicBezTo>
                      <a:pt x="18751" y="1504"/>
                      <a:pt x="18411" y="1532"/>
                      <a:pt x="18056" y="1532"/>
                    </a:cubicBezTo>
                    <a:cubicBezTo>
                      <a:pt x="17432" y="1532"/>
                      <a:pt x="16765" y="1445"/>
                      <a:pt x="16013" y="1313"/>
                    </a:cubicBezTo>
                    <a:cubicBezTo>
                      <a:pt x="14851" y="1106"/>
                      <a:pt x="13467" y="772"/>
                      <a:pt x="11716" y="438"/>
                    </a:cubicBezTo>
                    <a:cubicBezTo>
                      <a:pt x="11270" y="358"/>
                      <a:pt x="10872" y="295"/>
                      <a:pt x="10506" y="247"/>
                    </a:cubicBezTo>
                    <a:cubicBezTo>
                      <a:pt x="9908" y="165"/>
                      <a:pt x="9389" y="128"/>
                      <a:pt x="8931" y="128"/>
                    </a:cubicBezTo>
                    <a:cubicBezTo>
                      <a:pt x="8047" y="128"/>
                      <a:pt x="7384" y="265"/>
                      <a:pt x="6797" y="486"/>
                    </a:cubicBezTo>
                    <a:cubicBezTo>
                      <a:pt x="6527" y="597"/>
                      <a:pt x="6272" y="708"/>
                      <a:pt x="6017" y="836"/>
                    </a:cubicBezTo>
                    <a:cubicBezTo>
                      <a:pt x="5858" y="915"/>
                      <a:pt x="5683" y="1011"/>
                      <a:pt x="5508" y="1106"/>
                    </a:cubicBezTo>
                    <a:cubicBezTo>
                      <a:pt x="4327" y="1772"/>
                      <a:pt x="3344" y="2121"/>
                      <a:pt x="2404" y="2121"/>
                    </a:cubicBezTo>
                    <a:cubicBezTo>
                      <a:pt x="2152" y="2121"/>
                      <a:pt x="1904" y="2096"/>
                      <a:pt x="1656" y="2045"/>
                    </a:cubicBezTo>
                    <a:cubicBezTo>
                      <a:pt x="1562" y="2027"/>
                      <a:pt x="1468" y="2018"/>
                      <a:pt x="1375" y="2018"/>
                    </a:cubicBezTo>
                    <a:cubicBezTo>
                      <a:pt x="838" y="2018"/>
                      <a:pt x="335" y="2321"/>
                      <a:pt x="64" y="2809"/>
                    </a:cubicBezTo>
                    <a:cubicBezTo>
                      <a:pt x="48" y="2841"/>
                      <a:pt x="32" y="2873"/>
                      <a:pt x="32" y="2905"/>
                    </a:cubicBezTo>
                    <a:cubicBezTo>
                      <a:pt x="16" y="2921"/>
                      <a:pt x="16" y="2937"/>
                      <a:pt x="0" y="2969"/>
                    </a:cubicBezTo>
                    <a:lnTo>
                      <a:pt x="0" y="2985"/>
                    </a:lnTo>
                    <a:cubicBezTo>
                      <a:pt x="0" y="3000"/>
                      <a:pt x="0" y="3032"/>
                      <a:pt x="0" y="3064"/>
                    </a:cubicBezTo>
                    <a:cubicBezTo>
                      <a:pt x="32" y="3207"/>
                      <a:pt x="191" y="3271"/>
                      <a:pt x="335" y="3303"/>
                    </a:cubicBezTo>
                    <a:cubicBezTo>
                      <a:pt x="1083" y="3510"/>
                      <a:pt x="1799" y="3398"/>
                      <a:pt x="2515" y="3701"/>
                    </a:cubicBezTo>
                    <a:cubicBezTo>
                      <a:pt x="3311" y="4035"/>
                      <a:pt x="4059" y="4449"/>
                      <a:pt x="4839" y="4783"/>
                    </a:cubicBezTo>
                    <a:cubicBezTo>
                      <a:pt x="5269" y="4974"/>
                      <a:pt x="6017" y="5117"/>
                      <a:pt x="6940" y="5229"/>
                    </a:cubicBezTo>
                    <a:cubicBezTo>
                      <a:pt x="8136" y="5353"/>
                      <a:pt x="9331" y="5419"/>
                      <a:pt x="10534" y="5419"/>
                    </a:cubicBezTo>
                    <a:cubicBezTo>
                      <a:pt x="10869" y="5419"/>
                      <a:pt x="11204" y="5414"/>
                      <a:pt x="11541" y="5404"/>
                    </a:cubicBezTo>
                    <a:cubicBezTo>
                      <a:pt x="12655" y="5388"/>
                      <a:pt x="13785" y="5293"/>
                      <a:pt x="14899" y="5117"/>
                    </a:cubicBezTo>
                    <a:cubicBezTo>
                      <a:pt x="15538" y="5009"/>
                      <a:pt x="16478" y="4973"/>
                      <a:pt x="17581" y="4973"/>
                    </a:cubicBezTo>
                    <a:cubicBezTo>
                      <a:pt x="18427" y="4973"/>
                      <a:pt x="19368" y="4994"/>
                      <a:pt x="20343" y="5022"/>
                    </a:cubicBezTo>
                    <a:cubicBezTo>
                      <a:pt x="21721" y="5048"/>
                      <a:pt x="23161" y="5094"/>
                      <a:pt x="24487" y="5094"/>
                    </a:cubicBezTo>
                    <a:cubicBezTo>
                      <a:pt x="24800" y="5094"/>
                      <a:pt x="25107" y="5092"/>
                      <a:pt x="25405" y="5086"/>
                    </a:cubicBezTo>
                    <a:cubicBezTo>
                      <a:pt x="26980" y="5054"/>
                      <a:pt x="28286" y="4926"/>
                      <a:pt x="28986" y="4624"/>
                    </a:cubicBezTo>
                    <a:cubicBezTo>
                      <a:pt x="30132" y="4131"/>
                      <a:pt x="30801" y="3351"/>
                      <a:pt x="31708" y="2571"/>
                    </a:cubicBezTo>
                    <a:cubicBezTo>
                      <a:pt x="31947" y="2380"/>
                      <a:pt x="33077" y="2093"/>
                      <a:pt x="33395" y="1695"/>
                    </a:cubicBezTo>
                    <a:cubicBezTo>
                      <a:pt x="33427" y="1663"/>
                      <a:pt x="33443" y="1632"/>
                      <a:pt x="33459" y="1600"/>
                    </a:cubicBezTo>
                    <a:cubicBezTo>
                      <a:pt x="33523" y="1456"/>
                      <a:pt x="33475" y="1297"/>
                      <a:pt x="33220" y="1122"/>
                    </a:cubicBezTo>
                    <a:cubicBezTo>
                      <a:pt x="33028" y="961"/>
                      <a:pt x="32676" y="914"/>
                      <a:pt x="32347" y="914"/>
                    </a:cubicBezTo>
                    <a:cubicBezTo>
                      <a:pt x="32157" y="914"/>
                      <a:pt x="31975" y="930"/>
                      <a:pt x="31835" y="947"/>
                    </a:cubicBezTo>
                    <a:cubicBezTo>
                      <a:pt x="31637" y="964"/>
                      <a:pt x="31442" y="972"/>
                      <a:pt x="31247" y="972"/>
                    </a:cubicBezTo>
                    <a:cubicBezTo>
                      <a:pt x="30878" y="972"/>
                      <a:pt x="30513" y="940"/>
                      <a:pt x="30148" y="868"/>
                    </a:cubicBezTo>
                    <a:cubicBezTo>
                      <a:pt x="29288" y="740"/>
                      <a:pt x="28302" y="486"/>
                      <a:pt x="27044" y="231"/>
                    </a:cubicBezTo>
                    <a:lnTo>
                      <a:pt x="26471" y="103"/>
                    </a:lnTo>
                    <a:cubicBezTo>
                      <a:pt x="26201" y="56"/>
                      <a:pt x="25930" y="24"/>
                      <a:pt x="25675" y="8"/>
                    </a:cubicBezTo>
                    <a:cubicBezTo>
                      <a:pt x="25573" y="3"/>
                      <a:pt x="25470" y="1"/>
                      <a:pt x="253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43"/>
              <p:cNvSpPr/>
              <p:nvPr/>
            </p:nvSpPr>
            <p:spPr>
              <a:xfrm>
                <a:off x="5326525" y="4655150"/>
                <a:ext cx="836475" cy="51750"/>
              </a:xfrm>
              <a:custGeom>
                <a:avLst/>
                <a:gdLst/>
                <a:ahLst/>
                <a:cxnLst/>
                <a:rect l="l" t="t" r="r" b="b"/>
                <a:pathLst>
                  <a:path w="33459" h="2070" extrusionOk="0">
                    <a:moveTo>
                      <a:pt x="33459" y="1"/>
                    </a:moveTo>
                    <a:lnTo>
                      <a:pt x="33459" y="1"/>
                    </a:lnTo>
                    <a:cubicBezTo>
                      <a:pt x="32695" y="160"/>
                      <a:pt x="31724" y="351"/>
                      <a:pt x="30594" y="542"/>
                    </a:cubicBezTo>
                    <a:lnTo>
                      <a:pt x="30514" y="558"/>
                    </a:lnTo>
                    <a:lnTo>
                      <a:pt x="30275" y="606"/>
                    </a:lnTo>
                    <a:lnTo>
                      <a:pt x="30196" y="622"/>
                    </a:lnTo>
                    <a:cubicBezTo>
                      <a:pt x="28636" y="892"/>
                      <a:pt x="26821" y="1179"/>
                      <a:pt x="24927" y="1417"/>
                    </a:cubicBezTo>
                    <a:cubicBezTo>
                      <a:pt x="24895" y="1433"/>
                      <a:pt x="24863" y="1433"/>
                      <a:pt x="24832" y="1433"/>
                    </a:cubicBezTo>
                    <a:lnTo>
                      <a:pt x="24657" y="1449"/>
                    </a:lnTo>
                    <a:cubicBezTo>
                      <a:pt x="24625" y="1449"/>
                      <a:pt x="24593" y="1465"/>
                      <a:pt x="24561" y="1465"/>
                    </a:cubicBezTo>
                    <a:cubicBezTo>
                      <a:pt x="22428" y="1720"/>
                      <a:pt x="20184" y="1927"/>
                      <a:pt x="18083" y="1974"/>
                    </a:cubicBezTo>
                    <a:cubicBezTo>
                      <a:pt x="17414" y="1990"/>
                      <a:pt x="16730" y="1990"/>
                      <a:pt x="16029" y="1990"/>
                    </a:cubicBezTo>
                    <a:lnTo>
                      <a:pt x="15647" y="1990"/>
                    </a:lnTo>
                    <a:cubicBezTo>
                      <a:pt x="12082" y="1959"/>
                      <a:pt x="8198" y="1768"/>
                      <a:pt x="5142" y="1592"/>
                    </a:cubicBezTo>
                    <a:lnTo>
                      <a:pt x="5094" y="1592"/>
                    </a:lnTo>
                    <a:lnTo>
                      <a:pt x="4823" y="1577"/>
                    </a:lnTo>
                    <a:lnTo>
                      <a:pt x="4760" y="1577"/>
                    </a:lnTo>
                    <a:cubicBezTo>
                      <a:pt x="4075" y="1529"/>
                      <a:pt x="3439" y="1497"/>
                      <a:pt x="2850" y="1449"/>
                    </a:cubicBezTo>
                    <a:cubicBezTo>
                      <a:pt x="1369" y="1354"/>
                      <a:pt x="510" y="1306"/>
                      <a:pt x="16" y="1290"/>
                    </a:cubicBezTo>
                    <a:cubicBezTo>
                      <a:pt x="16" y="1306"/>
                      <a:pt x="16" y="1338"/>
                      <a:pt x="0" y="1354"/>
                    </a:cubicBezTo>
                    <a:lnTo>
                      <a:pt x="0" y="1370"/>
                    </a:lnTo>
                    <a:cubicBezTo>
                      <a:pt x="589" y="1401"/>
                      <a:pt x="1640" y="1465"/>
                      <a:pt x="2850" y="1529"/>
                    </a:cubicBezTo>
                    <a:lnTo>
                      <a:pt x="4760" y="1656"/>
                    </a:lnTo>
                    <a:lnTo>
                      <a:pt x="4807" y="1656"/>
                    </a:lnTo>
                    <a:lnTo>
                      <a:pt x="5078" y="1672"/>
                    </a:lnTo>
                    <a:lnTo>
                      <a:pt x="5142" y="1672"/>
                    </a:lnTo>
                    <a:cubicBezTo>
                      <a:pt x="8198" y="1847"/>
                      <a:pt x="12082" y="2054"/>
                      <a:pt x="15663" y="2070"/>
                    </a:cubicBezTo>
                    <a:lnTo>
                      <a:pt x="16252" y="2070"/>
                    </a:lnTo>
                    <a:cubicBezTo>
                      <a:pt x="16889" y="2070"/>
                      <a:pt x="17494" y="2070"/>
                      <a:pt x="18099" y="2054"/>
                    </a:cubicBezTo>
                    <a:cubicBezTo>
                      <a:pt x="20263" y="1990"/>
                      <a:pt x="22444" y="1815"/>
                      <a:pt x="24593" y="1545"/>
                    </a:cubicBezTo>
                    <a:lnTo>
                      <a:pt x="24688" y="1545"/>
                    </a:lnTo>
                    <a:cubicBezTo>
                      <a:pt x="24752" y="1529"/>
                      <a:pt x="24816" y="1513"/>
                      <a:pt x="24863" y="1513"/>
                    </a:cubicBezTo>
                    <a:lnTo>
                      <a:pt x="24959" y="1513"/>
                    </a:lnTo>
                    <a:cubicBezTo>
                      <a:pt x="26853" y="1258"/>
                      <a:pt x="28668" y="972"/>
                      <a:pt x="30228" y="701"/>
                    </a:cubicBezTo>
                    <a:lnTo>
                      <a:pt x="30323" y="685"/>
                    </a:lnTo>
                    <a:lnTo>
                      <a:pt x="30546" y="637"/>
                    </a:lnTo>
                    <a:lnTo>
                      <a:pt x="30626" y="622"/>
                    </a:lnTo>
                    <a:cubicBezTo>
                      <a:pt x="31708" y="430"/>
                      <a:pt x="32647" y="255"/>
                      <a:pt x="33395" y="96"/>
                    </a:cubicBezTo>
                    <a:cubicBezTo>
                      <a:pt x="33427" y="64"/>
                      <a:pt x="33443" y="33"/>
                      <a:pt x="33459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43"/>
              <p:cNvSpPr/>
              <p:nvPr/>
            </p:nvSpPr>
            <p:spPr>
              <a:xfrm>
                <a:off x="5445100" y="4688175"/>
                <a:ext cx="4000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622" extrusionOk="0">
                    <a:moveTo>
                      <a:pt x="144" y="1"/>
                    </a:moveTo>
                    <a:cubicBezTo>
                      <a:pt x="128" y="1"/>
                      <a:pt x="112" y="1"/>
                      <a:pt x="96" y="17"/>
                    </a:cubicBezTo>
                    <a:cubicBezTo>
                      <a:pt x="33" y="208"/>
                      <a:pt x="1" y="399"/>
                      <a:pt x="17" y="590"/>
                    </a:cubicBezTo>
                    <a:cubicBezTo>
                      <a:pt x="17" y="606"/>
                      <a:pt x="33" y="622"/>
                      <a:pt x="49" y="622"/>
                    </a:cubicBezTo>
                    <a:cubicBezTo>
                      <a:pt x="64" y="622"/>
                      <a:pt x="64" y="606"/>
                      <a:pt x="64" y="590"/>
                    </a:cubicBezTo>
                    <a:cubicBezTo>
                      <a:pt x="64" y="399"/>
                      <a:pt x="96" y="208"/>
                      <a:pt x="160" y="33"/>
                    </a:cubicBezTo>
                    <a:cubicBezTo>
                      <a:pt x="160" y="17"/>
                      <a:pt x="160" y="1"/>
                      <a:pt x="144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43"/>
              <p:cNvSpPr/>
              <p:nvPr/>
            </p:nvSpPr>
            <p:spPr>
              <a:xfrm>
                <a:off x="5453075" y="4688575"/>
                <a:ext cx="4000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702" extrusionOk="0">
                    <a:moveTo>
                      <a:pt x="143" y="1"/>
                    </a:moveTo>
                    <a:cubicBezTo>
                      <a:pt x="127" y="1"/>
                      <a:pt x="112" y="1"/>
                      <a:pt x="96" y="17"/>
                    </a:cubicBezTo>
                    <a:cubicBezTo>
                      <a:pt x="16" y="224"/>
                      <a:pt x="0" y="462"/>
                      <a:pt x="32" y="669"/>
                    </a:cubicBezTo>
                    <a:cubicBezTo>
                      <a:pt x="32" y="685"/>
                      <a:pt x="48" y="701"/>
                      <a:pt x="64" y="701"/>
                    </a:cubicBezTo>
                    <a:cubicBezTo>
                      <a:pt x="80" y="701"/>
                      <a:pt x="96" y="685"/>
                      <a:pt x="96" y="669"/>
                    </a:cubicBezTo>
                    <a:cubicBezTo>
                      <a:pt x="64" y="462"/>
                      <a:pt x="80" y="240"/>
                      <a:pt x="159" y="33"/>
                    </a:cubicBezTo>
                    <a:cubicBezTo>
                      <a:pt x="159" y="17"/>
                      <a:pt x="159" y="1"/>
                      <a:pt x="143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43"/>
              <p:cNvSpPr/>
              <p:nvPr/>
            </p:nvSpPr>
            <p:spPr>
              <a:xfrm>
                <a:off x="5717300" y="4698125"/>
                <a:ext cx="360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590" extrusionOk="0">
                    <a:moveTo>
                      <a:pt x="48" y="1"/>
                    </a:moveTo>
                    <a:cubicBezTo>
                      <a:pt x="16" y="17"/>
                      <a:pt x="0" y="33"/>
                      <a:pt x="16" y="64"/>
                    </a:cubicBezTo>
                    <a:cubicBezTo>
                      <a:pt x="48" y="224"/>
                      <a:pt x="64" y="383"/>
                      <a:pt x="48" y="542"/>
                    </a:cubicBezTo>
                    <a:cubicBezTo>
                      <a:pt x="48" y="558"/>
                      <a:pt x="80" y="590"/>
                      <a:pt x="96" y="590"/>
                    </a:cubicBezTo>
                    <a:cubicBezTo>
                      <a:pt x="112" y="590"/>
                      <a:pt x="144" y="558"/>
                      <a:pt x="144" y="542"/>
                    </a:cubicBezTo>
                    <a:cubicBezTo>
                      <a:pt x="144" y="367"/>
                      <a:pt x="128" y="208"/>
                      <a:pt x="96" y="49"/>
                    </a:cubicBezTo>
                    <a:cubicBezTo>
                      <a:pt x="80" y="17"/>
                      <a:pt x="64" y="1"/>
                      <a:pt x="48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43"/>
              <p:cNvSpPr/>
              <p:nvPr/>
            </p:nvSpPr>
            <p:spPr>
              <a:xfrm>
                <a:off x="5724850" y="4698125"/>
                <a:ext cx="28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622" extrusionOk="0">
                    <a:moveTo>
                      <a:pt x="49" y="1"/>
                    </a:moveTo>
                    <a:cubicBezTo>
                      <a:pt x="17" y="1"/>
                      <a:pt x="1" y="33"/>
                      <a:pt x="1" y="49"/>
                    </a:cubicBezTo>
                    <a:cubicBezTo>
                      <a:pt x="33" y="224"/>
                      <a:pt x="33" y="399"/>
                      <a:pt x="17" y="574"/>
                    </a:cubicBezTo>
                    <a:cubicBezTo>
                      <a:pt x="17" y="606"/>
                      <a:pt x="33" y="622"/>
                      <a:pt x="64" y="622"/>
                    </a:cubicBezTo>
                    <a:cubicBezTo>
                      <a:pt x="80" y="622"/>
                      <a:pt x="96" y="606"/>
                      <a:pt x="112" y="590"/>
                    </a:cubicBezTo>
                    <a:cubicBezTo>
                      <a:pt x="112" y="399"/>
                      <a:pt x="112" y="224"/>
                      <a:pt x="96" y="33"/>
                    </a:cubicBezTo>
                    <a:cubicBezTo>
                      <a:pt x="80" y="17"/>
                      <a:pt x="64" y="1"/>
                      <a:pt x="49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43"/>
              <p:cNvSpPr/>
              <p:nvPr/>
            </p:nvSpPr>
            <p:spPr>
              <a:xfrm>
                <a:off x="5939075" y="4686000"/>
                <a:ext cx="54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219" h="725" extrusionOk="0">
                    <a:moveTo>
                      <a:pt x="58" y="1"/>
                    </a:moveTo>
                    <a:cubicBezTo>
                      <a:pt x="31" y="1"/>
                      <a:pt x="1" y="25"/>
                      <a:pt x="11" y="56"/>
                    </a:cubicBezTo>
                    <a:cubicBezTo>
                      <a:pt x="91" y="263"/>
                      <a:pt x="139" y="470"/>
                      <a:pt x="139" y="677"/>
                    </a:cubicBezTo>
                    <a:cubicBezTo>
                      <a:pt x="139" y="709"/>
                      <a:pt x="155" y="725"/>
                      <a:pt x="186" y="725"/>
                    </a:cubicBezTo>
                    <a:cubicBezTo>
                      <a:pt x="202" y="725"/>
                      <a:pt x="218" y="709"/>
                      <a:pt x="218" y="677"/>
                    </a:cubicBezTo>
                    <a:cubicBezTo>
                      <a:pt x="218" y="454"/>
                      <a:pt x="186" y="231"/>
                      <a:pt x="91" y="24"/>
                    </a:cubicBezTo>
                    <a:cubicBezTo>
                      <a:pt x="85" y="8"/>
                      <a:pt x="72" y="1"/>
                      <a:pt x="58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43"/>
              <p:cNvSpPr/>
              <p:nvPr/>
            </p:nvSpPr>
            <p:spPr>
              <a:xfrm>
                <a:off x="5946100" y="4685400"/>
                <a:ext cx="6800" cy="1595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638" extrusionOk="0">
                    <a:moveTo>
                      <a:pt x="33" y="0"/>
                    </a:moveTo>
                    <a:cubicBezTo>
                      <a:pt x="17" y="16"/>
                      <a:pt x="1" y="32"/>
                      <a:pt x="17" y="64"/>
                    </a:cubicBezTo>
                    <a:lnTo>
                      <a:pt x="176" y="605"/>
                    </a:lnTo>
                    <a:cubicBezTo>
                      <a:pt x="192" y="621"/>
                      <a:pt x="208" y="637"/>
                      <a:pt x="224" y="637"/>
                    </a:cubicBezTo>
                    <a:lnTo>
                      <a:pt x="240" y="637"/>
                    </a:lnTo>
                    <a:cubicBezTo>
                      <a:pt x="256" y="637"/>
                      <a:pt x="271" y="605"/>
                      <a:pt x="256" y="589"/>
                    </a:cubicBezTo>
                    <a:lnTo>
                      <a:pt x="96" y="32"/>
                    </a:lnTo>
                    <a:cubicBezTo>
                      <a:pt x="80" y="0"/>
                      <a:pt x="65" y="0"/>
                      <a:pt x="33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43"/>
              <p:cNvSpPr/>
              <p:nvPr/>
            </p:nvSpPr>
            <p:spPr>
              <a:xfrm>
                <a:off x="6079700" y="4664525"/>
                <a:ext cx="610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518" extrusionOk="0">
                    <a:moveTo>
                      <a:pt x="57" y="0"/>
                    </a:moveTo>
                    <a:cubicBezTo>
                      <a:pt x="27" y="0"/>
                      <a:pt x="0" y="24"/>
                      <a:pt x="21" y="55"/>
                    </a:cubicBezTo>
                    <a:lnTo>
                      <a:pt x="164" y="485"/>
                    </a:lnTo>
                    <a:cubicBezTo>
                      <a:pt x="164" y="501"/>
                      <a:pt x="180" y="517"/>
                      <a:pt x="212" y="517"/>
                    </a:cubicBezTo>
                    <a:cubicBezTo>
                      <a:pt x="244" y="501"/>
                      <a:pt x="244" y="485"/>
                      <a:pt x="244" y="453"/>
                    </a:cubicBezTo>
                    <a:lnTo>
                      <a:pt x="101" y="24"/>
                    </a:lnTo>
                    <a:cubicBezTo>
                      <a:pt x="90" y="7"/>
                      <a:pt x="73" y="0"/>
                      <a:pt x="57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43"/>
              <p:cNvSpPr/>
              <p:nvPr/>
            </p:nvSpPr>
            <p:spPr>
              <a:xfrm>
                <a:off x="6086675" y="4664050"/>
                <a:ext cx="6300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252" h="457" extrusionOk="0">
                    <a:moveTo>
                      <a:pt x="53" y="1"/>
                    </a:moveTo>
                    <a:cubicBezTo>
                      <a:pt x="26" y="1"/>
                      <a:pt x="0" y="38"/>
                      <a:pt x="13" y="74"/>
                    </a:cubicBezTo>
                    <a:cubicBezTo>
                      <a:pt x="108" y="170"/>
                      <a:pt x="156" y="281"/>
                      <a:pt x="156" y="409"/>
                    </a:cubicBezTo>
                    <a:cubicBezTo>
                      <a:pt x="156" y="425"/>
                      <a:pt x="188" y="441"/>
                      <a:pt x="204" y="441"/>
                    </a:cubicBezTo>
                    <a:lnTo>
                      <a:pt x="204" y="457"/>
                    </a:lnTo>
                    <a:cubicBezTo>
                      <a:pt x="235" y="457"/>
                      <a:pt x="251" y="441"/>
                      <a:pt x="251" y="409"/>
                    </a:cubicBezTo>
                    <a:cubicBezTo>
                      <a:pt x="235" y="266"/>
                      <a:pt x="188" y="122"/>
                      <a:pt x="76" y="11"/>
                    </a:cubicBezTo>
                    <a:cubicBezTo>
                      <a:pt x="69" y="4"/>
                      <a:pt x="61" y="1"/>
                      <a:pt x="53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43"/>
              <p:cNvSpPr/>
              <p:nvPr/>
            </p:nvSpPr>
            <p:spPr>
              <a:xfrm>
                <a:off x="5476150" y="4618375"/>
                <a:ext cx="1158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2121" extrusionOk="0">
                    <a:moveTo>
                      <a:pt x="2961" y="1"/>
                    </a:moveTo>
                    <a:cubicBezTo>
                      <a:pt x="2075" y="1"/>
                      <a:pt x="1412" y="142"/>
                      <a:pt x="812" y="373"/>
                    </a:cubicBezTo>
                    <a:cubicBezTo>
                      <a:pt x="557" y="469"/>
                      <a:pt x="287" y="580"/>
                      <a:pt x="48" y="708"/>
                    </a:cubicBezTo>
                    <a:cubicBezTo>
                      <a:pt x="0" y="915"/>
                      <a:pt x="32" y="1106"/>
                      <a:pt x="96" y="1297"/>
                    </a:cubicBezTo>
                    <a:cubicBezTo>
                      <a:pt x="239" y="1631"/>
                      <a:pt x="526" y="1886"/>
                      <a:pt x="860" y="1997"/>
                    </a:cubicBezTo>
                    <a:cubicBezTo>
                      <a:pt x="1113" y="2081"/>
                      <a:pt x="1384" y="2120"/>
                      <a:pt x="1653" y="2120"/>
                    </a:cubicBezTo>
                    <a:cubicBezTo>
                      <a:pt x="1740" y="2120"/>
                      <a:pt x="1825" y="2116"/>
                      <a:pt x="1910" y="2108"/>
                    </a:cubicBezTo>
                    <a:cubicBezTo>
                      <a:pt x="2404" y="2077"/>
                      <a:pt x="2881" y="1965"/>
                      <a:pt x="3343" y="1774"/>
                    </a:cubicBezTo>
                    <a:cubicBezTo>
                      <a:pt x="3486" y="1710"/>
                      <a:pt x="3614" y="1647"/>
                      <a:pt x="3757" y="1583"/>
                    </a:cubicBezTo>
                    <a:cubicBezTo>
                      <a:pt x="4139" y="1376"/>
                      <a:pt x="4521" y="1090"/>
                      <a:pt x="4600" y="676"/>
                    </a:cubicBezTo>
                    <a:cubicBezTo>
                      <a:pt x="4632" y="485"/>
                      <a:pt x="4616" y="294"/>
                      <a:pt x="4521" y="119"/>
                    </a:cubicBezTo>
                    <a:cubicBezTo>
                      <a:pt x="3928" y="38"/>
                      <a:pt x="3415" y="1"/>
                      <a:pt x="29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43"/>
              <p:cNvSpPr/>
              <p:nvPr/>
            </p:nvSpPr>
            <p:spPr>
              <a:xfrm>
                <a:off x="5718500" y="4639625"/>
                <a:ext cx="140100" cy="42625"/>
              </a:xfrm>
              <a:custGeom>
                <a:avLst/>
                <a:gdLst/>
                <a:ahLst/>
                <a:cxnLst/>
                <a:rect l="l" t="t" r="r" b="b"/>
                <a:pathLst>
                  <a:path w="5604" h="1705" extrusionOk="0">
                    <a:moveTo>
                      <a:pt x="5110" y="1"/>
                    </a:moveTo>
                    <a:cubicBezTo>
                      <a:pt x="4552" y="192"/>
                      <a:pt x="3995" y="335"/>
                      <a:pt x="3422" y="463"/>
                    </a:cubicBezTo>
                    <a:cubicBezTo>
                      <a:pt x="3091" y="520"/>
                      <a:pt x="2753" y="546"/>
                      <a:pt x="2402" y="546"/>
                    </a:cubicBezTo>
                    <a:cubicBezTo>
                      <a:pt x="1775" y="546"/>
                      <a:pt x="1105" y="462"/>
                      <a:pt x="350" y="319"/>
                    </a:cubicBezTo>
                    <a:lnTo>
                      <a:pt x="287" y="383"/>
                    </a:lnTo>
                    <a:cubicBezTo>
                      <a:pt x="159" y="478"/>
                      <a:pt x="64" y="622"/>
                      <a:pt x="32" y="781"/>
                    </a:cubicBezTo>
                    <a:cubicBezTo>
                      <a:pt x="0" y="1099"/>
                      <a:pt x="350" y="1306"/>
                      <a:pt x="653" y="1402"/>
                    </a:cubicBezTo>
                    <a:cubicBezTo>
                      <a:pt x="732" y="1434"/>
                      <a:pt x="812" y="1449"/>
                      <a:pt x="891" y="1481"/>
                    </a:cubicBezTo>
                    <a:cubicBezTo>
                      <a:pt x="1434" y="1631"/>
                      <a:pt x="1992" y="1705"/>
                      <a:pt x="2549" y="1705"/>
                    </a:cubicBezTo>
                    <a:cubicBezTo>
                      <a:pt x="3413" y="1705"/>
                      <a:pt x="4275" y="1527"/>
                      <a:pt x="5078" y="1179"/>
                    </a:cubicBezTo>
                    <a:cubicBezTo>
                      <a:pt x="5237" y="1115"/>
                      <a:pt x="5380" y="1020"/>
                      <a:pt x="5492" y="892"/>
                    </a:cubicBezTo>
                    <a:cubicBezTo>
                      <a:pt x="5555" y="829"/>
                      <a:pt x="5603" y="733"/>
                      <a:pt x="5603" y="622"/>
                    </a:cubicBezTo>
                    <a:cubicBezTo>
                      <a:pt x="5587" y="431"/>
                      <a:pt x="5476" y="256"/>
                      <a:pt x="5317" y="160"/>
                    </a:cubicBezTo>
                    <a:cubicBezTo>
                      <a:pt x="5253" y="96"/>
                      <a:pt x="5173" y="49"/>
                      <a:pt x="51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43"/>
              <p:cNvSpPr/>
              <p:nvPr/>
            </p:nvSpPr>
            <p:spPr>
              <a:xfrm>
                <a:off x="5966000" y="4615350"/>
                <a:ext cx="115025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4601" h="1484" extrusionOk="0">
                    <a:moveTo>
                      <a:pt x="112" y="1"/>
                    </a:moveTo>
                    <a:cubicBezTo>
                      <a:pt x="1" y="224"/>
                      <a:pt x="33" y="494"/>
                      <a:pt x="176" y="701"/>
                    </a:cubicBezTo>
                    <a:cubicBezTo>
                      <a:pt x="367" y="924"/>
                      <a:pt x="606" y="1099"/>
                      <a:pt x="892" y="1179"/>
                    </a:cubicBezTo>
                    <a:cubicBezTo>
                      <a:pt x="1486" y="1403"/>
                      <a:pt x="2122" y="1484"/>
                      <a:pt x="2763" y="1484"/>
                    </a:cubicBezTo>
                    <a:cubicBezTo>
                      <a:pt x="3169" y="1484"/>
                      <a:pt x="3578" y="1451"/>
                      <a:pt x="3980" y="1402"/>
                    </a:cubicBezTo>
                    <a:cubicBezTo>
                      <a:pt x="4123" y="1386"/>
                      <a:pt x="4251" y="1354"/>
                      <a:pt x="4378" y="1290"/>
                    </a:cubicBezTo>
                    <a:cubicBezTo>
                      <a:pt x="4505" y="1227"/>
                      <a:pt x="4585" y="1115"/>
                      <a:pt x="4601" y="972"/>
                    </a:cubicBezTo>
                    <a:cubicBezTo>
                      <a:pt x="4601" y="924"/>
                      <a:pt x="4601" y="892"/>
                      <a:pt x="4585" y="861"/>
                    </a:cubicBezTo>
                    <a:cubicBezTo>
                      <a:pt x="3614" y="701"/>
                      <a:pt x="2436" y="399"/>
                      <a:pt x="908" y="96"/>
                    </a:cubicBezTo>
                    <a:cubicBezTo>
                      <a:pt x="637" y="33"/>
                      <a:pt x="367" y="1"/>
                      <a:pt x="1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43"/>
              <p:cNvSpPr/>
              <p:nvPr/>
            </p:nvSpPr>
            <p:spPr>
              <a:xfrm>
                <a:off x="5496450" y="4614775"/>
                <a:ext cx="506600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20264" h="2646" extrusionOk="0">
                    <a:moveTo>
                      <a:pt x="18580" y="1"/>
                    </a:moveTo>
                    <a:cubicBezTo>
                      <a:pt x="17025" y="1"/>
                      <a:pt x="15367" y="561"/>
                      <a:pt x="13976" y="995"/>
                    </a:cubicBezTo>
                    <a:cubicBezTo>
                      <a:pt x="13434" y="1170"/>
                      <a:pt x="12861" y="1329"/>
                      <a:pt x="12288" y="1441"/>
                    </a:cubicBezTo>
                    <a:cubicBezTo>
                      <a:pt x="11954" y="1504"/>
                      <a:pt x="11614" y="1532"/>
                      <a:pt x="11259" y="1532"/>
                    </a:cubicBezTo>
                    <a:cubicBezTo>
                      <a:pt x="10635" y="1532"/>
                      <a:pt x="9968" y="1445"/>
                      <a:pt x="9216" y="1313"/>
                    </a:cubicBezTo>
                    <a:cubicBezTo>
                      <a:pt x="8054" y="1106"/>
                      <a:pt x="6670" y="772"/>
                      <a:pt x="4919" y="438"/>
                    </a:cubicBezTo>
                    <a:cubicBezTo>
                      <a:pt x="4489" y="358"/>
                      <a:pt x="4075" y="295"/>
                      <a:pt x="3709" y="247"/>
                    </a:cubicBezTo>
                    <a:cubicBezTo>
                      <a:pt x="3111" y="165"/>
                      <a:pt x="2594" y="128"/>
                      <a:pt x="2137" y="128"/>
                    </a:cubicBezTo>
                    <a:cubicBezTo>
                      <a:pt x="1257" y="128"/>
                      <a:pt x="597" y="266"/>
                      <a:pt x="0" y="486"/>
                    </a:cubicBezTo>
                    <a:cubicBezTo>
                      <a:pt x="32" y="629"/>
                      <a:pt x="112" y="756"/>
                      <a:pt x="191" y="852"/>
                    </a:cubicBezTo>
                    <a:cubicBezTo>
                      <a:pt x="605" y="1377"/>
                      <a:pt x="1687" y="1679"/>
                      <a:pt x="2515" y="1902"/>
                    </a:cubicBezTo>
                    <a:cubicBezTo>
                      <a:pt x="2690" y="1950"/>
                      <a:pt x="2833" y="1998"/>
                      <a:pt x="2977" y="2030"/>
                    </a:cubicBezTo>
                    <a:cubicBezTo>
                      <a:pt x="4043" y="2364"/>
                      <a:pt x="5141" y="2555"/>
                      <a:pt x="6256" y="2634"/>
                    </a:cubicBezTo>
                    <a:cubicBezTo>
                      <a:pt x="6507" y="2642"/>
                      <a:pt x="6759" y="2646"/>
                      <a:pt x="7011" y="2646"/>
                    </a:cubicBezTo>
                    <a:cubicBezTo>
                      <a:pt x="7825" y="2646"/>
                      <a:pt x="8637" y="2604"/>
                      <a:pt x="9439" y="2507"/>
                    </a:cubicBezTo>
                    <a:lnTo>
                      <a:pt x="9773" y="2475"/>
                    </a:lnTo>
                    <a:cubicBezTo>
                      <a:pt x="11317" y="2316"/>
                      <a:pt x="12846" y="2125"/>
                      <a:pt x="14374" y="1886"/>
                    </a:cubicBezTo>
                    <a:cubicBezTo>
                      <a:pt x="15743" y="1695"/>
                      <a:pt x="17095" y="1457"/>
                      <a:pt x="18433" y="1186"/>
                    </a:cubicBezTo>
                    <a:cubicBezTo>
                      <a:pt x="18974" y="1075"/>
                      <a:pt x="19531" y="963"/>
                      <a:pt x="19929" y="661"/>
                    </a:cubicBezTo>
                    <a:cubicBezTo>
                      <a:pt x="20072" y="549"/>
                      <a:pt x="20183" y="406"/>
                      <a:pt x="20263" y="231"/>
                    </a:cubicBezTo>
                    <a:lnTo>
                      <a:pt x="19674" y="104"/>
                    </a:lnTo>
                    <a:cubicBezTo>
                      <a:pt x="19404" y="56"/>
                      <a:pt x="19149" y="24"/>
                      <a:pt x="18878" y="8"/>
                    </a:cubicBezTo>
                    <a:cubicBezTo>
                      <a:pt x="18779" y="3"/>
                      <a:pt x="18680" y="1"/>
                      <a:pt x="185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43"/>
              <p:cNvSpPr/>
              <p:nvPr/>
            </p:nvSpPr>
            <p:spPr>
              <a:xfrm>
                <a:off x="5581600" y="4601675"/>
                <a:ext cx="39317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5727" h="2156" extrusionOk="0">
                    <a:moveTo>
                      <a:pt x="1099" y="0"/>
                    </a:moveTo>
                    <a:cubicBezTo>
                      <a:pt x="697" y="0"/>
                      <a:pt x="306" y="31"/>
                      <a:pt x="0" y="166"/>
                    </a:cubicBezTo>
                    <a:cubicBezTo>
                      <a:pt x="2387" y="1189"/>
                      <a:pt x="5049" y="2156"/>
                      <a:pt x="8462" y="2156"/>
                    </a:cubicBezTo>
                    <a:cubicBezTo>
                      <a:pt x="8715" y="2156"/>
                      <a:pt x="8972" y="2151"/>
                      <a:pt x="9233" y="2140"/>
                    </a:cubicBezTo>
                    <a:cubicBezTo>
                      <a:pt x="12018" y="2028"/>
                      <a:pt x="14167" y="1599"/>
                      <a:pt x="15727" y="548"/>
                    </a:cubicBezTo>
                    <a:cubicBezTo>
                      <a:pt x="15663" y="500"/>
                      <a:pt x="15600" y="468"/>
                      <a:pt x="15520" y="452"/>
                    </a:cubicBezTo>
                    <a:cubicBezTo>
                      <a:pt x="15301" y="384"/>
                      <a:pt x="15077" y="356"/>
                      <a:pt x="14852" y="356"/>
                    </a:cubicBezTo>
                    <a:cubicBezTo>
                      <a:pt x="14292" y="356"/>
                      <a:pt x="13720" y="528"/>
                      <a:pt x="13164" y="675"/>
                    </a:cubicBezTo>
                    <a:cubicBezTo>
                      <a:pt x="11838" y="1054"/>
                      <a:pt x="10450" y="1329"/>
                      <a:pt x="9077" y="1329"/>
                    </a:cubicBezTo>
                    <a:cubicBezTo>
                      <a:pt x="8373" y="1329"/>
                      <a:pt x="7673" y="1256"/>
                      <a:pt x="6988" y="1089"/>
                    </a:cubicBezTo>
                    <a:cubicBezTo>
                      <a:pt x="6288" y="930"/>
                      <a:pt x="5619" y="659"/>
                      <a:pt x="4935" y="468"/>
                    </a:cubicBezTo>
                    <a:cubicBezTo>
                      <a:pt x="3805" y="182"/>
                      <a:pt x="2627" y="39"/>
                      <a:pt x="1465" y="7"/>
                    </a:cubicBezTo>
                    <a:cubicBezTo>
                      <a:pt x="1343" y="3"/>
                      <a:pt x="1221" y="0"/>
                      <a:pt x="1099" y="0"/>
                    </a:cubicBezTo>
                    <a:close/>
                  </a:path>
                </a:pathLst>
              </a:custGeom>
              <a:solidFill>
                <a:srgbClr val="251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5" name="Google Shape;695;p43"/>
            <p:cNvGrpSpPr/>
            <p:nvPr/>
          </p:nvGrpSpPr>
          <p:grpSpPr>
            <a:xfrm>
              <a:off x="3063682" y="3649358"/>
              <a:ext cx="1067007" cy="457518"/>
              <a:chOff x="5865725" y="4701650"/>
              <a:chExt cx="253500" cy="108700"/>
            </a:xfrm>
          </p:grpSpPr>
          <p:sp>
            <p:nvSpPr>
              <p:cNvPr id="696" name="Google Shape;696;p43"/>
              <p:cNvSpPr/>
              <p:nvPr/>
            </p:nvSpPr>
            <p:spPr>
              <a:xfrm>
                <a:off x="5865725" y="4701650"/>
                <a:ext cx="13175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5270" h="4348" extrusionOk="0">
                    <a:moveTo>
                      <a:pt x="2175" y="0"/>
                    </a:moveTo>
                    <a:cubicBezTo>
                      <a:pt x="2151" y="0"/>
                      <a:pt x="2126" y="1"/>
                      <a:pt x="2102" y="3"/>
                    </a:cubicBezTo>
                    <a:cubicBezTo>
                      <a:pt x="1815" y="51"/>
                      <a:pt x="1545" y="210"/>
                      <a:pt x="1369" y="417"/>
                    </a:cubicBezTo>
                    <a:cubicBezTo>
                      <a:pt x="1258" y="528"/>
                      <a:pt x="1178" y="640"/>
                      <a:pt x="1115" y="783"/>
                    </a:cubicBezTo>
                    <a:cubicBezTo>
                      <a:pt x="940" y="1149"/>
                      <a:pt x="876" y="1547"/>
                      <a:pt x="908" y="1945"/>
                    </a:cubicBezTo>
                    <a:cubicBezTo>
                      <a:pt x="892" y="2184"/>
                      <a:pt x="924" y="2423"/>
                      <a:pt x="972" y="2661"/>
                    </a:cubicBezTo>
                    <a:cubicBezTo>
                      <a:pt x="589" y="2916"/>
                      <a:pt x="287" y="3266"/>
                      <a:pt x="96" y="3696"/>
                    </a:cubicBezTo>
                    <a:cubicBezTo>
                      <a:pt x="80" y="3728"/>
                      <a:pt x="64" y="3775"/>
                      <a:pt x="48" y="3823"/>
                    </a:cubicBezTo>
                    <a:cubicBezTo>
                      <a:pt x="16" y="3887"/>
                      <a:pt x="1" y="3951"/>
                      <a:pt x="1" y="4014"/>
                    </a:cubicBezTo>
                    <a:cubicBezTo>
                      <a:pt x="48" y="4189"/>
                      <a:pt x="239" y="4253"/>
                      <a:pt x="398" y="4269"/>
                    </a:cubicBezTo>
                    <a:lnTo>
                      <a:pt x="430" y="4269"/>
                    </a:lnTo>
                    <a:cubicBezTo>
                      <a:pt x="844" y="4323"/>
                      <a:pt x="1272" y="4348"/>
                      <a:pt x="1695" y="4348"/>
                    </a:cubicBezTo>
                    <a:cubicBezTo>
                      <a:pt x="1891" y="4348"/>
                      <a:pt x="2085" y="4343"/>
                      <a:pt x="2277" y="4333"/>
                    </a:cubicBezTo>
                    <a:cubicBezTo>
                      <a:pt x="3104" y="4317"/>
                      <a:pt x="3916" y="4317"/>
                      <a:pt x="4728" y="4301"/>
                    </a:cubicBezTo>
                    <a:cubicBezTo>
                      <a:pt x="4855" y="4301"/>
                      <a:pt x="4983" y="4269"/>
                      <a:pt x="5094" y="4205"/>
                    </a:cubicBezTo>
                    <a:cubicBezTo>
                      <a:pt x="5158" y="4157"/>
                      <a:pt x="5206" y="4078"/>
                      <a:pt x="5221" y="3982"/>
                    </a:cubicBezTo>
                    <a:lnTo>
                      <a:pt x="5221" y="3966"/>
                    </a:lnTo>
                    <a:cubicBezTo>
                      <a:pt x="5269" y="3600"/>
                      <a:pt x="5158" y="3250"/>
                      <a:pt x="4887" y="2996"/>
                    </a:cubicBezTo>
                    <a:cubicBezTo>
                      <a:pt x="4871" y="2964"/>
                      <a:pt x="4839" y="2932"/>
                      <a:pt x="4824" y="2916"/>
                    </a:cubicBezTo>
                    <a:lnTo>
                      <a:pt x="4792" y="2884"/>
                    </a:lnTo>
                    <a:lnTo>
                      <a:pt x="4728" y="2820"/>
                    </a:lnTo>
                    <a:cubicBezTo>
                      <a:pt x="4553" y="2677"/>
                      <a:pt x="4346" y="2550"/>
                      <a:pt x="4139" y="2454"/>
                    </a:cubicBezTo>
                    <a:lnTo>
                      <a:pt x="4107" y="2423"/>
                    </a:lnTo>
                    <a:lnTo>
                      <a:pt x="4075" y="2407"/>
                    </a:lnTo>
                    <a:cubicBezTo>
                      <a:pt x="3662" y="2231"/>
                      <a:pt x="3232" y="2136"/>
                      <a:pt x="2786" y="2136"/>
                    </a:cubicBezTo>
                    <a:cubicBezTo>
                      <a:pt x="2866" y="2025"/>
                      <a:pt x="2945" y="1913"/>
                      <a:pt x="3009" y="1786"/>
                    </a:cubicBezTo>
                    <a:cubicBezTo>
                      <a:pt x="3200" y="1420"/>
                      <a:pt x="3216" y="990"/>
                      <a:pt x="3073" y="592"/>
                    </a:cubicBezTo>
                    <a:cubicBezTo>
                      <a:pt x="2923" y="233"/>
                      <a:pt x="2562" y="0"/>
                      <a:pt x="217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43"/>
              <p:cNvSpPr/>
              <p:nvPr/>
            </p:nvSpPr>
            <p:spPr>
              <a:xfrm>
                <a:off x="5895975" y="4716850"/>
                <a:ext cx="37825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702" extrusionOk="0">
                    <a:moveTo>
                      <a:pt x="1040" y="1"/>
                    </a:moveTo>
                    <a:cubicBezTo>
                      <a:pt x="957" y="1"/>
                      <a:pt x="874" y="21"/>
                      <a:pt x="796" y="64"/>
                    </a:cubicBezTo>
                    <a:cubicBezTo>
                      <a:pt x="557" y="191"/>
                      <a:pt x="366" y="398"/>
                      <a:pt x="271" y="653"/>
                    </a:cubicBezTo>
                    <a:cubicBezTo>
                      <a:pt x="159" y="875"/>
                      <a:pt x="0" y="1305"/>
                      <a:pt x="80" y="1560"/>
                    </a:cubicBezTo>
                    <a:cubicBezTo>
                      <a:pt x="107" y="1669"/>
                      <a:pt x="198" y="1702"/>
                      <a:pt x="308" y="1702"/>
                    </a:cubicBezTo>
                    <a:cubicBezTo>
                      <a:pt x="456" y="1702"/>
                      <a:pt x="639" y="1642"/>
                      <a:pt x="748" y="1623"/>
                    </a:cubicBezTo>
                    <a:cubicBezTo>
                      <a:pt x="939" y="1608"/>
                      <a:pt x="1114" y="1528"/>
                      <a:pt x="1258" y="1385"/>
                    </a:cubicBezTo>
                    <a:cubicBezTo>
                      <a:pt x="1305" y="1337"/>
                      <a:pt x="1337" y="1273"/>
                      <a:pt x="1369" y="1210"/>
                    </a:cubicBezTo>
                    <a:cubicBezTo>
                      <a:pt x="1481" y="971"/>
                      <a:pt x="1512" y="716"/>
                      <a:pt x="1497" y="446"/>
                    </a:cubicBezTo>
                    <a:cubicBezTo>
                      <a:pt x="1481" y="318"/>
                      <a:pt x="1433" y="191"/>
                      <a:pt x="1337" y="95"/>
                    </a:cubicBezTo>
                    <a:cubicBezTo>
                      <a:pt x="1249" y="33"/>
                      <a:pt x="1145" y="1"/>
                      <a:pt x="10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43"/>
              <p:cNvSpPr/>
              <p:nvPr/>
            </p:nvSpPr>
            <p:spPr>
              <a:xfrm>
                <a:off x="5865725" y="4794025"/>
                <a:ext cx="12750" cy="14350"/>
              </a:xfrm>
              <a:custGeom>
                <a:avLst/>
                <a:gdLst/>
                <a:ahLst/>
                <a:cxnLst/>
                <a:rect l="l" t="t" r="r" b="b"/>
                <a:pathLst>
                  <a:path w="510" h="574" extrusionOk="0">
                    <a:moveTo>
                      <a:pt x="96" y="1"/>
                    </a:moveTo>
                    <a:cubicBezTo>
                      <a:pt x="80" y="33"/>
                      <a:pt x="48" y="80"/>
                      <a:pt x="32" y="128"/>
                    </a:cubicBezTo>
                    <a:cubicBezTo>
                      <a:pt x="1" y="192"/>
                      <a:pt x="1" y="256"/>
                      <a:pt x="1" y="335"/>
                    </a:cubicBezTo>
                    <a:cubicBezTo>
                      <a:pt x="32" y="494"/>
                      <a:pt x="239" y="558"/>
                      <a:pt x="398" y="574"/>
                    </a:cubicBezTo>
                    <a:lnTo>
                      <a:pt x="414" y="574"/>
                    </a:lnTo>
                    <a:lnTo>
                      <a:pt x="430" y="542"/>
                    </a:lnTo>
                    <a:cubicBezTo>
                      <a:pt x="510" y="367"/>
                      <a:pt x="287" y="33"/>
                      <a:pt x="9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43"/>
              <p:cNvSpPr/>
              <p:nvPr/>
            </p:nvSpPr>
            <p:spPr>
              <a:xfrm>
                <a:off x="5990675" y="4792800"/>
                <a:ext cx="128550" cy="13600"/>
              </a:xfrm>
              <a:custGeom>
                <a:avLst/>
                <a:gdLst/>
                <a:ahLst/>
                <a:cxnLst/>
                <a:rect l="l" t="t" r="r" b="b"/>
                <a:pathLst>
                  <a:path w="5142" h="544" extrusionOk="0">
                    <a:moveTo>
                      <a:pt x="3028" y="1"/>
                    </a:moveTo>
                    <a:cubicBezTo>
                      <a:pt x="2813" y="1"/>
                      <a:pt x="2574" y="33"/>
                      <a:pt x="2309" y="98"/>
                    </a:cubicBezTo>
                    <a:cubicBezTo>
                      <a:pt x="2181" y="129"/>
                      <a:pt x="2038" y="177"/>
                      <a:pt x="1895" y="225"/>
                    </a:cubicBezTo>
                    <a:cubicBezTo>
                      <a:pt x="1592" y="320"/>
                      <a:pt x="1274" y="400"/>
                      <a:pt x="956" y="432"/>
                    </a:cubicBezTo>
                    <a:cubicBezTo>
                      <a:pt x="901" y="440"/>
                      <a:pt x="846" y="444"/>
                      <a:pt x="792" y="444"/>
                    </a:cubicBezTo>
                    <a:cubicBezTo>
                      <a:pt x="530" y="444"/>
                      <a:pt x="275" y="351"/>
                      <a:pt x="64" y="193"/>
                    </a:cubicBezTo>
                    <a:cubicBezTo>
                      <a:pt x="56" y="185"/>
                      <a:pt x="48" y="181"/>
                      <a:pt x="40" y="181"/>
                    </a:cubicBezTo>
                    <a:cubicBezTo>
                      <a:pt x="32" y="181"/>
                      <a:pt x="24" y="185"/>
                      <a:pt x="17" y="193"/>
                    </a:cubicBezTo>
                    <a:cubicBezTo>
                      <a:pt x="1" y="193"/>
                      <a:pt x="1" y="225"/>
                      <a:pt x="17" y="241"/>
                    </a:cubicBezTo>
                    <a:cubicBezTo>
                      <a:pt x="228" y="426"/>
                      <a:pt x="506" y="524"/>
                      <a:pt x="786" y="524"/>
                    </a:cubicBezTo>
                    <a:cubicBezTo>
                      <a:pt x="843" y="524"/>
                      <a:pt x="899" y="520"/>
                      <a:pt x="956" y="511"/>
                    </a:cubicBezTo>
                    <a:cubicBezTo>
                      <a:pt x="1290" y="480"/>
                      <a:pt x="1608" y="400"/>
                      <a:pt x="1911" y="289"/>
                    </a:cubicBezTo>
                    <a:cubicBezTo>
                      <a:pt x="2054" y="257"/>
                      <a:pt x="2197" y="209"/>
                      <a:pt x="2325" y="177"/>
                    </a:cubicBezTo>
                    <a:cubicBezTo>
                      <a:pt x="2577" y="107"/>
                      <a:pt x="2802" y="74"/>
                      <a:pt x="3005" y="74"/>
                    </a:cubicBezTo>
                    <a:cubicBezTo>
                      <a:pt x="3261" y="74"/>
                      <a:pt x="3482" y="127"/>
                      <a:pt x="3678" y="225"/>
                    </a:cubicBezTo>
                    <a:cubicBezTo>
                      <a:pt x="3741" y="257"/>
                      <a:pt x="3789" y="289"/>
                      <a:pt x="3853" y="320"/>
                    </a:cubicBezTo>
                    <a:cubicBezTo>
                      <a:pt x="3916" y="368"/>
                      <a:pt x="3980" y="400"/>
                      <a:pt x="4044" y="448"/>
                    </a:cubicBezTo>
                    <a:cubicBezTo>
                      <a:pt x="4187" y="511"/>
                      <a:pt x="4346" y="543"/>
                      <a:pt x="4505" y="543"/>
                    </a:cubicBezTo>
                    <a:cubicBezTo>
                      <a:pt x="4728" y="543"/>
                      <a:pt x="4935" y="480"/>
                      <a:pt x="5126" y="352"/>
                    </a:cubicBezTo>
                    <a:cubicBezTo>
                      <a:pt x="5142" y="352"/>
                      <a:pt x="5142" y="320"/>
                      <a:pt x="5126" y="305"/>
                    </a:cubicBezTo>
                    <a:cubicBezTo>
                      <a:pt x="5118" y="297"/>
                      <a:pt x="5110" y="293"/>
                      <a:pt x="5102" y="293"/>
                    </a:cubicBezTo>
                    <a:cubicBezTo>
                      <a:pt x="5094" y="293"/>
                      <a:pt x="5086" y="297"/>
                      <a:pt x="5078" y="305"/>
                    </a:cubicBezTo>
                    <a:cubicBezTo>
                      <a:pt x="4909" y="411"/>
                      <a:pt x="4715" y="464"/>
                      <a:pt x="4521" y="464"/>
                    </a:cubicBezTo>
                    <a:cubicBezTo>
                      <a:pt x="4368" y="464"/>
                      <a:pt x="4216" y="431"/>
                      <a:pt x="4075" y="368"/>
                    </a:cubicBezTo>
                    <a:cubicBezTo>
                      <a:pt x="4012" y="336"/>
                      <a:pt x="3932" y="289"/>
                      <a:pt x="3884" y="257"/>
                    </a:cubicBezTo>
                    <a:cubicBezTo>
                      <a:pt x="3821" y="225"/>
                      <a:pt x="3773" y="177"/>
                      <a:pt x="3709" y="145"/>
                    </a:cubicBezTo>
                    <a:cubicBezTo>
                      <a:pt x="3517" y="49"/>
                      <a:pt x="3290" y="1"/>
                      <a:pt x="3028" y="1"/>
                    </a:cubicBezTo>
                    <a:close/>
                  </a:path>
                </a:pathLst>
              </a:custGeom>
              <a:solidFill>
                <a:srgbClr val="A48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43"/>
              <p:cNvSpPr/>
              <p:nvPr/>
            </p:nvSpPr>
            <p:spPr>
              <a:xfrm>
                <a:off x="5887225" y="4783700"/>
                <a:ext cx="8375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85" extrusionOk="0">
                    <a:moveTo>
                      <a:pt x="191" y="0"/>
                    </a:moveTo>
                    <a:cubicBezTo>
                      <a:pt x="64" y="0"/>
                      <a:pt x="0" y="159"/>
                      <a:pt x="96" y="239"/>
                    </a:cubicBezTo>
                    <a:cubicBezTo>
                      <a:pt x="122" y="271"/>
                      <a:pt x="157" y="285"/>
                      <a:pt x="193" y="285"/>
                    </a:cubicBezTo>
                    <a:cubicBezTo>
                      <a:pt x="264" y="285"/>
                      <a:pt x="334" y="228"/>
                      <a:pt x="334" y="143"/>
                    </a:cubicBezTo>
                    <a:cubicBezTo>
                      <a:pt x="334" y="64"/>
                      <a:pt x="271" y="0"/>
                      <a:pt x="1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43"/>
              <p:cNvSpPr/>
              <p:nvPr/>
            </p:nvSpPr>
            <p:spPr>
              <a:xfrm>
                <a:off x="5892775" y="4785225"/>
                <a:ext cx="24225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969" h="497" extrusionOk="0">
                    <a:moveTo>
                      <a:pt x="934" y="0"/>
                    </a:moveTo>
                    <a:cubicBezTo>
                      <a:pt x="931" y="0"/>
                      <a:pt x="928" y="1"/>
                      <a:pt x="924" y="3"/>
                    </a:cubicBezTo>
                    <a:cubicBezTo>
                      <a:pt x="606" y="114"/>
                      <a:pt x="287" y="257"/>
                      <a:pt x="17" y="448"/>
                    </a:cubicBezTo>
                    <a:cubicBezTo>
                      <a:pt x="1" y="464"/>
                      <a:pt x="1" y="480"/>
                      <a:pt x="17" y="480"/>
                    </a:cubicBezTo>
                    <a:lnTo>
                      <a:pt x="33" y="480"/>
                    </a:lnTo>
                    <a:cubicBezTo>
                      <a:pt x="33" y="480"/>
                      <a:pt x="33" y="480"/>
                      <a:pt x="33" y="496"/>
                    </a:cubicBezTo>
                    <a:cubicBezTo>
                      <a:pt x="319" y="305"/>
                      <a:pt x="622" y="146"/>
                      <a:pt x="940" y="50"/>
                    </a:cubicBezTo>
                    <a:cubicBezTo>
                      <a:pt x="968" y="50"/>
                      <a:pt x="959" y="0"/>
                      <a:pt x="9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43"/>
              <p:cNvSpPr/>
              <p:nvPr/>
            </p:nvSpPr>
            <p:spPr>
              <a:xfrm>
                <a:off x="5895975" y="4794025"/>
                <a:ext cx="25475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76" extrusionOk="0">
                    <a:moveTo>
                      <a:pt x="987" y="1"/>
                    </a:moveTo>
                    <a:cubicBezTo>
                      <a:pt x="653" y="17"/>
                      <a:pt x="335" y="49"/>
                      <a:pt x="16" y="128"/>
                    </a:cubicBezTo>
                    <a:cubicBezTo>
                      <a:pt x="0" y="128"/>
                      <a:pt x="0" y="144"/>
                      <a:pt x="0" y="144"/>
                    </a:cubicBezTo>
                    <a:cubicBezTo>
                      <a:pt x="0" y="160"/>
                      <a:pt x="16" y="160"/>
                      <a:pt x="16" y="176"/>
                    </a:cubicBezTo>
                    <a:lnTo>
                      <a:pt x="32" y="160"/>
                    </a:lnTo>
                    <a:cubicBezTo>
                      <a:pt x="335" y="96"/>
                      <a:pt x="669" y="49"/>
                      <a:pt x="987" y="49"/>
                    </a:cubicBezTo>
                    <a:cubicBezTo>
                      <a:pt x="1003" y="49"/>
                      <a:pt x="1019" y="33"/>
                      <a:pt x="1019" y="17"/>
                    </a:cubicBezTo>
                    <a:cubicBezTo>
                      <a:pt x="1003" y="17"/>
                      <a:pt x="1003" y="1"/>
                      <a:pt x="987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43"/>
              <p:cNvSpPr/>
              <p:nvPr/>
            </p:nvSpPr>
            <p:spPr>
              <a:xfrm>
                <a:off x="5958850" y="4763000"/>
                <a:ext cx="2907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1035" extrusionOk="0">
                    <a:moveTo>
                      <a:pt x="414" y="0"/>
                    </a:moveTo>
                    <a:cubicBezTo>
                      <a:pt x="271" y="128"/>
                      <a:pt x="143" y="287"/>
                      <a:pt x="48" y="446"/>
                    </a:cubicBezTo>
                    <a:cubicBezTo>
                      <a:pt x="16" y="494"/>
                      <a:pt x="0" y="526"/>
                      <a:pt x="0" y="573"/>
                    </a:cubicBezTo>
                    <a:cubicBezTo>
                      <a:pt x="16" y="621"/>
                      <a:pt x="48" y="669"/>
                      <a:pt x="96" y="685"/>
                    </a:cubicBezTo>
                    <a:cubicBezTo>
                      <a:pt x="255" y="812"/>
                      <a:pt x="430" y="924"/>
                      <a:pt x="605" y="1019"/>
                    </a:cubicBezTo>
                    <a:cubicBezTo>
                      <a:pt x="621" y="1035"/>
                      <a:pt x="637" y="1035"/>
                      <a:pt x="669" y="1035"/>
                    </a:cubicBezTo>
                    <a:cubicBezTo>
                      <a:pt x="685" y="1035"/>
                      <a:pt x="701" y="1019"/>
                      <a:pt x="717" y="1003"/>
                    </a:cubicBezTo>
                    <a:cubicBezTo>
                      <a:pt x="860" y="844"/>
                      <a:pt x="1019" y="701"/>
                      <a:pt x="1162" y="542"/>
                    </a:cubicBezTo>
                    <a:cubicBezTo>
                      <a:pt x="1146" y="510"/>
                      <a:pt x="1114" y="494"/>
                      <a:pt x="1083" y="462"/>
                    </a:cubicBezTo>
                    <a:lnTo>
                      <a:pt x="1067" y="446"/>
                    </a:lnTo>
                    <a:lnTo>
                      <a:pt x="987" y="382"/>
                    </a:lnTo>
                    <a:cubicBezTo>
                      <a:pt x="812" y="223"/>
                      <a:pt x="621" y="96"/>
                      <a:pt x="414" y="0"/>
                    </a:cubicBezTo>
                    <a:close/>
                  </a:path>
                </a:pathLst>
              </a:custGeom>
              <a:solidFill>
                <a:srgbClr val="805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43"/>
              <p:cNvSpPr/>
              <p:nvPr/>
            </p:nvSpPr>
            <p:spPr>
              <a:xfrm>
                <a:off x="5966400" y="4782100"/>
                <a:ext cx="3200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128" h="208" fill="none" extrusionOk="0">
                    <a:moveTo>
                      <a:pt x="1" y="207"/>
                    </a:moveTo>
                    <a:cubicBezTo>
                      <a:pt x="48" y="128"/>
                      <a:pt x="80" y="64"/>
                      <a:pt x="128" y="0"/>
                    </a:cubicBezTo>
                  </a:path>
                </a:pathLst>
              </a:custGeom>
              <a:noFill/>
              <a:ln w="800" cap="rnd" cmpd="sng">
                <a:solidFill>
                  <a:srgbClr val="FFCCC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43"/>
              <p:cNvSpPr/>
              <p:nvPr/>
            </p:nvSpPr>
            <p:spPr>
              <a:xfrm>
                <a:off x="5965200" y="4781300"/>
                <a:ext cx="2825" cy="48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92" fill="none" extrusionOk="0">
                    <a:moveTo>
                      <a:pt x="1" y="192"/>
                    </a:moveTo>
                    <a:cubicBezTo>
                      <a:pt x="17" y="144"/>
                      <a:pt x="96" y="32"/>
                      <a:pt x="112" y="1"/>
                    </a:cubicBezTo>
                  </a:path>
                </a:pathLst>
              </a:custGeom>
              <a:noFill/>
              <a:ln w="8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43"/>
              <p:cNvSpPr/>
              <p:nvPr/>
            </p:nvSpPr>
            <p:spPr>
              <a:xfrm>
                <a:off x="5981525" y="4780500"/>
                <a:ext cx="4400" cy="360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144" fill="none" extrusionOk="0">
                    <a:moveTo>
                      <a:pt x="176" y="144"/>
                    </a:moveTo>
                    <a:cubicBezTo>
                      <a:pt x="112" y="96"/>
                      <a:pt x="48" y="48"/>
                      <a:pt x="1" y="1"/>
                    </a:cubicBezTo>
                  </a:path>
                </a:pathLst>
              </a:custGeom>
              <a:noFill/>
              <a:ln w="800" cap="rnd" cmpd="sng">
                <a:solidFill>
                  <a:srgbClr val="FFCCC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43"/>
              <p:cNvSpPr/>
              <p:nvPr/>
            </p:nvSpPr>
            <p:spPr>
              <a:xfrm>
                <a:off x="5979925" y="4781300"/>
                <a:ext cx="48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160" fill="none" extrusionOk="0">
                    <a:moveTo>
                      <a:pt x="192" y="160"/>
                    </a:moveTo>
                    <a:cubicBezTo>
                      <a:pt x="144" y="128"/>
                      <a:pt x="49" y="32"/>
                      <a:pt x="1" y="1"/>
                    </a:cubicBezTo>
                  </a:path>
                </a:pathLst>
              </a:custGeom>
              <a:noFill/>
              <a:ln w="8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43"/>
            <p:cNvGrpSpPr/>
            <p:nvPr/>
          </p:nvGrpSpPr>
          <p:grpSpPr>
            <a:xfrm>
              <a:off x="1305015" y="1646506"/>
              <a:ext cx="2676672" cy="2502356"/>
              <a:chOff x="5447900" y="4225800"/>
              <a:chExt cx="635925" cy="594525"/>
            </a:xfrm>
          </p:grpSpPr>
          <p:sp>
            <p:nvSpPr>
              <p:cNvPr id="709" name="Google Shape;709;p43"/>
              <p:cNvSpPr/>
              <p:nvPr/>
            </p:nvSpPr>
            <p:spPr>
              <a:xfrm>
                <a:off x="5921425" y="4225925"/>
                <a:ext cx="162400" cy="371950"/>
              </a:xfrm>
              <a:custGeom>
                <a:avLst/>
                <a:gdLst/>
                <a:ahLst/>
                <a:cxnLst/>
                <a:rect l="l" t="t" r="r" b="b"/>
                <a:pathLst>
                  <a:path w="6496" h="14878" extrusionOk="0">
                    <a:moveTo>
                      <a:pt x="2122" y="1"/>
                    </a:moveTo>
                    <a:cubicBezTo>
                      <a:pt x="1882" y="1"/>
                      <a:pt x="1669" y="80"/>
                      <a:pt x="1497" y="250"/>
                    </a:cubicBezTo>
                    <a:cubicBezTo>
                      <a:pt x="1" y="1762"/>
                      <a:pt x="2182" y="2430"/>
                      <a:pt x="3678" y="5455"/>
                    </a:cubicBezTo>
                    <a:cubicBezTo>
                      <a:pt x="3789" y="5661"/>
                      <a:pt x="3885" y="5900"/>
                      <a:pt x="3964" y="6123"/>
                    </a:cubicBezTo>
                    <a:cubicBezTo>
                      <a:pt x="4951" y="8972"/>
                      <a:pt x="3519" y="11981"/>
                      <a:pt x="3519" y="11981"/>
                    </a:cubicBezTo>
                    <a:lnTo>
                      <a:pt x="2834" y="14878"/>
                    </a:lnTo>
                    <a:cubicBezTo>
                      <a:pt x="2834" y="14878"/>
                      <a:pt x="4362" y="14336"/>
                      <a:pt x="6034" y="9307"/>
                    </a:cubicBezTo>
                    <a:cubicBezTo>
                      <a:pt x="6448" y="7969"/>
                      <a:pt x="6495" y="6553"/>
                      <a:pt x="6161" y="5200"/>
                    </a:cubicBezTo>
                    <a:cubicBezTo>
                      <a:pt x="5490" y="2300"/>
                      <a:pt x="3415" y="1"/>
                      <a:pt x="21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43"/>
              <p:cNvSpPr/>
              <p:nvPr/>
            </p:nvSpPr>
            <p:spPr>
              <a:xfrm>
                <a:off x="5921425" y="4225800"/>
                <a:ext cx="154425" cy="153225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129" extrusionOk="0">
                    <a:moveTo>
                      <a:pt x="2127" y="0"/>
                    </a:moveTo>
                    <a:cubicBezTo>
                      <a:pt x="1885" y="0"/>
                      <a:pt x="1670" y="81"/>
                      <a:pt x="1497" y="255"/>
                    </a:cubicBezTo>
                    <a:cubicBezTo>
                      <a:pt x="1" y="1767"/>
                      <a:pt x="2182" y="2435"/>
                      <a:pt x="3678" y="5460"/>
                    </a:cubicBezTo>
                    <a:cubicBezTo>
                      <a:pt x="3789" y="5666"/>
                      <a:pt x="3885" y="5889"/>
                      <a:pt x="3964" y="6128"/>
                    </a:cubicBezTo>
                    <a:cubicBezTo>
                      <a:pt x="4092" y="6048"/>
                      <a:pt x="4187" y="5953"/>
                      <a:pt x="4251" y="5810"/>
                    </a:cubicBezTo>
                    <a:cubicBezTo>
                      <a:pt x="4331" y="5635"/>
                      <a:pt x="4426" y="5460"/>
                      <a:pt x="4553" y="5300"/>
                    </a:cubicBezTo>
                    <a:cubicBezTo>
                      <a:pt x="4720" y="5134"/>
                      <a:pt x="4951" y="5080"/>
                      <a:pt x="5194" y="5080"/>
                    </a:cubicBezTo>
                    <a:cubicBezTo>
                      <a:pt x="5368" y="5080"/>
                      <a:pt x="5549" y="5108"/>
                      <a:pt x="5715" y="5141"/>
                    </a:cubicBezTo>
                    <a:cubicBezTo>
                      <a:pt x="5859" y="5173"/>
                      <a:pt x="6018" y="5189"/>
                      <a:pt x="6177" y="5205"/>
                    </a:cubicBezTo>
                    <a:cubicBezTo>
                      <a:pt x="5493" y="2309"/>
                      <a:pt x="3421" y="0"/>
                      <a:pt x="21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43"/>
              <p:cNvSpPr/>
              <p:nvPr/>
            </p:nvSpPr>
            <p:spPr>
              <a:xfrm>
                <a:off x="5656800" y="4248475"/>
                <a:ext cx="263875" cy="262250"/>
              </a:xfrm>
              <a:custGeom>
                <a:avLst/>
                <a:gdLst/>
                <a:ahLst/>
                <a:cxnLst/>
                <a:rect l="l" t="t" r="r" b="b"/>
                <a:pathLst>
                  <a:path w="10555" h="10490" extrusionOk="0">
                    <a:moveTo>
                      <a:pt x="4935" y="0"/>
                    </a:moveTo>
                    <a:cubicBezTo>
                      <a:pt x="4697" y="16"/>
                      <a:pt x="4474" y="48"/>
                      <a:pt x="4235" y="96"/>
                    </a:cubicBezTo>
                    <a:cubicBezTo>
                      <a:pt x="3280" y="287"/>
                      <a:pt x="2404" y="732"/>
                      <a:pt x="1704" y="1385"/>
                    </a:cubicBezTo>
                    <a:cubicBezTo>
                      <a:pt x="1529" y="1544"/>
                      <a:pt x="1354" y="1719"/>
                      <a:pt x="1211" y="1910"/>
                    </a:cubicBezTo>
                    <a:cubicBezTo>
                      <a:pt x="924" y="2245"/>
                      <a:pt x="701" y="2611"/>
                      <a:pt x="510" y="3009"/>
                    </a:cubicBezTo>
                    <a:cubicBezTo>
                      <a:pt x="447" y="3120"/>
                      <a:pt x="383" y="3263"/>
                      <a:pt x="335" y="3406"/>
                    </a:cubicBezTo>
                    <a:cubicBezTo>
                      <a:pt x="240" y="3677"/>
                      <a:pt x="160" y="3964"/>
                      <a:pt x="96" y="4266"/>
                    </a:cubicBezTo>
                    <a:cubicBezTo>
                      <a:pt x="80" y="4362"/>
                      <a:pt x="65" y="4457"/>
                      <a:pt x="49" y="4553"/>
                    </a:cubicBezTo>
                    <a:cubicBezTo>
                      <a:pt x="17" y="4791"/>
                      <a:pt x="1" y="5014"/>
                      <a:pt x="1" y="5253"/>
                    </a:cubicBezTo>
                    <a:cubicBezTo>
                      <a:pt x="1" y="5396"/>
                      <a:pt x="17" y="5555"/>
                      <a:pt x="17" y="5699"/>
                    </a:cubicBezTo>
                    <a:cubicBezTo>
                      <a:pt x="33" y="5778"/>
                      <a:pt x="33" y="5874"/>
                      <a:pt x="49" y="5953"/>
                    </a:cubicBezTo>
                    <a:cubicBezTo>
                      <a:pt x="80" y="6208"/>
                      <a:pt x="144" y="6447"/>
                      <a:pt x="208" y="6701"/>
                    </a:cubicBezTo>
                    <a:cubicBezTo>
                      <a:pt x="224" y="6781"/>
                      <a:pt x="256" y="6861"/>
                      <a:pt x="271" y="6940"/>
                    </a:cubicBezTo>
                    <a:cubicBezTo>
                      <a:pt x="431" y="7370"/>
                      <a:pt x="622" y="7768"/>
                      <a:pt x="876" y="8150"/>
                    </a:cubicBezTo>
                    <a:cubicBezTo>
                      <a:pt x="924" y="8245"/>
                      <a:pt x="988" y="8309"/>
                      <a:pt x="1051" y="8405"/>
                    </a:cubicBezTo>
                    <a:cubicBezTo>
                      <a:pt x="1338" y="8771"/>
                      <a:pt x="1656" y="9105"/>
                      <a:pt x="2022" y="9391"/>
                    </a:cubicBezTo>
                    <a:lnTo>
                      <a:pt x="2229" y="9535"/>
                    </a:lnTo>
                    <a:cubicBezTo>
                      <a:pt x="2484" y="9726"/>
                      <a:pt x="2755" y="9885"/>
                      <a:pt x="3057" y="10012"/>
                    </a:cubicBezTo>
                    <a:cubicBezTo>
                      <a:pt x="3121" y="10044"/>
                      <a:pt x="3184" y="10076"/>
                      <a:pt x="3232" y="10108"/>
                    </a:cubicBezTo>
                    <a:cubicBezTo>
                      <a:pt x="3423" y="10171"/>
                      <a:pt x="3630" y="10251"/>
                      <a:pt x="3821" y="10299"/>
                    </a:cubicBezTo>
                    <a:cubicBezTo>
                      <a:pt x="3885" y="10315"/>
                      <a:pt x="3948" y="10331"/>
                      <a:pt x="3996" y="10346"/>
                    </a:cubicBezTo>
                    <a:cubicBezTo>
                      <a:pt x="4283" y="10426"/>
                      <a:pt x="4569" y="10474"/>
                      <a:pt x="4856" y="10490"/>
                    </a:cubicBezTo>
                    <a:lnTo>
                      <a:pt x="5285" y="10490"/>
                    </a:lnTo>
                    <a:cubicBezTo>
                      <a:pt x="5445" y="10490"/>
                      <a:pt x="5604" y="10490"/>
                      <a:pt x="5763" y="10474"/>
                    </a:cubicBezTo>
                    <a:cubicBezTo>
                      <a:pt x="5827" y="10458"/>
                      <a:pt x="5874" y="10458"/>
                      <a:pt x="5938" y="10458"/>
                    </a:cubicBezTo>
                    <a:cubicBezTo>
                      <a:pt x="6129" y="10426"/>
                      <a:pt x="6320" y="10394"/>
                      <a:pt x="6511" y="10346"/>
                    </a:cubicBezTo>
                    <a:cubicBezTo>
                      <a:pt x="6575" y="10331"/>
                      <a:pt x="6623" y="10315"/>
                      <a:pt x="6670" y="10299"/>
                    </a:cubicBezTo>
                    <a:cubicBezTo>
                      <a:pt x="6957" y="10219"/>
                      <a:pt x="7243" y="10124"/>
                      <a:pt x="7514" y="9996"/>
                    </a:cubicBezTo>
                    <a:cubicBezTo>
                      <a:pt x="7562" y="9980"/>
                      <a:pt x="7609" y="9949"/>
                      <a:pt x="7657" y="9917"/>
                    </a:cubicBezTo>
                    <a:cubicBezTo>
                      <a:pt x="7832" y="9837"/>
                      <a:pt x="8007" y="9742"/>
                      <a:pt x="8167" y="9630"/>
                    </a:cubicBezTo>
                    <a:lnTo>
                      <a:pt x="8326" y="9535"/>
                    </a:lnTo>
                    <a:cubicBezTo>
                      <a:pt x="8564" y="9360"/>
                      <a:pt x="8787" y="9169"/>
                      <a:pt x="8994" y="8962"/>
                    </a:cubicBezTo>
                    <a:cubicBezTo>
                      <a:pt x="9042" y="8914"/>
                      <a:pt x="9090" y="8866"/>
                      <a:pt x="9137" y="8818"/>
                    </a:cubicBezTo>
                    <a:cubicBezTo>
                      <a:pt x="9329" y="8596"/>
                      <a:pt x="9504" y="8373"/>
                      <a:pt x="9663" y="8150"/>
                    </a:cubicBezTo>
                    <a:cubicBezTo>
                      <a:pt x="9711" y="8070"/>
                      <a:pt x="9758" y="8007"/>
                      <a:pt x="9790" y="7943"/>
                    </a:cubicBezTo>
                    <a:cubicBezTo>
                      <a:pt x="9949" y="7672"/>
                      <a:pt x="10093" y="7402"/>
                      <a:pt x="10204" y="7099"/>
                    </a:cubicBezTo>
                    <a:cubicBezTo>
                      <a:pt x="10236" y="7020"/>
                      <a:pt x="10268" y="6924"/>
                      <a:pt x="10299" y="6845"/>
                    </a:cubicBezTo>
                    <a:cubicBezTo>
                      <a:pt x="10395" y="6558"/>
                      <a:pt x="10459" y="6272"/>
                      <a:pt x="10506" y="5969"/>
                    </a:cubicBezTo>
                    <a:cubicBezTo>
                      <a:pt x="10522" y="5826"/>
                      <a:pt x="10538" y="5683"/>
                      <a:pt x="10538" y="5539"/>
                    </a:cubicBezTo>
                    <a:cubicBezTo>
                      <a:pt x="10554" y="5444"/>
                      <a:pt x="10554" y="5332"/>
                      <a:pt x="10554" y="5221"/>
                    </a:cubicBezTo>
                    <a:cubicBezTo>
                      <a:pt x="10538" y="3534"/>
                      <a:pt x="9711" y="1958"/>
                      <a:pt x="8326" y="971"/>
                    </a:cubicBezTo>
                    <a:lnTo>
                      <a:pt x="8294" y="955"/>
                    </a:lnTo>
                    <a:lnTo>
                      <a:pt x="8198" y="892"/>
                    </a:lnTo>
                    <a:lnTo>
                      <a:pt x="8151" y="860"/>
                    </a:lnTo>
                    <a:cubicBezTo>
                      <a:pt x="7896" y="685"/>
                      <a:pt x="7609" y="541"/>
                      <a:pt x="7323" y="414"/>
                    </a:cubicBezTo>
                    <a:cubicBezTo>
                      <a:pt x="7243" y="382"/>
                      <a:pt x="7164" y="350"/>
                      <a:pt x="7084" y="319"/>
                    </a:cubicBezTo>
                    <a:cubicBezTo>
                      <a:pt x="6957" y="271"/>
                      <a:pt x="6829" y="223"/>
                      <a:pt x="6686" y="191"/>
                    </a:cubicBezTo>
                    <a:cubicBezTo>
                      <a:pt x="6591" y="159"/>
                      <a:pt x="6511" y="143"/>
                      <a:pt x="6416" y="128"/>
                    </a:cubicBezTo>
                    <a:cubicBezTo>
                      <a:pt x="6241" y="80"/>
                      <a:pt x="6065" y="48"/>
                      <a:pt x="5874" y="32"/>
                    </a:cubicBezTo>
                    <a:cubicBezTo>
                      <a:pt x="5747" y="16"/>
                      <a:pt x="5620" y="0"/>
                      <a:pt x="54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43"/>
              <p:cNvSpPr/>
              <p:nvPr/>
            </p:nvSpPr>
            <p:spPr>
              <a:xfrm>
                <a:off x="5662375" y="4269150"/>
                <a:ext cx="202975" cy="152050"/>
              </a:xfrm>
              <a:custGeom>
                <a:avLst/>
                <a:gdLst/>
                <a:ahLst/>
                <a:cxnLst/>
                <a:rect l="l" t="t" r="r" b="b"/>
                <a:pathLst>
                  <a:path w="8119" h="6082" extrusionOk="0">
                    <a:moveTo>
                      <a:pt x="7959" y="1"/>
                    </a:moveTo>
                    <a:cubicBezTo>
                      <a:pt x="6766" y="415"/>
                      <a:pt x="5620" y="940"/>
                      <a:pt x="4521" y="1545"/>
                    </a:cubicBezTo>
                    <a:cubicBezTo>
                      <a:pt x="4346" y="1656"/>
                      <a:pt x="4155" y="1752"/>
                      <a:pt x="3996" y="1863"/>
                    </a:cubicBezTo>
                    <a:cubicBezTo>
                      <a:pt x="3582" y="2118"/>
                      <a:pt x="3184" y="2388"/>
                      <a:pt x="2802" y="2675"/>
                    </a:cubicBezTo>
                    <a:cubicBezTo>
                      <a:pt x="1831" y="3407"/>
                      <a:pt x="988" y="4283"/>
                      <a:pt x="319" y="5285"/>
                    </a:cubicBezTo>
                    <a:cubicBezTo>
                      <a:pt x="208" y="5461"/>
                      <a:pt x="96" y="5652"/>
                      <a:pt x="1" y="5843"/>
                    </a:cubicBezTo>
                    <a:cubicBezTo>
                      <a:pt x="17" y="5922"/>
                      <a:pt x="48" y="6002"/>
                      <a:pt x="64" y="6081"/>
                    </a:cubicBezTo>
                    <a:cubicBezTo>
                      <a:pt x="176" y="5843"/>
                      <a:pt x="319" y="5604"/>
                      <a:pt x="462" y="5381"/>
                    </a:cubicBezTo>
                    <a:cubicBezTo>
                      <a:pt x="685" y="5047"/>
                      <a:pt x="924" y="4728"/>
                      <a:pt x="1195" y="4426"/>
                    </a:cubicBezTo>
                    <a:cubicBezTo>
                      <a:pt x="1306" y="4283"/>
                      <a:pt x="1417" y="4155"/>
                      <a:pt x="1545" y="4028"/>
                    </a:cubicBezTo>
                    <a:cubicBezTo>
                      <a:pt x="1720" y="3837"/>
                      <a:pt x="1895" y="3662"/>
                      <a:pt x="2086" y="3487"/>
                    </a:cubicBezTo>
                    <a:cubicBezTo>
                      <a:pt x="2165" y="3423"/>
                      <a:pt x="2229" y="3359"/>
                      <a:pt x="2309" y="3296"/>
                    </a:cubicBezTo>
                    <a:cubicBezTo>
                      <a:pt x="2452" y="3168"/>
                      <a:pt x="2611" y="3041"/>
                      <a:pt x="2754" y="2914"/>
                    </a:cubicBezTo>
                    <a:lnTo>
                      <a:pt x="2961" y="2771"/>
                    </a:lnTo>
                    <a:cubicBezTo>
                      <a:pt x="3057" y="2691"/>
                      <a:pt x="3168" y="2611"/>
                      <a:pt x="3280" y="2532"/>
                    </a:cubicBezTo>
                    <a:lnTo>
                      <a:pt x="3455" y="2404"/>
                    </a:lnTo>
                    <a:cubicBezTo>
                      <a:pt x="3630" y="2277"/>
                      <a:pt x="3805" y="2166"/>
                      <a:pt x="3996" y="2054"/>
                    </a:cubicBezTo>
                    <a:lnTo>
                      <a:pt x="4155" y="1943"/>
                    </a:lnTo>
                    <a:lnTo>
                      <a:pt x="4187" y="1927"/>
                    </a:lnTo>
                    <a:cubicBezTo>
                      <a:pt x="4235" y="1895"/>
                      <a:pt x="4283" y="1879"/>
                      <a:pt x="4330" y="1847"/>
                    </a:cubicBezTo>
                    <a:lnTo>
                      <a:pt x="4617" y="1672"/>
                    </a:lnTo>
                    <a:lnTo>
                      <a:pt x="4840" y="1545"/>
                    </a:lnTo>
                    <a:lnTo>
                      <a:pt x="4999" y="1465"/>
                    </a:lnTo>
                    <a:cubicBezTo>
                      <a:pt x="5158" y="1386"/>
                      <a:pt x="5317" y="1290"/>
                      <a:pt x="5492" y="1211"/>
                    </a:cubicBezTo>
                    <a:lnTo>
                      <a:pt x="5635" y="1147"/>
                    </a:lnTo>
                    <a:cubicBezTo>
                      <a:pt x="5874" y="1036"/>
                      <a:pt x="6097" y="924"/>
                      <a:pt x="6336" y="813"/>
                    </a:cubicBezTo>
                    <a:lnTo>
                      <a:pt x="6495" y="749"/>
                    </a:lnTo>
                    <a:cubicBezTo>
                      <a:pt x="6654" y="685"/>
                      <a:pt x="6813" y="622"/>
                      <a:pt x="6973" y="558"/>
                    </a:cubicBezTo>
                    <a:lnTo>
                      <a:pt x="7132" y="478"/>
                    </a:lnTo>
                    <a:lnTo>
                      <a:pt x="7434" y="367"/>
                    </a:lnTo>
                    <a:cubicBezTo>
                      <a:pt x="7482" y="335"/>
                      <a:pt x="7546" y="319"/>
                      <a:pt x="7593" y="303"/>
                    </a:cubicBezTo>
                    <a:lnTo>
                      <a:pt x="7959" y="160"/>
                    </a:lnTo>
                    <a:lnTo>
                      <a:pt x="8119" y="112"/>
                    </a:lnTo>
                    <a:lnTo>
                      <a:pt x="8103" y="96"/>
                    </a:lnTo>
                    <a:cubicBezTo>
                      <a:pt x="8071" y="65"/>
                      <a:pt x="8055" y="33"/>
                      <a:pt x="8023" y="1"/>
                    </a:cubicBezTo>
                    <a:lnTo>
                      <a:pt x="8007" y="33"/>
                    </a:lnTo>
                    <a:lnTo>
                      <a:pt x="795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43"/>
              <p:cNvSpPr/>
              <p:nvPr/>
            </p:nvSpPr>
            <p:spPr>
              <a:xfrm>
                <a:off x="5657600" y="4255225"/>
                <a:ext cx="182675" cy="141300"/>
              </a:xfrm>
              <a:custGeom>
                <a:avLst/>
                <a:gdLst/>
                <a:ahLst/>
                <a:cxnLst/>
                <a:rect l="l" t="t" r="r" b="b"/>
                <a:pathLst>
                  <a:path w="7307" h="5652" extrusionOk="0">
                    <a:moveTo>
                      <a:pt x="7068" y="1"/>
                    </a:moveTo>
                    <a:cubicBezTo>
                      <a:pt x="4840" y="924"/>
                      <a:pt x="2818" y="2293"/>
                      <a:pt x="1131" y="4044"/>
                    </a:cubicBezTo>
                    <a:cubicBezTo>
                      <a:pt x="717" y="4458"/>
                      <a:pt x="335" y="4919"/>
                      <a:pt x="1" y="5397"/>
                    </a:cubicBezTo>
                    <a:cubicBezTo>
                      <a:pt x="1" y="5492"/>
                      <a:pt x="17" y="5572"/>
                      <a:pt x="33" y="5651"/>
                    </a:cubicBezTo>
                    <a:cubicBezTo>
                      <a:pt x="383" y="5126"/>
                      <a:pt x="797" y="4617"/>
                      <a:pt x="1258" y="4155"/>
                    </a:cubicBezTo>
                    <a:cubicBezTo>
                      <a:pt x="2961" y="2388"/>
                      <a:pt x="5031" y="1019"/>
                      <a:pt x="7307" y="96"/>
                    </a:cubicBezTo>
                    <a:cubicBezTo>
                      <a:pt x="7227" y="64"/>
                      <a:pt x="7148" y="33"/>
                      <a:pt x="70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43"/>
              <p:cNvSpPr/>
              <p:nvPr/>
            </p:nvSpPr>
            <p:spPr>
              <a:xfrm>
                <a:off x="5658000" y="4250050"/>
                <a:ext cx="166375" cy="111450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4458" extrusionOk="0">
                    <a:moveTo>
                      <a:pt x="6368" y="1"/>
                    </a:moveTo>
                    <a:cubicBezTo>
                      <a:pt x="3725" y="1115"/>
                      <a:pt x="1640" y="2484"/>
                      <a:pt x="48" y="4155"/>
                    </a:cubicBezTo>
                    <a:cubicBezTo>
                      <a:pt x="32" y="4267"/>
                      <a:pt x="17" y="4362"/>
                      <a:pt x="1" y="4458"/>
                    </a:cubicBezTo>
                    <a:cubicBezTo>
                      <a:pt x="1624" y="2691"/>
                      <a:pt x="3821" y="1242"/>
                      <a:pt x="6654" y="80"/>
                    </a:cubicBezTo>
                    <a:cubicBezTo>
                      <a:pt x="6559" y="65"/>
                      <a:pt x="6463" y="49"/>
                      <a:pt x="63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43"/>
              <p:cNvSpPr/>
              <p:nvPr/>
            </p:nvSpPr>
            <p:spPr>
              <a:xfrm>
                <a:off x="5665575" y="4247675"/>
                <a:ext cx="138900" cy="85175"/>
              </a:xfrm>
              <a:custGeom>
                <a:avLst/>
                <a:gdLst/>
                <a:ahLst/>
                <a:cxnLst/>
                <a:rect l="l" t="t" r="r" b="b"/>
                <a:pathLst>
                  <a:path w="5556" h="3407" extrusionOk="0">
                    <a:moveTo>
                      <a:pt x="5157" y="0"/>
                    </a:moveTo>
                    <a:cubicBezTo>
                      <a:pt x="3438" y="669"/>
                      <a:pt x="1640" y="1608"/>
                      <a:pt x="175" y="3009"/>
                    </a:cubicBezTo>
                    <a:cubicBezTo>
                      <a:pt x="111" y="3120"/>
                      <a:pt x="48" y="3263"/>
                      <a:pt x="0" y="3407"/>
                    </a:cubicBezTo>
                    <a:cubicBezTo>
                      <a:pt x="1576" y="1783"/>
                      <a:pt x="3629" y="748"/>
                      <a:pt x="5555" y="16"/>
                    </a:cubicBezTo>
                    <a:cubicBezTo>
                      <a:pt x="5412" y="0"/>
                      <a:pt x="5285" y="0"/>
                      <a:pt x="51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43"/>
              <p:cNvSpPr/>
              <p:nvPr/>
            </p:nvSpPr>
            <p:spPr>
              <a:xfrm>
                <a:off x="5687050" y="4247675"/>
                <a:ext cx="93550" cy="47775"/>
              </a:xfrm>
              <a:custGeom>
                <a:avLst/>
                <a:gdLst/>
                <a:ahLst/>
                <a:cxnLst/>
                <a:rect l="l" t="t" r="r" b="b"/>
                <a:pathLst>
                  <a:path w="3742" h="1911" extrusionOk="0">
                    <a:moveTo>
                      <a:pt x="3741" y="0"/>
                    </a:moveTo>
                    <a:lnTo>
                      <a:pt x="3025" y="96"/>
                    </a:lnTo>
                    <a:cubicBezTo>
                      <a:pt x="2149" y="446"/>
                      <a:pt x="1306" y="876"/>
                      <a:pt x="494" y="1385"/>
                    </a:cubicBezTo>
                    <a:cubicBezTo>
                      <a:pt x="319" y="1544"/>
                      <a:pt x="160" y="1719"/>
                      <a:pt x="1" y="1910"/>
                    </a:cubicBezTo>
                    <a:cubicBezTo>
                      <a:pt x="1163" y="1115"/>
                      <a:pt x="2420" y="462"/>
                      <a:pt x="37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43"/>
              <p:cNvSpPr/>
              <p:nvPr/>
            </p:nvSpPr>
            <p:spPr>
              <a:xfrm>
                <a:off x="5766250" y="4314925"/>
                <a:ext cx="57725" cy="192225"/>
              </a:xfrm>
              <a:custGeom>
                <a:avLst/>
                <a:gdLst/>
                <a:ahLst/>
                <a:cxnLst/>
                <a:rect l="l" t="t" r="r" b="b"/>
                <a:pathLst>
                  <a:path w="2309" h="7689" extrusionOk="0">
                    <a:moveTo>
                      <a:pt x="143" y="0"/>
                    </a:moveTo>
                    <a:lnTo>
                      <a:pt x="0" y="80"/>
                    </a:lnTo>
                    <a:cubicBezTo>
                      <a:pt x="0" y="96"/>
                      <a:pt x="16" y="112"/>
                      <a:pt x="16" y="112"/>
                    </a:cubicBezTo>
                    <a:cubicBezTo>
                      <a:pt x="223" y="462"/>
                      <a:pt x="414" y="828"/>
                      <a:pt x="605" y="1194"/>
                    </a:cubicBezTo>
                    <a:cubicBezTo>
                      <a:pt x="669" y="1337"/>
                      <a:pt x="732" y="1481"/>
                      <a:pt x="796" y="1624"/>
                    </a:cubicBezTo>
                    <a:cubicBezTo>
                      <a:pt x="1656" y="3534"/>
                      <a:pt x="2117" y="5587"/>
                      <a:pt x="2133" y="7688"/>
                    </a:cubicBezTo>
                    <a:cubicBezTo>
                      <a:pt x="2197" y="7673"/>
                      <a:pt x="2245" y="7657"/>
                      <a:pt x="2308" y="7641"/>
                    </a:cubicBezTo>
                    <a:cubicBezTo>
                      <a:pt x="2260" y="4967"/>
                      <a:pt x="1528" y="2324"/>
                      <a:pt x="159" y="16"/>
                    </a:cubicBezTo>
                    <a:cubicBezTo>
                      <a:pt x="159" y="16"/>
                      <a:pt x="143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43"/>
              <p:cNvSpPr/>
              <p:nvPr/>
            </p:nvSpPr>
            <p:spPr>
              <a:xfrm>
                <a:off x="5783350" y="4305775"/>
                <a:ext cx="65300" cy="192625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7705" extrusionOk="0">
                    <a:moveTo>
                      <a:pt x="144" y="0"/>
                    </a:moveTo>
                    <a:lnTo>
                      <a:pt x="1" y="80"/>
                    </a:lnTo>
                    <a:lnTo>
                      <a:pt x="1" y="96"/>
                    </a:lnTo>
                    <a:cubicBezTo>
                      <a:pt x="1306" y="2436"/>
                      <a:pt x="2134" y="5030"/>
                      <a:pt x="2452" y="7704"/>
                    </a:cubicBezTo>
                    <a:cubicBezTo>
                      <a:pt x="2500" y="7688"/>
                      <a:pt x="2547" y="7657"/>
                      <a:pt x="2611" y="7625"/>
                    </a:cubicBezTo>
                    <a:cubicBezTo>
                      <a:pt x="2293" y="4951"/>
                      <a:pt x="1449" y="2356"/>
                      <a:pt x="144" y="16"/>
                    </a:cubicBezTo>
                    <a:cubicBezTo>
                      <a:pt x="144" y="0"/>
                      <a:pt x="144" y="0"/>
                      <a:pt x="1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43"/>
              <p:cNvSpPr/>
              <p:nvPr/>
            </p:nvSpPr>
            <p:spPr>
              <a:xfrm>
                <a:off x="5798875" y="4296625"/>
                <a:ext cx="66075" cy="192625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7705" extrusionOk="0">
                    <a:moveTo>
                      <a:pt x="144" y="0"/>
                    </a:moveTo>
                    <a:lnTo>
                      <a:pt x="0" y="80"/>
                    </a:lnTo>
                    <a:cubicBezTo>
                      <a:pt x="0" y="96"/>
                      <a:pt x="16" y="112"/>
                      <a:pt x="16" y="128"/>
                    </a:cubicBezTo>
                    <a:cubicBezTo>
                      <a:pt x="1369" y="2451"/>
                      <a:pt x="1990" y="5094"/>
                      <a:pt x="2484" y="7704"/>
                    </a:cubicBezTo>
                    <a:lnTo>
                      <a:pt x="2643" y="7609"/>
                    </a:lnTo>
                    <a:cubicBezTo>
                      <a:pt x="2133" y="4998"/>
                      <a:pt x="1513" y="2372"/>
                      <a:pt x="160" y="48"/>
                    </a:cubicBez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43"/>
              <p:cNvSpPr/>
              <p:nvPr/>
            </p:nvSpPr>
            <p:spPr>
              <a:xfrm>
                <a:off x="5819975" y="4287075"/>
                <a:ext cx="65275" cy="185450"/>
              </a:xfrm>
              <a:custGeom>
                <a:avLst/>
                <a:gdLst/>
                <a:ahLst/>
                <a:cxnLst/>
                <a:rect l="l" t="t" r="r" b="b"/>
                <a:pathLst>
                  <a:path w="2611" h="7418" extrusionOk="0">
                    <a:moveTo>
                      <a:pt x="159" y="0"/>
                    </a:moveTo>
                    <a:lnTo>
                      <a:pt x="0" y="80"/>
                    </a:lnTo>
                    <a:cubicBezTo>
                      <a:pt x="16" y="96"/>
                      <a:pt x="16" y="112"/>
                      <a:pt x="16" y="112"/>
                    </a:cubicBezTo>
                    <a:cubicBezTo>
                      <a:pt x="1242" y="2451"/>
                      <a:pt x="1958" y="5062"/>
                      <a:pt x="2467" y="7418"/>
                    </a:cubicBezTo>
                    <a:cubicBezTo>
                      <a:pt x="2515" y="7370"/>
                      <a:pt x="2563" y="7322"/>
                      <a:pt x="2610" y="7274"/>
                    </a:cubicBezTo>
                    <a:cubicBezTo>
                      <a:pt x="2085" y="4950"/>
                      <a:pt x="1385" y="2372"/>
                      <a:pt x="175" y="48"/>
                    </a:cubicBezTo>
                    <a:cubicBezTo>
                      <a:pt x="175" y="32"/>
                      <a:pt x="159" y="16"/>
                      <a:pt x="1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43"/>
              <p:cNvSpPr/>
              <p:nvPr/>
            </p:nvSpPr>
            <p:spPr>
              <a:xfrm>
                <a:off x="5835075" y="4278300"/>
                <a:ext cx="66500" cy="173925"/>
              </a:xfrm>
              <a:custGeom>
                <a:avLst/>
                <a:gdLst/>
                <a:ahLst/>
                <a:cxnLst/>
                <a:rect l="l" t="t" r="r" b="b"/>
                <a:pathLst>
                  <a:path w="2660" h="6957" extrusionOk="0">
                    <a:moveTo>
                      <a:pt x="144" y="1"/>
                    </a:moveTo>
                    <a:lnTo>
                      <a:pt x="1" y="81"/>
                    </a:lnTo>
                    <a:cubicBezTo>
                      <a:pt x="17" y="112"/>
                      <a:pt x="33" y="144"/>
                      <a:pt x="49" y="192"/>
                    </a:cubicBezTo>
                    <a:cubicBezTo>
                      <a:pt x="1211" y="2309"/>
                      <a:pt x="2054" y="4585"/>
                      <a:pt x="2532" y="6957"/>
                    </a:cubicBezTo>
                    <a:cubicBezTo>
                      <a:pt x="2580" y="6877"/>
                      <a:pt x="2627" y="6814"/>
                      <a:pt x="2659" y="6750"/>
                    </a:cubicBezTo>
                    <a:cubicBezTo>
                      <a:pt x="2166" y="4426"/>
                      <a:pt x="1338" y="2198"/>
                      <a:pt x="208" y="112"/>
                    </a:cubicBezTo>
                    <a:lnTo>
                      <a:pt x="1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43"/>
              <p:cNvSpPr/>
              <p:nvPr/>
            </p:nvSpPr>
            <p:spPr>
              <a:xfrm>
                <a:off x="5847025" y="4275125"/>
                <a:ext cx="67275" cy="150850"/>
              </a:xfrm>
              <a:custGeom>
                <a:avLst/>
                <a:gdLst/>
                <a:ahLst/>
                <a:cxnLst/>
                <a:rect l="l" t="t" r="r" b="b"/>
                <a:pathLst>
                  <a:path w="2691" h="6034" extrusionOk="0">
                    <a:moveTo>
                      <a:pt x="160" y="1"/>
                    </a:moveTo>
                    <a:lnTo>
                      <a:pt x="0" y="80"/>
                    </a:lnTo>
                    <a:lnTo>
                      <a:pt x="32" y="128"/>
                    </a:lnTo>
                    <a:cubicBezTo>
                      <a:pt x="1115" y="1990"/>
                      <a:pt x="1974" y="3980"/>
                      <a:pt x="2595" y="6033"/>
                    </a:cubicBezTo>
                    <a:cubicBezTo>
                      <a:pt x="2627" y="5954"/>
                      <a:pt x="2659" y="5858"/>
                      <a:pt x="2690" y="5779"/>
                    </a:cubicBezTo>
                    <a:cubicBezTo>
                      <a:pt x="2070" y="3789"/>
                      <a:pt x="1242" y="1879"/>
                      <a:pt x="191" y="64"/>
                    </a:cubicBezTo>
                    <a:cubicBezTo>
                      <a:pt x="176" y="48"/>
                      <a:pt x="160" y="17"/>
                      <a:pt x="1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43"/>
              <p:cNvSpPr/>
              <p:nvPr/>
            </p:nvSpPr>
            <p:spPr>
              <a:xfrm>
                <a:off x="5859750" y="4269150"/>
                <a:ext cx="60525" cy="128575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5143" extrusionOk="0">
                    <a:moveTo>
                      <a:pt x="128" y="1"/>
                    </a:moveTo>
                    <a:lnTo>
                      <a:pt x="96" y="17"/>
                    </a:lnTo>
                    <a:lnTo>
                      <a:pt x="1" y="112"/>
                    </a:lnTo>
                    <a:lnTo>
                      <a:pt x="49" y="176"/>
                    </a:lnTo>
                    <a:cubicBezTo>
                      <a:pt x="1211" y="1624"/>
                      <a:pt x="1863" y="3407"/>
                      <a:pt x="2372" y="5142"/>
                    </a:cubicBezTo>
                    <a:cubicBezTo>
                      <a:pt x="2404" y="4999"/>
                      <a:pt x="2420" y="4856"/>
                      <a:pt x="2420" y="4712"/>
                    </a:cubicBezTo>
                    <a:cubicBezTo>
                      <a:pt x="1927" y="3105"/>
                      <a:pt x="1290" y="1465"/>
                      <a:pt x="208" y="112"/>
                    </a:cubicBezTo>
                    <a:cubicBezTo>
                      <a:pt x="208" y="96"/>
                      <a:pt x="208" y="96"/>
                      <a:pt x="192" y="96"/>
                    </a:cubicBezTo>
                    <a:cubicBezTo>
                      <a:pt x="176" y="65"/>
                      <a:pt x="160" y="33"/>
                      <a:pt x="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43"/>
              <p:cNvSpPr/>
              <p:nvPr/>
            </p:nvSpPr>
            <p:spPr>
              <a:xfrm>
                <a:off x="5678700" y="4367450"/>
                <a:ext cx="22300" cy="89950"/>
              </a:xfrm>
              <a:custGeom>
                <a:avLst/>
                <a:gdLst/>
                <a:ahLst/>
                <a:cxnLst/>
                <a:rect l="l" t="t" r="r" b="b"/>
                <a:pathLst>
                  <a:path w="892" h="3598" extrusionOk="0">
                    <a:moveTo>
                      <a:pt x="733" y="0"/>
                    </a:moveTo>
                    <a:cubicBezTo>
                      <a:pt x="669" y="160"/>
                      <a:pt x="605" y="319"/>
                      <a:pt x="542" y="478"/>
                    </a:cubicBezTo>
                    <a:cubicBezTo>
                      <a:pt x="175" y="1401"/>
                      <a:pt x="0" y="2372"/>
                      <a:pt x="16" y="3359"/>
                    </a:cubicBezTo>
                    <a:cubicBezTo>
                      <a:pt x="64" y="3439"/>
                      <a:pt x="128" y="3518"/>
                      <a:pt x="191" y="3598"/>
                    </a:cubicBezTo>
                    <a:cubicBezTo>
                      <a:pt x="128" y="2388"/>
                      <a:pt x="366" y="1194"/>
                      <a:pt x="892" y="96"/>
                    </a:cubicBezTo>
                    <a:cubicBezTo>
                      <a:pt x="892" y="96"/>
                      <a:pt x="892" y="80"/>
                      <a:pt x="892" y="8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43"/>
              <p:cNvSpPr/>
              <p:nvPr/>
            </p:nvSpPr>
            <p:spPr>
              <a:xfrm>
                <a:off x="5701375" y="4349950"/>
                <a:ext cx="18325" cy="136500"/>
              </a:xfrm>
              <a:custGeom>
                <a:avLst/>
                <a:gdLst/>
                <a:ahLst/>
                <a:cxnLst/>
                <a:rect l="l" t="t" r="r" b="b"/>
                <a:pathLst>
                  <a:path w="733" h="5460" extrusionOk="0">
                    <a:moveTo>
                      <a:pt x="574" y="0"/>
                    </a:moveTo>
                    <a:cubicBezTo>
                      <a:pt x="542" y="80"/>
                      <a:pt x="526" y="175"/>
                      <a:pt x="494" y="255"/>
                    </a:cubicBezTo>
                    <a:cubicBezTo>
                      <a:pt x="96" y="1910"/>
                      <a:pt x="1" y="3629"/>
                      <a:pt x="239" y="5317"/>
                    </a:cubicBezTo>
                    <a:lnTo>
                      <a:pt x="430" y="5460"/>
                    </a:lnTo>
                    <a:cubicBezTo>
                      <a:pt x="160" y="3661"/>
                      <a:pt x="271" y="1831"/>
                      <a:pt x="733" y="64"/>
                    </a:cubicBezTo>
                    <a:cubicBezTo>
                      <a:pt x="733" y="64"/>
                      <a:pt x="733" y="48"/>
                      <a:pt x="733" y="32"/>
                    </a:cubicBezTo>
                    <a:lnTo>
                      <a:pt x="5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43"/>
              <p:cNvSpPr/>
              <p:nvPr/>
            </p:nvSpPr>
            <p:spPr>
              <a:xfrm>
                <a:off x="5722875" y="4336000"/>
                <a:ext cx="14750" cy="16437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6575" extrusionOk="0">
                    <a:moveTo>
                      <a:pt x="366" y="1"/>
                    </a:moveTo>
                    <a:cubicBezTo>
                      <a:pt x="350" y="81"/>
                      <a:pt x="350" y="160"/>
                      <a:pt x="334" y="256"/>
                    </a:cubicBezTo>
                    <a:cubicBezTo>
                      <a:pt x="0" y="2325"/>
                      <a:pt x="32" y="4426"/>
                      <a:pt x="414" y="6495"/>
                    </a:cubicBezTo>
                    <a:cubicBezTo>
                      <a:pt x="478" y="6527"/>
                      <a:pt x="525" y="6559"/>
                      <a:pt x="589" y="6575"/>
                    </a:cubicBezTo>
                    <a:cubicBezTo>
                      <a:pt x="175" y="4442"/>
                      <a:pt x="159" y="2245"/>
                      <a:pt x="510" y="112"/>
                    </a:cubicBezTo>
                    <a:lnTo>
                      <a:pt x="525" y="33"/>
                    </a:lnTo>
                    <a:lnTo>
                      <a:pt x="36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43"/>
              <p:cNvSpPr/>
              <p:nvPr/>
            </p:nvSpPr>
            <p:spPr>
              <a:xfrm>
                <a:off x="5736800" y="4328050"/>
                <a:ext cx="19925" cy="178700"/>
              </a:xfrm>
              <a:custGeom>
                <a:avLst/>
                <a:gdLst/>
                <a:ahLst/>
                <a:cxnLst/>
                <a:rect l="l" t="t" r="r" b="b"/>
                <a:pathLst>
                  <a:path w="797" h="7148" extrusionOk="0">
                    <a:moveTo>
                      <a:pt x="303" y="1"/>
                    </a:moveTo>
                    <a:cubicBezTo>
                      <a:pt x="303" y="64"/>
                      <a:pt x="287" y="112"/>
                      <a:pt x="287" y="176"/>
                    </a:cubicBezTo>
                    <a:cubicBezTo>
                      <a:pt x="0" y="2484"/>
                      <a:pt x="128" y="4840"/>
                      <a:pt x="621" y="7100"/>
                    </a:cubicBezTo>
                    <a:cubicBezTo>
                      <a:pt x="685" y="7116"/>
                      <a:pt x="748" y="7132"/>
                      <a:pt x="796" y="7148"/>
                    </a:cubicBezTo>
                    <a:cubicBezTo>
                      <a:pt x="287" y="4824"/>
                      <a:pt x="175" y="2420"/>
                      <a:pt x="478" y="48"/>
                    </a:cubicBezTo>
                    <a:lnTo>
                      <a:pt x="478" y="17"/>
                    </a:lnTo>
                    <a:lnTo>
                      <a:pt x="3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43"/>
              <p:cNvSpPr/>
              <p:nvPr/>
            </p:nvSpPr>
            <p:spPr>
              <a:xfrm>
                <a:off x="5759875" y="4315725"/>
                <a:ext cx="22700" cy="19500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7800" extrusionOk="0">
                    <a:moveTo>
                      <a:pt x="80" y="0"/>
                    </a:moveTo>
                    <a:lnTo>
                      <a:pt x="80" y="207"/>
                    </a:lnTo>
                    <a:cubicBezTo>
                      <a:pt x="0" y="2754"/>
                      <a:pt x="223" y="5301"/>
                      <a:pt x="749" y="7800"/>
                    </a:cubicBezTo>
                    <a:lnTo>
                      <a:pt x="908" y="7800"/>
                    </a:lnTo>
                    <a:cubicBezTo>
                      <a:pt x="383" y="5269"/>
                      <a:pt x="160" y="2674"/>
                      <a:pt x="239" y="96"/>
                    </a:cubicBez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43"/>
              <p:cNvSpPr/>
              <p:nvPr/>
            </p:nvSpPr>
            <p:spPr>
              <a:xfrm>
                <a:off x="5780975" y="4343975"/>
                <a:ext cx="24300" cy="166350"/>
              </a:xfrm>
              <a:custGeom>
                <a:avLst/>
                <a:gdLst/>
                <a:ahLst/>
                <a:cxnLst/>
                <a:rect l="l" t="t" r="r" b="b"/>
                <a:pathLst>
                  <a:path w="972" h="6654" extrusionOk="0">
                    <a:moveTo>
                      <a:pt x="16" y="0"/>
                    </a:moveTo>
                    <a:cubicBezTo>
                      <a:pt x="0" y="16"/>
                      <a:pt x="0" y="16"/>
                      <a:pt x="16" y="32"/>
                    </a:cubicBezTo>
                    <a:cubicBezTo>
                      <a:pt x="159" y="2229"/>
                      <a:pt x="462" y="4425"/>
                      <a:pt x="812" y="6654"/>
                    </a:cubicBezTo>
                    <a:cubicBezTo>
                      <a:pt x="860" y="6638"/>
                      <a:pt x="907" y="6638"/>
                      <a:pt x="971" y="6638"/>
                    </a:cubicBezTo>
                    <a:cubicBezTo>
                      <a:pt x="653" y="4553"/>
                      <a:pt x="366" y="2499"/>
                      <a:pt x="207" y="446"/>
                    </a:cubicBezTo>
                    <a:cubicBezTo>
                      <a:pt x="207" y="303"/>
                      <a:pt x="175" y="144"/>
                      <a:pt x="1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43"/>
              <p:cNvSpPr/>
              <p:nvPr/>
            </p:nvSpPr>
            <p:spPr>
              <a:xfrm>
                <a:off x="5447900" y="4272975"/>
                <a:ext cx="607675" cy="382600"/>
              </a:xfrm>
              <a:custGeom>
                <a:avLst/>
                <a:gdLst/>
                <a:ahLst/>
                <a:cxnLst/>
                <a:rect l="l" t="t" r="r" b="b"/>
                <a:pathLst>
                  <a:path w="24307" h="15304" extrusionOk="0">
                    <a:moveTo>
                      <a:pt x="18842" y="1"/>
                    </a:moveTo>
                    <a:cubicBezTo>
                      <a:pt x="18814" y="1"/>
                      <a:pt x="18789" y="8"/>
                      <a:pt x="18767" y="23"/>
                    </a:cubicBezTo>
                    <a:cubicBezTo>
                      <a:pt x="18258" y="357"/>
                      <a:pt x="18592" y="4384"/>
                      <a:pt x="18592" y="4384"/>
                    </a:cubicBezTo>
                    <a:cubicBezTo>
                      <a:pt x="18592" y="4384"/>
                      <a:pt x="18464" y="4384"/>
                      <a:pt x="18258" y="4416"/>
                    </a:cubicBezTo>
                    <a:cubicBezTo>
                      <a:pt x="17430" y="4559"/>
                      <a:pt x="15265" y="5117"/>
                      <a:pt x="15408" y="7409"/>
                    </a:cubicBezTo>
                    <a:cubicBezTo>
                      <a:pt x="15440" y="7950"/>
                      <a:pt x="15472" y="8332"/>
                      <a:pt x="15488" y="8602"/>
                    </a:cubicBezTo>
                    <a:cubicBezTo>
                      <a:pt x="15504" y="8682"/>
                      <a:pt x="15504" y="8746"/>
                      <a:pt x="15504" y="8793"/>
                    </a:cubicBezTo>
                    <a:cubicBezTo>
                      <a:pt x="15027" y="9111"/>
                      <a:pt x="14473" y="9275"/>
                      <a:pt x="13906" y="9275"/>
                    </a:cubicBezTo>
                    <a:cubicBezTo>
                      <a:pt x="13791" y="9275"/>
                      <a:pt x="13677" y="9268"/>
                      <a:pt x="13562" y="9255"/>
                    </a:cubicBezTo>
                    <a:lnTo>
                      <a:pt x="12384" y="9080"/>
                    </a:lnTo>
                    <a:cubicBezTo>
                      <a:pt x="12257" y="8475"/>
                      <a:pt x="12225" y="7838"/>
                      <a:pt x="12257" y="7218"/>
                    </a:cubicBezTo>
                    <a:cubicBezTo>
                      <a:pt x="12288" y="6995"/>
                      <a:pt x="12320" y="6772"/>
                      <a:pt x="12384" y="6565"/>
                    </a:cubicBezTo>
                    <a:cubicBezTo>
                      <a:pt x="12734" y="5562"/>
                      <a:pt x="13562" y="3382"/>
                      <a:pt x="12893" y="2888"/>
                    </a:cubicBezTo>
                    <a:cubicBezTo>
                      <a:pt x="12832" y="2842"/>
                      <a:pt x="12758" y="2821"/>
                      <a:pt x="12675" y="2821"/>
                    </a:cubicBezTo>
                    <a:cubicBezTo>
                      <a:pt x="12065" y="2821"/>
                      <a:pt x="10929" y="3954"/>
                      <a:pt x="10187" y="4878"/>
                    </a:cubicBezTo>
                    <a:cubicBezTo>
                      <a:pt x="10156" y="4910"/>
                      <a:pt x="10124" y="4941"/>
                      <a:pt x="10092" y="4973"/>
                    </a:cubicBezTo>
                    <a:cubicBezTo>
                      <a:pt x="9901" y="5212"/>
                      <a:pt x="9710" y="5467"/>
                      <a:pt x="9551" y="5737"/>
                    </a:cubicBezTo>
                    <a:cubicBezTo>
                      <a:pt x="9519" y="5769"/>
                      <a:pt x="9503" y="5817"/>
                      <a:pt x="9471" y="5849"/>
                    </a:cubicBezTo>
                    <a:cubicBezTo>
                      <a:pt x="9312" y="6135"/>
                      <a:pt x="9185" y="6358"/>
                      <a:pt x="9105" y="6565"/>
                    </a:cubicBezTo>
                    <a:cubicBezTo>
                      <a:pt x="9137" y="6358"/>
                      <a:pt x="9137" y="6135"/>
                      <a:pt x="9089" y="5944"/>
                    </a:cubicBezTo>
                    <a:cubicBezTo>
                      <a:pt x="9025" y="5705"/>
                      <a:pt x="8914" y="5499"/>
                      <a:pt x="8771" y="5308"/>
                    </a:cubicBezTo>
                    <a:cubicBezTo>
                      <a:pt x="8755" y="5292"/>
                      <a:pt x="8723" y="5260"/>
                      <a:pt x="8707" y="5228"/>
                    </a:cubicBezTo>
                    <a:cubicBezTo>
                      <a:pt x="8452" y="4941"/>
                      <a:pt x="8182" y="4671"/>
                      <a:pt x="7879" y="4432"/>
                    </a:cubicBezTo>
                    <a:cubicBezTo>
                      <a:pt x="7450" y="4098"/>
                      <a:pt x="7004" y="3779"/>
                      <a:pt x="6542" y="3493"/>
                    </a:cubicBezTo>
                    <a:cubicBezTo>
                      <a:pt x="6415" y="3429"/>
                      <a:pt x="6351" y="3397"/>
                      <a:pt x="6351" y="3397"/>
                    </a:cubicBezTo>
                    <a:cubicBezTo>
                      <a:pt x="6351" y="3397"/>
                      <a:pt x="5014" y="883"/>
                      <a:pt x="4680" y="883"/>
                    </a:cubicBezTo>
                    <a:cubicBezTo>
                      <a:pt x="4362" y="883"/>
                      <a:pt x="3359" y="2220"/>
                      <a:pt x="3693" y="4225"/>
                    </a:cubicBezTo>
                    <a:lnTo>
                      <a:pt x="3645" y="4273"/>
                    </a:lnTo>
                    <a:cubicBezTo>
                      <a:pt x="3518" y="4384"/>
                      <a:pt x="3375" y="4464"/>
                      <a:pt x="3200" y="4528"/>
                    </a:cubicBezTo>
                    <a:cubicBezTo>
                      <a:pt x="3136" y="4544"/>
                      <a:pt x="3072" y="4559"/>
                      <a:pt x="3009" y="4559"/>
                    </a:cubicBezTo>
                    <a:cubicBezTo>
                      <a:pt x="2728" y="4559"/>
                      <a:pt x="1391" y="3616"/>
                      <a:pt x="669" y="3616"/>
                    </a:cubicBezTo>
                    <a:cubicBezTo>
                      <a:pt x="531" y="3616"/>
                      <a:pt x="416" y="3650"/>
                      <a:pt x="334" y="3732"/>
                    </a:cubicBezTo>
                    <a:cubicBezTo>
                      <a:pt x="334" y="3732"/>
                      <a:pt x="0" y="4400"/>
                      <a:pt x="334" y="5562"/>
                    </a:cubicBezTo>
                    <a:cubicBezTo>
                      <a:pt x="669" y="6740"/>
                      <a:pt x="1337" y="8587"/>
                      <a:pt x="1512" y="9430"/>
                    </a:cubicBezTo>
                    <a:cubicBezTo>
                      <a:pt x="1544" y="9589"/>
                      <a:pt x="1576" y="9764"/>
                      <a:pt x="1640" y="9924"/>
                    </a:cubicBezTo>
                    <a:cubicBezTo>
                      <a:pt x="1640" y="9939"/>
                      <a:pt x="1656" y="9971"/>
                      <a:pt x="1656" y="9987"/>
                    </a:cubicBezTo>
                    <a:cubicBezTo>
                      <a:pt x="1942" y="10895"/>
                      <a:pt x="2690" y="12168"/>
                      <a:pt x="4855" y="13107"/>
                    </a:cubicBezTo>
                    <a:lnTo>
                      <a:pt x="5348" y="13314"/>
                    </a:lnTo>
                    <a:cubicBezTo>
                      <a:pt x="7735" y="14337"/>
                      <a:pt x="10397" y="15304"/>
                      <a:pt x="13810" y="15304"/>
                    </a:cubicBezTo>
                    <a:cubicBezTo>
                      <a:pt x="14063" y="15304"/>
                      <a:pt x="14320" y="15299"/>
                      <a:pt x="14581" y="15288"/>
                    </a:cubicBezTo>
                    <a:cubicBezTo>
                      <a:pt x="17366" y="15176"/>
                      <a:pt x="19515" y="14747"/>
                      <a:pt x="21075" y="13696"/>
                    </a:cubicBezTo>
                    <a:cubicBezTo>
                      <a:pt x="21759" y="13234"/>
                      <a:pt x="22348" y="12645"/>
                      <a:pt x="22794" y="11945"/>
                    </a:cubicBezTo>
                    <a:cubicBezTo>
                      <a:pt x="24306" y="9589"/>
                      <a:pt x="21107" y="3206"/>
                      <a:pt x="21107" y="3206"/>
                    </a:cubicBezTo>
                    <a:cubicBezTo>
                      <a:pt x="21107" y="3206"/>
                      <a:pt x="19424" y="1"/>
                      <a:pt x="188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43"/>
              <p:cNvSpPr/>
              <p:nvPr/>
            </p:nvSpPr>
            <p:spPr>
              <a:xfrm>
                <a:off x="5700575" y="4343575"/>
                <a:ext cx="86775" cy="109850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4394" extrusionOk="0">
                    <a:moveTo>
                      <a:pt x="2589" y="0"/>
                    </a:moveTo>
                    <a:cubicBezTo>
                      <a:pt x="1958" y="0"/>
                      <a:pt x="748" y="1219"/>
                      <a:pt x="1" y="2149"/>
                    </a:cubicBezTo>
                    <a:cubicBezTo>
                      <a:pt x="49" y="2468"/>
                      <a:pt x="176" y="2786"/>
                      <a:pt x="367" y="3041"/>
                    </a:cubicBezTo>
                    <a:cubicBezTo>
                      <a:pt x="637" y="3407"/>
                      <a:pt x="972" y="3725"/>
                      <a:pt x="1354" y="3964"/>
                    </a:cubicBezTo>
                    <a:cubicBezTo>
                      <a:pt x="1593" y="4155"/>
                      <a:pt x="1863" y="4298"/>
                      <a:pt x="2166" y="4394"/>
                    </a:cubicBezTo>
                    <a:cubicBezTo>
                      <a:pt x="2181" y="4171"/>
                      <a:pt x="2229" y="3964"/>
                      <a:pt x="2293" y="3757"/>
                    </a:cubicBezTo>
                    <a:cubicBezTo>
                      <a:pt x="2627" y="2754"/>
                      <a:pt x="3471" y="573"/>
                      <a:pt x="2802" y="64"/>
                    </a:cubicBezTo>
                    <a:cubicBezTo>
                      <a:pt x="2742" y="21"/>
                      <a:pt x="2671" y="0"/>
                      <a:pt x="25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43"/>
              <p:cNvSpPr/>
              <p:nvPr/>
            </p:nvSpPr>
            <p:spPr>
              <a:xfrm>
                <a:off x="5829900" y="4383375"/>
                <a:ext cx="81625" cy="105575"/>
              </a:xfrm>
              <a:custGeom>
                <a:avLst/>
                <a:gdLst/>
                <a:ahLst/>
                <a:cxnLst/>
                <a:rect l="l" t="t" r="r" b="b"/>
                <a:pathLst>
                  <a:path w="3265" h="4223" extrusionOk="0">
                    <a:moveTo>
                      <a:pt x="2993" y="0"/>
                    </a:moveTo>
                    <a:cubicBezTo>
                      <a:pt x="2150" y="143"/>
                      <a:pt x="1" y="701"/>
                      <a:pt x="144" y="2993"/>
                    </a:cubicBezTo>
                    <a:cubicBezTo>
                      <a:pt x="176" y="3534"/>
                      <a:pt x="192" y="3916"/>
                      <a:pt x="224" y="4186"/>
                    </a:cubicBezTo>
                    <a:cubicBezTo>
                      <a:pt x="303" y="4210"/>
                      <a:pt x="391" y="4222"/>
                      <a:pt x="480" y="4222"/>
                    </a:cubicBezTo>
                    <a:cubicBezTo>
                      <a:pt x="570" y="4222"/>
                      <a:pt x="662" y="4210"/>
                      <a:pt x="749" y="4186"/>
                    </a:cubicBezTo>
                    <a:cubicBezTo>
                      <a:pt x="1258" y="4027"/>
                      <a:pt x="1465" y="3502"/>
                      <a:pt x="1609" y="3040"/>
                    </a:cubicBezTo>
                    <a:cubicBezTo>
                      <a:pt x="1720" y="2642"/>
                      <a:pt x="1831" y="2229"/>
                      <a:pt x="2086" y="1926"/>
                    </a:cubicBezTo>
                    <a:cubicBezTo>
                      <a:pt x="2420" y="1544"/>
                      <a:pt x="2978" y="1369"/>
                      <a:pt x="3169" y="892"/>
                    </a:cubicBezTo>
                    <a:cubicBezTo>
                      <a:pt x="3264" y="589"/>
                      <a:pt x="3200" y="255"/>
                      <a:pt x="29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43"/>
              <p:cNvSpPr/>
              <p:nvPr/>
            </p:nvSpPr>
            <p:spPr>
              <a:xfrm>
                <a:off x="5447900" y="4363350"/>
                <a:ext cx="93125" cy="158175"/>
              </a:xfrm>
              <a:custGeom>
                <a:avLst/>
                <a:gdLst/>
                <a:ahLst/>
                <a:cxnLst/>
                <a:rect l="l" t="t" r="r" b="b"/>
                <a:pathLst>
                  <a:path w="3725" h="6327" extrusionOk="0">
                    <a:moveTo>
                      <a:pt x="669" y="1"/>
                    </a:moveTo>
                    <a:cubicBezTo>
                      <a:pt x="531" y="1"/>
                      <a:pt x="416" y="35"/>
                      <a:pt x="334" y="117"/>
                    </a:cubicBezTo>
                    <a:cubicBezTo>
                      <a:pt x="334" y="117"/>
                      <a:pt x="0" y="785"/>
                      <a:pt x="334" y="1963"/>
                    </a:cubicBezTo>
                    <a:cubicBezTo>
                      <a:pt x="669" y="3125"/>
                      <a:pt x="1337" y="4972"/>
                      <a:pt x="1512" y="5815"/>
                    </a:cubicBezTo>
                    <a:cubicBezTo>
                      <a:pt x="1544" y="5974"/>
                      <a:pt x="1576" y="6149"/>
                      <a:pt x="1640" y="6309"/>
                    </a:cubicBezTo>
                    <a:cubicBezTo>
                      <a:pt x="1699" y="6320"/>
                      <a:pt x="1758" y="6326"/>
                      <a:pt x="1817" y="6326"/>
                    </a:cubicBezTo>
                    <a:cubicBezTo>
                      <a:pt x="2074" y="6326"/>
                      <a:pt x="2318" y="6216"/>
                      <a:pt x="2499" y="6022"/>
                    </a:cubicBezTo>
                    <a:cubicBezTo>
                      <a:pt x="2611" y="5879"/>
                      <a:pt x="2690" y="5720"/>
                      <a:pt x="2738" y="5545"/>
                    </a:cubicBezTo>
                    <a:cubicBezTo>
                      <a:pt x="2945" y="4972"/>
                      <a:pt x="3168" y="4414"/>
                      <a:pt x="3375" y="3857"/>
                    </a:cubicBezTo>
                    <a:cubicBezTo>
                      <a:pt x="3486" y="3587"/>
                      <a:pt x="3566" y="3300"/>
                      <a:pt x="3629" y="3030"/>
                    </a:cubicBezTo>
                    <a:cubicBezTo>
                      <a:pt x="3725" y="2361"/>
                      <a:pt x="3613" y="1693"/>
                      <a:pt x="3295" y="1104"/>
                    </a:cubicBezTo>
                    <a:cubicBezTo>
                      <a:pt x="3263" y="1040"/>
                      <a:pt x="3231" y="976"/>
                      <a:pt x="3200" y="913"/>
                    </a:cubicBezTo>
                    <a:cubicBezTo>
                      <a:pt x="3136" y="944"/>
                      <a:pt x="3072" y="944"/>
                      <a:pt x="3009" y="944"/>
                    </a:cubicBezTo>
                    <a:cubicBezTo>
                      <a:pt x="2728" y="944"/>
                      <a:pt x="1391" y="1"/>
                      <a:pt x="6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43"/>
              <p:cNvSpPr/>
              <p:nvPr/>
            </p:nvSpPr>
            <p:spPr>
              <a:xfrm>
                <a:off x="5566075" y="4306975"/>
                <a:ext cx="35850" cy="52150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2086" extrusionOk="0">
                    <a:moveTo>
                      <a:pt x="176" y="0"/>
                    </a:moveTo>
                    <a:lnTo>
                      <a:pt x="176" y="0"/>
                    </a:lnTo>
                    <a:cubicBezTo>
                      <a:pt x="1" y="191"/>
                      <a:pt x="192" y="891"/>
                      <a:pt x="239" y="1035"/>
                    </a:cubicBezTo>
                    <a:cubicBezTo>
                      <a:pt x="335" y="1401"/>
                      <a:pt x="478" y="1751"/>
                      <a:pt x="637" y="2085"/>
                    </a:cubicBezTo>
                    <a:cubicBezTo>
                      <a:pt x="892" y="2053"/>
                      <a:pt x="1163" y="2037"/>
                      <a:pt x="1433" y="2037"/>
                    </a:cubicBezTo>
                    <a:cubicBezTo>
                      <a:pt x="1433" y="2037"/>
                      <a:pt x="606" y="462"/>
                      <a:pt x="1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43"/>
              <p:cNvSpPr/>
              <p:nvPr/>
            </p:nvSpPr>
            <p:spPr>
              <a:xfrm>
                <a:off x="5468100" y="4375250"/>
                <a:ext cx="45475" cy="65050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2602" extrusionOk="0">
                    <a:moveTo>
                      <a:pt x="1819" y="962"/>
                    </a:moveTo>
                    <a:cubicBezTo>
                      <a:pt x="1819" y="962"/>
                      <a:pt x="1819" y="962"/>
                      <a:pt x="1819" y="962"/>
                    </a:cubicBezTo>
                    <a:lnTo>
                      <a:pt x="1819" y="962"/>
                    </a:lnTo>
                    <a:cubicBezTo>
                      <a:pt x="1819" y="962"/>
                      <a:pt x="1819" y="962"/>
                      <a:pt x="1819" y="962"/>
                    </a:cubicBezTo>
                    <a:close/>
                    <a:moveTo>
                      <a:pt x="169" y="1"/>
                    </a:moveTo>
                    <a:cubicBezTo>
                      <a:pt x="66" y="1"/>
                      <a:pt x="0" y="87"/>
                      <a:pt x="20" y="341"/>
                    </a:cubicBezTo>
                    <a:cubicBezTo>
                      <a:pt x="84" y="1169"/>
                      <a:pt x="736" y="1837"/>
                      <a:pt x="1070" y="2601"/>
                    </a:cubicBezTo>
                    <a:cubicBezTo>
                      <a:pt x="1341" y="2060"/>
                      <a:pt x="1580" y="1519"/>
                      <a:pt x="1819" y="962"/>
                    </a:cubicBezTo>
                    <a:lnTo>
                      <a:pt x="1819" y="962"/>
                    </a:lnTo>
                    <a:cubicBezTo>
                      <a:pt x="1818" y="962"/>
                      <a:pt x="1818" y="962"/>
                      <a:pt x="1818" y="962"/>
                    </a:cubicBezTo>
                    <a:cubicBezTo>
                      <a:pt x="1793" y="962"/>
                      <a:pt x="783" y="340"/>
                      <a:pt x="704" y="293"/>
                    </a:cubicBezTo>
                    <a:cubicBezTo>
                      <a:pt x="545" y="180"/>
                      <a:pt x="318" y="1"/>
                      <a:pt x="16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43"/>
              <p:cNvSpPr/>
              <p:nvPr/>
            </p:nvSpPr>
            <p:spPr>
              <a:xfrm>
                <a:off x="5568875" y="4390725"/>
                <a:ext cx="138500" cy="164975"/>
              </a:xfrm>
              <a:custGeom>
                <a:avLst/>
                <a:gdLst/>
                <a:ahLst/>
                <a:cxnLst/>
                <a:rect l="l" t="t" r="r" b="b"/>
                <a:pathLst>
                  <a:path w="5540" h="6599" extrusionOk="0">
                    <a:moveTo>
                      <a:pt x="5478" y="1"/>
                    </a:moveTo>
                    <a:cubicBezTo>
                      <a:pt x="5464" y="1"/>
                      <a:pt x="5452" y="9"/>
                      <a:pt x="5444" y="25"/>
                    </a:cubicBezTo>
                    <a:cubicBezTo>
                      <a:pt x="4759" y="725"/>
                      <a:pt x="4314" y="1680"/>
                      <a:pt x="3868" y="2715"/>
                    </a:cubicBezTo>
                    <a:cubicBezTo>
                      <a:pt x="3566" y="3447"/>
                      <a:pt x="3200" y="4147"/>
                      <a:pt x="2802" y="4832"/>
                    </a:cubicBezTo>
                    <a:cubicBezTo>
                      <a:pt x="2213" y="5787"/>
                      <a:pt x="1194" y="6407"/>
                      <a:pt x="80" y="6487"/>
                    </a:cubicBezTo>
                    <a:cubicBezTo>
                      <a:pt x="0" y="6487"/>
                      <a:pt x="0" y="6582"/>
                      <a:pt x="80" y="6598"/>
                    </a:cubicBezTo>
                    <a:cubicBezTo>
                      <a:pt x="1226" y="6503"/>
                      <a:pt x="2276" y="5866"/>
                      <a:pt x="2881" y="4879"/>
                    </a:cubicBezTo>
                    <a:cubicBezTo>
                      <a:pt x="3295" y="4195"/>
                      <a:pt x="3645" y="3495"/>
                      <a:pt x="3964" y="2746"/>
                    </a:cubicBezTo>
                    <a:cubicBezTo>
                      <a:pt x="4409" y="1744"/>
                      <a:pt x="4839" y="773"/>
                      <a:pt x="5523" y="88"/>
                    </a:cubicBezTo>
                    <a:cubicBezTo>
                      <a:pt x="5539" y="72"/>
                      <a:pt x="5539" y="40"/>
                      <a:pt x="5523" y="25"/>
                    </a:cubicBezTo>
                    <a:cubicBezTo>
                      <a:pt x="5508" y="9"/>
                      <a:pt x="5492" y="1"/>
                      <a:pt x="54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43"/>
              <p:cNvSpPr/>
              <p:nvPr/>
            </p:nvSpPr>
            <p:spPr>
              <a:xfrm>
                <a:off x="5741975" y="4450675"/>
                <a:ext cx="20300" cy="115525"/>
              </a:xfrm>
              <a:custGeom>
                <a:avLst/>
                <a:gdLst/>
                <a:ahLst/>
                <a:cxnLst/>
                <a:rect l="l" t="t" r="r" b="b"/>
                <a:pathLst>
                  <a:path w="812" h="4621" extrusionOk="0">
                    <a:moveTo>
                      <a:pt x="479" y="0"/>
                    </a:moveTo>
                    <a:cubicBezTo>
                      <a:pt x="455" y="0"/>
                      <a:pt x="430" y="16"/>
                      <a:pt x="430" y="46"/>
                    </a:cubicBezTo>
                    <a:cubicBezTo>
                      <a:pt x="382" y="412"/>
                      <a:pt x="398" y="794"/>
                      <a:pt x="478" y="1160"/>
                    </a:cubicBezTo>
                    <a:lnTo>
                      <a:pt x="494" y="1208"/>
                    </a:lnTo>
                    <a:cubicBezTo>
                      <a:pt x="653" y="1733"/>
                      <a:pt x="701" y="2290"/>
                      <a:pt x="621" y="2847"/>
                    </a:cubicBezTo>
                    <a:cubicBezTo>
                      <a:pt x="573" y="3245"/>
                      <a:pt x="430" y="3627"/>
                      <a:pt x="239" y="3978"/>
                    </a:cubicBezTo>
                    <a:cubicBezTo>
                      <a:pt x="128" y="4153"/>
                      <a:pt x="48" y="4360"/>
                      <a:pt x="0" y="4566"/>
                    </a:cubicBezTo>
                    <a:cubicBezTo>
                      <a:pt x="0" y="4582"/>
                      <a:pt x="16" y="4614"/>
                      <a:pt x="48" y="4614"/>
                    </a:cubicBezTo>
                    <a:cubicBezTo>
                      <a:pt x="52" y="4619"/>
                      <a:pt x="58" y="4620"/>
                      <a:pt x="63" y="4620"/>
                    </a:cubicBezTo>
                    <a:cubicBezTo>
                      <a:pt x="79" y="4620"/>
                      <a:pt x="96" y="4606"/>
                      <a:pt x="96" y="4582"/>
                    </a:cubicBezTo>
                    <a:cubicBezTo>
                      <a:pt x="159" y="4391"/>
                      <a:pt x="223" y="4200"/>
                      <a:pt x="334" y="4025"/>
                    </a:cubicBezTo>
                    <a:cubicBezTo>
                      <a:pt x="541" y="3659"/>
                      <a:pt x="669" y="3277"/>
                      <a:pt x="732" y="2863"/>
                    </a:cubicBezTo>
                    <a:cubicBezTo>
                      <a:pt x="812" y="2290"/>
                      <a:pt x="764" y="1717"/>
                      <a:pt x="589" y="1176"/>
                    </a:cubicBezTo>
                    <a:lnTo>
                      <a:pt x="573" y="1128"/>
                    </a:lnTo>
                    <a:cubicBezTo>
                      <a:pt x="510" y="778"/>
                      <a:pt x="494" y="412"/>
                      <a:pt x="525" y="62"/>
                    </a:cubicBezTo>
                    <a:cubicBezTo>
                      <a:pt x="534" y="20"/>
                      <a:pt x="507" y="0"/>
                      <a:pt x="4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43"/>
              <p:cNvSpPr/>
              <p:nvPr/>
            </p:nvSpPr>
            <p:spPr>
              <a:xfrm>
                <a:off x="5834300" y="4483650"/>
                <a:ext cx="71250" cy="82400"/>
              </a:xfrm>
              <a:custGeom>
                <a:avLst/>
                <a:gdLst/>
                <a:ahLst/>
                <a:cxnLst/>
                <a:rect l="l" t="t" r="r" b="b"/>
                <a:pathLst>
                  <a:path w="2850" h="3296" extrusionOk="0">
                    <a:moveTo>
                      <a:pt x="80" y="0"/>
                    </a:moveTo>
                    <a:cubicBezTo>
                      <a:pt x="48" y="0"/>
                      <a:pt x="16" y="16"/>
                      <a:pt x="16" y="48"/>
                    </a:cubicBezTo>
                    <a:cubicBezTo>
                      <a:pt x="0" y="955"/>
                      <a:pt x="398" y="1815"/>
                      <a:pt x="1114" y="2372"/>
                    </a:cubicBezTo>
                    <a:cubicBezTo>
                      <a:pt x="2324" y="3295"/>
                      <a:pt x="2770" y="3295"/>
                      <a:pt x="2802" y="3295"/>
                    </a:cubicBezTo>
                    <a:cubicBezTo>
                      <a:pt x="2817" y="3295"/>
                      <a:pt x="2849" y="3279"/>
                      <a:pt x="2849" y="3247"/>
                    </a:cubicBezTo>
                    <a:cubicBezTo>
                      <a:pt x="2849" y="3216"/>
                      <a:pt x="2817" y="3200"/>
                      <a:pt x="2802" y="3200"/>
                    </a:cubicBezTo>
                    <a:cubicBezTo>
                      <a:pt x="2786" y="3200"/>
                      <a:pt x="2340" y="3184"/>
                      <a:pt x="1194" y="2292"/>
                    </a:cubicBezTo>
                    <a:cubicBezTo>
                      <a:pt x="493" y="1767"/>
                      <a:pt x="96" y="924"/>
                      <a:pt x="127" y="48"/>
                    </a:cubicBezTo>
                    <a:cubicBezTo>
                      <a:pt x="127" y="16"/>
                      <a:pt x="96" y="0"/>
                      <a:pt x="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43"/>
              <p:cNvSpPr/>
              <p:nvPr/>
            </p:nvSpPr>
            <p:spPr>
              <a:xfrm>
                <a:off x="5890800" y="4382750"/>
                <a:ext cx="402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280" extrusionOk="0">
                    <a:moveTo>
                      <a:pt x="861" y="0"/>
                    </a:moveTo>
                    <a:cubicBezTo>
                      <a:pt x="326" y="0"/>
                      <a:pt x="44" y="173"/>
                      <a:pt x="32" y="184"/>
                    </a:cubicBezTo>
                    <a:cubicBezTo>
                      <a:pt x="16" y="200"/>
                      <a:pt x="0" y="232"/>
                      <a:pt x="16" y="248"/>
                    </a:cubicBezTo>
                    <a:cubicBezTo>
                      <a:pt x="32" y="264"/>
                      <a:pt x="48" y="280"/>
                      <a:pt x="64" y="280"/>
                    </a:cubicBezTo>
                    <a:cubicBezTo>
                      <a:pt x="64" y="280"/>
                      <a:pt x="80" y="280"/>
                      <a:pt x="96" y="264"/>
                    </a:cubicBezTo>
                    <a:cubicBezTo>
                      <a:pt x="96" y="264"/>
                      <a:pt x="359" y="102"/>
                      <a:pt x="874" y="102"/>
                    </a:cubicBezTo>
                    <a:cubicBezTo>
                      <a:pt x="1064" y="102"/>
                      <a:pt x="1287" y="124"/>
                      <a:pt x="1544" y="184"/>
                    </a:cubicBezTo>
                    <a:cubicBezTo>
                      <a:pt x="1553" y="189"/>
                      <a:pt x="1560" y="191"/>
                      <a:pt x="1567" y="191"/>
                    </a:cubicBezTo>
                    <a:cubicBezTo>
                      <a:pt x="1585" y="191"/>
                      <a:pt x="1596" y="176"/>
                      <a:pt x="1608" y="153"/>
                    </a:cubicBezTo>
                    <a:cubicBezTo>
                      <a:pt x="1608" y="121"/>
                      <a:pt x="1592" y="89"/>
                      <a:pt x="1560" y="89"/>
                    </a:cubicBezTo>
                    <a:cubicBezTo>
                      <a:pt x="1293" y="24"/>
                      <a:pt x="1059" y="0"/>
                      <a:pt x="8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43"/>
              <p:cNvSpPr/>
              <p:nvPr/>
            </p:nvSpPr>
            <p:spPr>
              <a:xfrm>
                <a:off x="6009375" y="4372625"/>
                <a:ext cx="23100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924" h="6352" extrusionOk="0">
                    <a:moveTo>
                      <a:pt x="415" y="0"/>
                    </a:moveTo>
                    <a:cubicBezTo>
                      <a:pt x="367" y="16"/>
                      <a:pt x="399" y="64"/>
                      <a:pt x="399" y="96"/>
                    </a:cubicBezTo>
                    <a:cubicBezTo>
                      <a:pt x="717" y="1099"/>
                      <a:pt x="828" y="2181"/>
                      <a:pt x="701" y="3232"/>
                    </a:cubicBezTo>
                    <a:cubicBezTo>
                      <a:pt x="574" y="4266"/>
                      <a:pt x="351" y="5285"/>
                      <a:pt x="17" y="6272"/>
                    </a:cubicBezTo>
                    <a:cubicBezTo>
                      <a:pt x="1" y="6304"/>
                      <a:pt x="17" y="6336"/>
                      <a:pt x="48" y="6351"/>
                    </a:cubicBezTo>
                    <a:lnTo>
                      <a:pt x="64" y="6351"/>
                    </a:lnTo>
                    <a:cubicBezTo>
                      <a:pt x="80" y="6336"/>
                      <a:pt x="96" y="6320"/>
                      <a:pt x="112" y="6304"/>
                    </a:cubicBezTo>
                    <a:cubicBezTo>
                      <a:pt x="446" y="5317"/>
                      <a:pt x="669" y="4282"/>
                      <a:pt x="797" y="3248"/>
                    </a:cubicBezTo>
                    <a:cubicBezTo>
                      <a:pt x="924" y="2165"/>
                      <a:pt x="813" y="1083"/>
                      <a:pt x="478" y="64"/>
                    </a:cubicBezTo>
                    <a:cubicBezTo>
                      <a:pt x="478" y="48"/>
                      <a:pt x="478" y="48"/>
                      <a:pt x="478" y="48"/>
                    </a:cubicBezTo>
                    <a:cubicBezTo>
                      <a:pt x="478" y="16"/>
                      <a:pt x="446" y="0"/>
                      <a:pt x="4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43"/>
              <p:cNvSpPr/>
              <p:nvPr/>
            </p:nvSpPr>
            <p:spPr>
              <a:xfrm>
                <a:off x="5526675" y="4360525"/>
                <a:ext cx="45800" cy="27250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1090" extrusionOk="0">
                    <a:moveTo>
                      <a:pt x="1779" y="0"/>
                    </a:moveTo>
                    <a:cubicBezTo>
                      <a:pt x="1770" y="0"/>
                      <a:pt x="1761" y="2"/>
                      <a:pt x="1752" y="7"/>
                    </a:cubicBezTo>
                    <a:cubicBezTo>
                      <a:pt x="1338" y="166"/>
                      <a:pt x="940" y="373"/>
                      <a:pt x="558" y="612"/>
                    </a:cubicBezTo>
                    <a:cubicBezTo>
                      <a:pt x="224" y="835"/>
                      <a:pt x="17" y="994"/>
                      <a:pt x="17" y="994"/>
                    </a:cubicBezTo>
                    <a:cubicBezTo>
                      <a:pt x="1" y="1010"/>
                      <a:pt x="1" y="1042"/>
                      <a:pt x="17" y="1057"/>
                    </a:cubicBezTo>
                    <a:cubicBezTo>
                      <a:pt x="17" y="1073"/>
                      <a:pt x="33" y="1089"/>
                      <a:pt x="49" y="1089"/>
                    </a:cubicBezTo>
                    <a:cubicBezTo>
                      <a:pt x="65" y="1089"/>
                      <a:pt x="80" y="1089"/>
                      <a:pt x="96" y="1073"/>
                    </a:cubicBezTo>
                    <a:cubicBezTo>
                      <a:pt x="96" y="1073"/>
                      <a:pt x="287" y="930"/>
                      <a:pt x="638" y="707"/>
                    </a:cubicBezTo>
                    <a:cubicBezTo>
                      <a:pt x="1004" y="468"/>
                      <a:pt x="1386" y="262"/>
                      <a:pt x="1784" y="86"/>
                    </a:cubicBezTo>
                    <a:cubicBezTo>
                      <a:pt x="1815" y="86"/>
                      <a:pt x="1831" y="55"/>
                      <a:pt x="1815" y="23"/>
                    </a:cubicBezTo>
                    <a:cubicBezTo>
                      <a:pt x="1815" y="12"/>
                      <a:pt x="1800" y="0"/>
                      <a:pt x="17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43"/>
              <p:cNvSpPr/>
              <p:nvPr/>
            </p:nvSpPr>
            <p:spPr>
              <a:xfrm>
                <a:off x="5991875" y="4435900"/>
                <a:ext cx="2000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80" h="351" extrusionOk="0">
                    <a:moveTo>
                      <a:pt x="16" y="0"/>
                    </a:moveTo>
                    <a:cubicBezTo>
                      <a:pt x="0" y="16"/>
                      <a:pt x="0" y="32"/>
                      <a:pt x="0" y="32"/>
                    </a:cubicBezTo>
                    <a:cubicBezTo>
                      <a:pt x="16" y="128"/>
                      <a:pt x="16" y="223"/>
                      <a:pt x="0" y="319"/>
                    </a:cubicBezTo>
                    <a:cubicBezTo>
                      <a:pt x="0" y="335"/>
                      <a:pt x="0" y="350"/>
                      <a:pt x="16" y="350"/>
                    </a:cubicBezTo>
                    <a:cubicBezTo>
                      <a:pt x="32" y="350"/>
                      <a:pt x="48" y="335"/>
                      <a:pt x="48" y="319"/>
                    </a:cubicBezTo>
                    <a:cubicBezTo>
                      <a:pt x="80" y="223"/>
                      <a:pt x="80" y="128"/>
                      <a:pt x="48" y="32"/>
                    </a:cubicBezTo>
                    <a:cubicBezTo>
                      <a:pt x="48" y="16"/>
                      <a:pt x="32" y="0"/>
                      <a:pt x="16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43"/>
              <p:cNvSpPr/>
              <p:nvPr/>
            </p:nvSpPr>
            <p:spPr>
              <a:xfrm>
                <a:off x="5992800" y="4426000"/>
                <a:ext cx="4275" cy="9125"/>
              </a:xfrm>
              <a:custGeom>
                <a:avLst/>
                <a:gdLst/>
                <a:ahLst/>
                <a:cxnLst/>
                <a:rect l="l" t="t" r="r" b="b"/>
                <a:pathLst>
                  <a:path w="171" h="365" extrusionOk="0">
                    <a:moveTo>
                      <a:pt x="31" y="1"/>
                    </a:moveTo>
                    <a:cubicBezTo>
                      <a:pt x="12" y="1"/>
                      <a:pt x="0" y="19"/>
                      <a:pt x="11" y="30"/>
                    </a:cubicBezTo>
                    <a:cubicBezTo>
                      <a:pt x="75" y="126"/>
                      <a:pt x="107" y="237"/>
                      <a:pt x="107" y="333"/>
                    </a:cubicBezTo>
                    <a:cubicBezTo>
                      <a:pt x="107" y="349"/>
                      <a:pt x="123" y="364"/>
                      <a:pt x="138" y="364"/>
                    </a:cubicBezTo>
                    <a:cubicBezTo>
                      <a:pt x="154" y="364"/>
                      <a:pt x="154" y="349"/>
                      <a:pt x="154" y="333"/>
                    </a:cubicBezTo>
                    <a:cubicBezTo>
                      <a:pt x="170" y="221"/>
                      <a:pt x="123" y="110"/>
                      <a:pt x="59" y="14"/>
                    </a:cubicBezTo>
                    <a:cubicBezTo>
                      <a:pt x="49" y="4"/>
                      <a:pt x="39" y="1"/>
                      <a:pt x="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43"/>
              <p:cNvSpPr/>
              <p:nvPr/>
            </p:nvSpPr>
            <p:spPr>
              <a:xfrm>
                <a:off x="5996650" y="4439075"/>
                <a:ext cx="1625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65" h="463" extrusionOk="0">
                    <a:moveTo>
                      <a:pt x="32" y="1"/>
                    </a:moveTo>
                    <a:cubicBezTo>
                      <a:pt x="16" y="1"/>
                      <a:pt x="0" y="17"/>
                      <a:pt x="0" y="32"/>
                    </a:cubicBezTo>
                    <a:cubicBezTo>
                      <a:pt x="16" y="160"/>
                      <a:pt x="16" y="287"/>
                      <a:pt x="0" y="430"/>
                    </a:cubicBezTo>
                    <a:cubicBezTo>
                      <a:pt x="0" y="446"/>
                      <a:pt x="16" y="446"/>
                      <a:pt x="32" y="462"/>
                    </a:cubicBezTo>
                    <a:cubicBezTo>
                      <a:pt x="48" y="462"/>
                      <a:pt x="64" y="446"/>
                      <a:pt x="48" y="430"/>
                    </a:cubicBezTo>
                    <a:cubicBezTo>
                      <a:pt x="64" y="287"/>
                      <a:pt x="64" y="160"/>
                      <a:pt x="48" y="32"/>
                    </a:cubicBezTo>
                    <a:cubicBezTo>
                      <a:pt x="48" y="17"/>
                      <a:pt x="48" y="1"/>
                      <a:pt x="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43"/>
              <p:cNvSpPr/>
              <p:nvPr/>
            </p:nvSpPr>
            <p:spPr>
              <a:xfrm>
                <a:off x="5517125" y="4552875"/>
                <a:ext cx="6000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240" h="272" extrusionOk="0">
                    <a:moveTo>
                      <a:pt x="17" y="1"/>
                    </a:moveTo>
                    <a:cubicBezTo>
                      <a:pt x="1" y="17"/>
                      <a:pt x="1" y="33"/>
                      <a:pt x="17" y="49"/>
                    </a:cubicBezTo>
                    <a:cubicBezTo>
                      <a:pt x="65" y="128"/>
                      <a:pt x="128" y="208"/>
                      <a:pt x="208" y="272"/>
                    </a:cubicBezTo>
                    <a:lnTo>
                      <a:pt x="224" y="272"/>
                    </a:lnTo>
                    <a:cubicBezTo>
                      <a:pt x="224" y="256"/>
                      <a:pt x="240" y="256"/>
                      <a:pt x="240" y="256"/>
                    </a:cubicBezTo>
                    <a:cubicBezTo>
                      <a:pt x="240" y="240"/>
                      <a:pt x="240" y="224"/>
                      <a:pt x="240" y="208"/>
                    </a:cubicBezTo>
                    <a:cubicBezTo>
                      <a:pt x="160" y="160"/>
                      <a:pt x="96" y="96"/>
                      <a:pt x="65" y="17"/>
                    </a:cubicBezTo>
                    <a:cubicBezTo>
                      <a:pt x="49" y="1"/>
                      <a:pt x="33" y="1"/>
                      <a:pt x="17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43"/>
              <p:cNvSpPr/>
              <p:nvPr/>
            </p:nvSpPr>
            <p:spPr>
              <a:xfrm>
                <a:off x="5520325" y="4562050"/>
                <a:ext cx="8375" cy="597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39" extrusionOk="0">
                    <a:moveTo>
                      <a:pt x="16" y="0"/>
                    </a:moveTo>
                    <a:cubicBezTo>
                      <a:pt x="0" y="16"/>
                      <a:pt x="0" y="32"/>
                      <a:pt x="16" y="32"/>
                    </a:cubicBezTo>
                    <a:cubicBezTo>
                      <a:pt x="80" y="127"/>
                      <a:pt x="191" y="207"/>
                      <a:pt x="303" y="239"/>
                    </a:cubicBezTo>
                    <a:cubicBezTo>
                      <a:pt x="319" y="239"/>
                      <a:pt x="334" y="223"/>
                      <a:pt x="334" y="207"/>
                    </a:cubicBezTo>
                    <a:cubicBezTo>
                      <a:pt x="334" y="191"/>
                      <a:pt x="319" y="175"/>
                      <a:pt x="319" y="175"/>
                    </a:cubicBezTo>
                    <a:cubicBezTo>
                      <a:pt x="207" y="143"/>
                      <a:pt x="112" y="80"/>
                      <a:pt x="48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43"/>
              <p:cNvSpPr/>
              <p:nvPr/>
            </p:nvSpPr>
            <p:spPr>
              <a:xfrm>
                <a:off x="5509700" y="4551375"/>
                <a:ext cx="7450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364" extrusionOk="0">
                    <a:moveTo>
                      <a:pt x="32" y="0"/>
                    </a:moveTo>
                    <a:cubicBezTo>
                      <a:pt x="13" y="0"/>
                      <a:pt x="0" y="23"/>
                      <a:pt x="11" y="45"/>
                    </a:cubicBezTo>
                    <a:cubicBezTo>
                      <a:pt x="75" y="156"/>
                      <a:pt x="171" y="268"/>
                      <a:pt x="250" y="363"/>
                    </a:cubicBezTo>
                    <a:lnTo>
                      <a:pt x="298" y="363"/>
                    </a:lnTo>
                    <a:cubicBezTo>
                      <a:pt x="298" y="347"/>
                      <a:pt x="298" y="332"/>
                      <a:pt x="298" y="332"/>
                    </a:cubicBezTo>
                    <a:cubicBezTo>
                      <a:pt x="202" y="236"/>
                      <a:pt x="123" y="125"/>
                      <a:pt x="59" y="13"/>
                    </a:cubicBezTo>
                    <a:cubicBezTo>
                      <a:pt x="50" y="4"/>
                      <a:pt x="40" y="0"/>
                      <a:pt x="32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43"/>
              <p:cNvSpPr/>
              <p:nvPr/>
            </p:nvSpPr>
            <p:spPr>
              <a:xfrm>
                <a:off x="5734400" y="4543950"/>
                <a:ext cx="4400" cy="5775"/>
              </a:xfrm>
              <a:custGeom>
                <a:avLst/>
                <a:gdLst/>
                <a:ahLst/>
                <a:cxnLst/>
                <a:rect l="l" t="t" r="r" b="b"/>
                <a:pathLst>
                  <a:path w="176" h="231" extrusionOk="0">
                    <a:moveTo>
                      <a:pt x="156" y="1"/>
                    </a:moveTo>
                    <a:cubicBezTo>
                      <a:pt x="151" y="1"/>
                      <a:pt x="144" y="8"/>
                      <a:pt x="144" y="8"/>
                    </a:cubicBezTo>
                    <a:cubicBezTo>
                      <a:pt x="112" y="87"/>
                      <a:pt x="64" y="135"/>
                      <a:pt x="1" y="199"/>
                    </a:cubicBezTo>
                    <a:cubicBezTo>
                      <a:pt x="1" y="199"/>
                      <a:pt x="1" y="215"/>
                      <a:pt x="1" y="231"/>
                    </a:cubicBezTo>
                    <a:lnTo>
                      <a:pt x="33" y="231"/>
                    </a:lnTo>
                    <a:cubicBezTo>
                      <a:pt x="96" y="167"/>
                      <a:pt x="144" y="103"/>
                      <a:pt x="176" y="24"/>
                    </a:cubicBezTo>
                    <a:cubicBezTo>
                      <a:pt x="176" y="24"/>
                      <a:pt x="176" y="8"/>
                      <a:pt x="160" y="8"/>
                    </a:cubicBezTo>
                    <a:cubicBezTo>
                      <a:pt x="160" y="2"/>
                      <a:pt x="158" y="1"/>
                      <a:pt x="1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43"/>
              <p:cNvSpPr/>
              <p:nvPr/>
            </p:nvSpPr>
            <p:spPr>
              <a:xfrm>
                <a:off x="5741575" y="4537975"/>
                <a:ext cx="360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95" extrusionOk="0">
                    <a:moveTo>
                      <a:pt x="120" y="0"/>
                    </a:moveTo>
                    <a:cubicBezTo>
                      <a:pt x="108" y="0"/>
                      <a:pt x="96" y="8"/>
                      <a:pt x="96" y="24"/>
                    </a:cubicBezTo>
                    <a:cubicBezTo>
                      <a:pt x="96" y="119"/>
                      <a:pt x="64" y="199"/>
                      <a:pt x="0" y="263"/>
                    </a:cubicBezTo>
                    <a:cubicBezTo>
                      <a:pt x="0" y="279"/>
                      <a:pt x="0" y="295"/>
                      <a:pt x="0" y="295"/>
                    </a:cubicBezTo>
                    <a:lnTo>
                      <a:pt x="32" y="295"/>
                    </a:lnTo>
                    <a:cubicBezTo>
                      <a:pt x="96" y="215"/>
                      <a:pt x="144" y="119"/>
                      <a:pt x="144" y="24"/>
                    </a:cubicBezTo>
                    <a:cubicBezTo>
                      <a:pt x="144" y="8"/>
                      <a:pt x="132" y="0"/>
                      <a:pt x="1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43"/>
              <p:cNvSpPr/>
              <p:nvPr/>
            </p:nvSpPr>
            <p:spPr>
              <a:xfrm>
                <a:off x="5734400" y="4548750"/>
                <a:ext cx="6275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78" extrusionOk="0">
                    <a:moveTo>
                      <a:pt x="224" y="0"/>
                    </a:moveTo>
                    <a:cubicBezTo>
                      <a:pt x="218" y="0"/>
                      <a:pt x="212" y="2"/>
                      <a:pt x="208" y="7"/>
                    </a:cubicBezTo>
                    <a:cubicBezTo>
                      <a:pt x="144" y="86"/>
                      <a:pt x="80" y="166"/>
                      <a:pt x="17" y="246"/>
                    </a:cubicBezTo>
                    <a:cubicBezTo>
                      <a:pt x="1" y="261"/>
                      <a:pt x="1" y="277"/>
                      <a:pt x="17" y="277"/>
                    </a:cubicBezTo>
                    <a:lnTo>
                      <a:pt x="49" y="277"/>
                    </a:lnTo>
                    <a:cubicBezTo>
                      <a:pt x="112" y="198"/>
                      <a:pt x="176" y="118"/>
                      <a:pt x="240" y="23"/>
                    </a:cubicBezTo>
                    <a:cubicBezTo>
                      <a:pt x="251" y="11"/>
                      <a:pt x="238" y="0"/>
                      <a:pt x="2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43"/>
              <p:cNvSpPr/>
              <p:nvPr/>
            </p:nvSpPr>
            <p:spPr>
              <a:xfrm>
                <a:off x="5569650" y="4437875"/>
                <a:ext cx="19525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63" extrusionOk="0">
                    <a:moveTo>
                      <a:pt x="447" y="1"/>
                    </a:moveTo>
                    <a:cubicBezTo>
                      <a:pt x="144" y="1"/>
                      <a:pt x="1" y="351"/>
                      <a:pt x="208" y="558"/>
                    </a:cubicBezTo>
                    <a:cubicBezTo>
                      <a:pt x="276" y="631"/>
                      <a:pt x="360" y="663"/>
                      <a:pt x="444" y="663"/>
                    </a:cubicBezTo>
                    <a:cubicBezTo>
                      <a:pt x="615" y="663"/>
                      <a:pt x="781" y="528"/>
                      <a:pt x="781" y="335"/>
                    </a:cubicBezTo>
                    <a:cubicBezTo>
                      <a:pt x="781" y="144"/>
                      <a:pt x="622" y="1"/>
                      <a:pt x="4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43"/>
              <p:cNvSpPr/>
              <p:nvPr/>
            </p:nvSpPr>
            <p:spPr>
              <a:xfrm>
                <a:off x="5618200" y="4387750"/>
                <a:ext cx="1555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37" extrusionOk="0">
                    <a:moveTo>
                      <a:pt x="351" y="0"/>
                    </a:moveTo>
                    <a:cubicBezTo>
                      <a:pt x="112" y="0"/>
                      <a:pt x="1" y="287"/>
                      <a:pt x="160" y="462"/>
                    </a:cubicBezTo>
                    <a:cubicBezTo>
                      <a:pt x="216" y="513"/>
                      <a:pt x="284" y="536"/>
                      <a:pt x="350" y="536"/>
                    </a:cubicBezTo>
                    <a:cubicBezTo>
                      <a:pt x="490" y="536"/>
                      <a:pt x="622" y="433"/>
                      <a:pt x="622" y="271"/>
                    </a:cubicBezTo>
                    <a:cubicBezTo>
                      <a:pt x="622" y="128"/>
                      <a:pt x="494" y="0"/>
                      <a:pt x="3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43"/>
              <p:cNvSpPr/>
              <p:nvPr/>
            </p:nvSpPr>
            <p:spPr>
              <a:xfrm>
                <a:off x="5621000" y="4432025"/>
                <a:ext cx="18325" cy="19025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61" extrusionOk="0">
                    <a:moveTo>
                      <a:pt x="337" y="0"/>
                    </a:moveTo>
                    <a:cubicBezTo>
                      <a:pt x="327" y="0"/>
                      <a:pt x="319" y="4"/>
                      <a:pt x="319" y="12"/>
                    </a:cubicBezTo>
                    <a:cubicBezTo>
                      <a:pt x="303" y="28"/>
                      <a:pt x="303" y="44"/>
                      <a:pt x="319" y="60"/>
                    </a:cubicBezTo>
                    <a:lnTo>
                      <a:pt x="589" y="330"/>
                    </a:lnTo>
                    <a:cubicBezTo>
                      <a:pt x="589" y="330"/>
                      <a:pt x="685" y="442"/>
                      <a:pt x="526" y="617"/>
                    </a:cubicBezTo>
                    <a:cubicBezTo>
                      <a:pt x="478" y="670"/>
                      <a:pt x="409" y="688"/>
                      <a:pt x="338" y="688"/>
                    </a:cubicBezTo>
                    <a:cubicBezTo>
                      <a:pt x="197" y="688"/>
                      <a:pt x="48" y="617"/>
                      <a:pt x="48" y="617"/>
                    </a:cubicBezTo>
                    <a:cubicBezTo>
                      <a:pt x="41" y="610"/>
                      <a:pt x="35" y="606"/>
                      <a:pt x="28" y="606"/>
                    </a:cubicBezTo>
                    <a:cubicBezTo>
                      <a:pt x="19" y="606"/>
                      <a:pt x="10" y="614"/>
                      <a:pt x="0" y="633"/>
                    </a:cubicBezTo>
                    <a:cubicBezTo>
                      <a:pt x="0" y="649"/>
                      <a:pt x="0" y="665"/>
                      <a:pt x="16" y="681"/>
                    </a:cubicBezTo>
                    <a:cubicBezTo>
                      <a:pt x="112" y="728"/>
                      <a:pt x="223" y="744"/>
                      <a:pt x="335" y="760"/>
                    </a:cubicBezTo>
                    <a:cubicBezTo>
                      <a:pt x="430" y="760"/>
                      <a:pt x="526" y="728"/>
                      <a:pt x="589" y="665"/>
                    </a:cubicBezTo>
                    <a:cubicBezTo>
                      <a:pt x="701" y="569"/>
                      <a:pt x="733" y="394"/>
                      <a:pt x="653" y="283"/>
                    </a:cubicBezTo>
                    <a:lnTo>
                      <a:pt x="366" y="12"/>
                    </a:lnTo>
                    <a:cubicBezTo>
                      <a:pt x="358" y="4"/>
                      <a:pt x="347" y="0"/>
                      <a:pt x="3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43"/>
              <p:cNvSpPr/>
              <p:nvPr/>
            </p:nvSpPr>
            <p:spPr>
              <a:xfrm>
                <a:off x="5635325" y="4427075"/>
                <a:ext cx="119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45" extrusionOk="0">
                    <a:moveTo>
                      <a:pt x="304" y="1"/>
                    </a:moveTo>
                    <a:cubicBezTo>
                      <a:pt x="265" y="1"/>
                      <a:pt x="244" y="53"/>
                      <a:pt x="287" y="67"/>
                    </a:cubicBezTo>
                    <a:cubicBezTo>
                      <a:pt x="335" y="83"/>
                      <a:pt x="366" y="130"/>
                      <a:pt x="398" y="178"/>
                    </a:cubicBezTo>
                    <a:cubicBezTo>
                      <a:pt x="414" y="226"/>
                      <a:pt x="398" y="290"/>
                      <a:pt x="382" y="337"/>
                    </a:cubicBezTo>
                    <a:cubicBezTo>
                      <a:pt x="321" y="451"/>
                      <a:pt x="199" y="471"/>
                      <a:pt x="121" y="471"/>
                    </a:cubicBezTo>
                    <a:cubicBezTo>
                      <a:pt x="78" y="471"/>
                      <a:pt x="48" y="465"/>
                      <a:pt x="48" y="465"/>
                    </a:cubicBezTo>
                    <a:cubicBezTo>
                      <a:pt x="43" y="460"/>
                      <a:pt x="39" y="458"/>
                      <a:pt x="34" y="458"/>
                    </a:cubicBezTo>
                    <a:cubicBezTo>
                      <a:pt x="23" y="458"/>
                      <a:pt x="12" y="469"/>
                      <a:pt x="0" y="481"/>
                    </a:cubicBezTo>
                    <a:cubicBezTo>
                      <a:pt x="0" y="497"/>
                      <a:pt x="16" y="528"/>
                      <a:pt x="32" y="528"/>
                    </a:cubicBezTo>
                    <a:cubicBezTo>
                      <a:pt x="64" y="528"/>
                      <a:pt x="96" y="544"/>
                      <a:pt x="128" y="544"/>
                    </a:cubicBezTo>
                    <a:cubicBezTo>
                      <a:pt x="271" y="544"/>
                      <a:pt x="382" y="481"/>
                      <a:pt x="446" y="353"/>
                    </a:cubicBezTo>
                    <a:cubicBezTo>
                      <a:pt x="478" y="290"/>
                      <a:pt x="478" y="210"/>
                      <a:pt x="462" y="146"/>
                    </a:cubicBezTo>
                    <a:cubicBezTo>
                      <a:pt x="430" y="83"/>
                      <a:pt x="382" y="35"/>
                      <a:pt x="319" y="3"/>
                    </a:cubicBezTo>
                    <a:cubicBezTo>
                      <a:pt x="313" y="1"/>
                      <a:pt x="308" y="1"/>
                      <a:pt x="3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43"/>
              <p:cNvSpPr/>
              <p:nvPr/>
            </p:nvSpPr>
            <p:spPr>
              <a:xfrm>
                <a:off x="5614225" y="4420225"/>
                <a:ext cx="18725" cy="17575"/>
              </a:xfrm>
              <a:custGeom>
                <a:avLst/>
                <a:gdLst/>
                <a:ahLst/>
                <a:cxnLst/>
                <a:rect l="l" t="t" r="r" b="b"/>
                <a:pathLst>
                  <a:path w="749" h="703" extrusionOk="0">
                    <a:moveTo>
                      <a:pt x="599" y="0"/>
                    </a:moveTo>
                    <a:cubicBezTo>
                      <a:pt x="549" y="0"/>
                      <a:pt x="474" y="77"/>
                      <a:pt x="446" y="118"/>
                    </a:cubicBezTo>
                    <a:cubicBezTo>
                      <a:pt x="335" y="261"/>
                      <a:pt x="224" y="388"/>
                      <a:pt x="96" y="516"/>
                    </a:cubicBezTo>
                    <a:cubicBezTo>
                      <a:pt x="64" y="532"/>
                      <a:pt x="17" y="548"/>
                      <a:pt x="17" y="580"/>
                    </a:cubicBezTo>
                    <a:cubicBezTo>
                      <a:pt x="1" y="611"/>
                      <a:pt x="48" y="675"/>
                      <a:pt x="96" y="691"/>
                    </a:cubicBezTo>
                    <a:cubicBezTo>
                      <a:pt x="128" y="699"/>
                      <a:pt x="160" y="703"/>
                      <a:pt x="192" y="703"/>
                    </a:cubicBezTo>
                    <a:cubicBezTo>
                      <a:pt x="224" y="703"/>
                      <a:pt x="255" y="699"/>
                      <a:pt x="287" y="691"/>
                    </a:cubicBezTo>
                    <a:lnTo>
                      <a:pt x="430" y="659"/>
                    </a:lnTo>
                    <a:cubicBezTo>
                      <a:pt x="510" y="659"/>
                      <a:pt x="574" y="643"/>
                      <a:pt x="637" y="595"/>
                    </a:cubicBezTo>
                    <a:cubicBezTo>
                      <a:pt x="717" y="516"/>
                      <a:pt x="749" y="388"/>
                      <a:pt x="717" y="261"/>
                    </a:cubicBezTo>
                    <a:cubicBezTo>
                      <a:pt x="701" y="213"/>
                      <a:pt x="685" y="38"/>
                      <a:pt x="621" y="6"/>
                    </a:cubicBezTo>
                    <a:cubicBezTo>
                      <a:pt x="615" y="2"/>
                      <a:pt x="607" y="0"/>
                      <a:pt x="5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43"/>
              <p:cNvSpPr/>
              <p:nvPr/>
            </p:nvSpPr>
            <p:spPr>
              <a:xfrm>
                <a:off x="5530675" y="4464550"/>
                <a:ext cx="68850" cy="58950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2358" extrusionOk="0">
                    <a:moveTo>
                      <a:pt x="1576" y="0"/>
                    </a:moveTo>
                    <a:cubicBezTo>
                      <a:pt x="525" y="0"/>
                      <a:pt x="0" y="1274"/>
                      <a:pt x="732" y="2006"/>
                    </a:cubicBezTo>
                    <a:cubicBezTo>
                      <a:pt x="975" y="2249"/>
                      <a:pt x="1274" y="2357"/>
                      <a:pt x="1566" y="2357"/>
                    </a:cubicBezTo>
                    <a:cubicBezTo>
                      <a:pt x="2173" y="2357"/>
                      <a:pt x="2754" y="1888"/>
                      <a:pt x="2754" y="1178"/>
                    </a:cubicBezTo>
                    <a:cubicBezTo>
                      <a:pt x="2754" y="526"/>
                      <a:pt x="2228" y="0"/>
                      <a:pt x="15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43"/>
              <p:cNvSpPr/>
              <p:nvPr/>
            </p:nvSpPr>
            <p:spPr>
              <a:xfrm>
                <a:off x="5644075" y="4383775"/>
                <a:ext cx="310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1513" extrusionOk="0">
                    <a:moveTo>
                      <a:pt x="48" y="0"/>
                    </a:moveTo>
                    <a:cubicBezTo>
                      <a:pt x="16" y="112"/>
                      <a:pt x="1" y="223"/>
                      <a:pt x="1" y="334"/>
                    </a:cubicBezTo>
                    <a:cubicBezTo>
                      <a:pt x="1" y="987"/>
                      <a:pt x="526" y="1512"/>
                      <a:pt x="1178" y="1512"/>
                    </a:cubicBezTo>
                    <a:lnTo>
                      <a:pt x="1242" y="1512"/>
                    </a:lnTo>
                    <a:cubicBezTo>
                      <a:pt x="1178" y="1273"/>
                      <a:pt x="1083" y="1067"/>
                      <a:pt x="924" y="891"/>
                    </a:cubicBezTo>
                    <a:cubicBezTo>
                      <a:pt x="908" y="860"/>
                      <a:pt x="892" y="828"/>
                      <a:pt x="876" y="796"/>
                    </a:cubicBezTo>
                    <a:cubicBezTo>
                      <a:pt x="621" y="509"/>
                      <a:pt x="351" y="239"/>
                      <a:pt x="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43"/>
              <p:cNvSpPr/>
              <p:nvPr/>
            </p:nvSpPr>
            <p:spPr>
              <a:xfrm>
                <a:off x="5510375" y="4482450"/>
                <a:ext cx="60100" cy="48975"/>
              </a:xfrm>
              <a:custGeom>
                <a:avLst/>
                <a:gdLst/>
                <a:ahLst/>
                <a:cxnLst/>
                <a:rect l="l" t="t" r="r" b="b"/>
                <a:pathLst>
                  <a:path w="2404" h="1959" extrusionOk="0">
                    <a:moveTo>
                      <a:pt x="2356" y="1"/>
                    </a:moveTo>
                    <a:lnTo>
                      <a:pt x="16" y="1927"/>
                    </a:lnTo>
                    <a:cubicBezTo>
                      <a:pt x="0" y="1927"/>
                      <a:pt x="0" y="1943"/>
                      <a:pt x="16" y="1958"/>
                    </a:cubicBezTo>
                    <a:lnTo>
                      <a:pt x="48" y="1958"/>
                    </a:lnTo>
                    <a:lnTo>
                      <a:pt x="2404" y="48"/>
                    </a:lnTo>
                    <a:cubicBezTo>
                      <a:pt x="2404" y="32"/>
                      <a:pt x="2404" y="17"/>
                      <a:pt x="24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43"/>
              <p:cNvSpPr/>
              <p:nvPr/>
            </p:nvSpPr>
            <p:spPr>
              <a:xfrm>
                <a:off x="5524300" y="4485725"/>
                <a:ext cx="51750" cy="58025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2321" extrusionOk="0">
                    <a:moveTo>
                      <a:pt x="2044" y="1"/>
                    </a:moveTo>
                    <a:cubicBezTo>
                      <a:pt x="2038" y="1"/>
                      <a:pt x="2030" y="5"/>
                      <a:pt x="2022" y="13"/>
                    </a:cubicBezTo>
                    <a:lnTo>
                      <a:pt x="16" y="2273"/>
                    </a:lnTo>
                    <a:cubicBezTo>
                      <a:pt x="0" y="2289"/>
                      <a:pt x="0" y="2305"/>
                      <a:pt x="16" y="2321"/>
                    </a:cubicBezTo>
                    <a:lnTo>
                      <a:pt x="32" y="2321"/>
                    </a:lnTo>
                    <a:cubicBezTo>
                      <a:pt x="48" y="2321"/>
                      <a:pt x="48" y="2321"/>
                      <a:pt x="64" y="2305"/>
                    </a:cubicBezTo>
                    <a:lnTo>
                      <a:pt x="2054" y="45"/>
                    </a:lnTo>
                    <a:cubicBezTo>
                      <a:pt x="2070" y="45"/>
                      <a:pt x="2070" y="29"/>
                      <a:pt x="2054" y="13"/>
                    </a:cubicBezTo>
                    <a:cubicBezTo>
                      <a:pt x="2054" y="5"/>
                      <a:pt x="2050" y="1"/>
                      <a:pt x="20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43"/>
              <p:cNvSpPr/>
              <p:nvPr/>
            </p:nvSpPr>
            <p:spPr>
              <a:xfrm>
                <a:off x="5546575" y="4488925"/>
                <a:ext cx="34650" cy="69150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2766" extrusionOk="0">
                    <a:moveTo>
                      <a:pt x="1362" y="0"/>
                    </a:moveTo>
                    <a:cubicBezTo>
                      <a:pt x="1354" y="0"/>
                      <a:pt x="1346" y="4"/>
                      <a:pt x="1338" y="12"/>
                    </a:cubicBezTo>
                    <a:lnTo>
                      <a:pt x="17" y="2734"/>
                    </a:lnTo>
                    <a:cubicBezTo>
                      <a:pt x="1" y="2750"/>
                      <a:pt x="1" y="2766"/>
                      <a:pt x="17" y="2766"/>
                    </a:cubicBezTo>
                    <a:lnTo>
                      <a:pt x="33" y="2766"/>
                    </a:lnTo>
                    <a:cubicBezTo>
                      <a:pt x="33" y="2766"/>
                      <a:pt x="48" y="2766"/>
                      <a:pt x="48" y="2750"/>
                    </a:cubicBezTo>
                    <a:lnTo>
                      <a:pt x="1386" y="44"/>
                    </a:lnTo>
                    <a:cubicBezTo>
                      <a:pt x="1386" y="28"/>
                      <a:pt x="1386" y="12"/>
                      <a:pt x="1386" y="12"/>
                    </a:cubicBezTo>
                    <a:cubicBezTo>
                      <a:pt x="1378" y="4"/>
                      <a:pt x="1370" y="0"/>
                      <a:pt x="13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43"/>
              <p:cNvSpPr/>
              <p:nvPr/>
            </p:nvSpPr>
            <p:spPr>
              <a:xfrm>
                <a:off x="5658800" y="4372625"/>
                <a:ext cx="42600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1513" extrusionOk="0">
                    <a:moveTo>
                      <a:pt x="1672" y="0"/>
                    </a:moveTo>
                    <a:lnTo>
                      <a:pt x="16" y="1481"/>
                    </a:lnTo>
                    <a:cubicBezTo>
                      <a:pt x="0" y="1481"/>
                      <a:pt x="0" y="1497"/>
                      <a:pt x="16" y="1513"/>
                    </a:cubicBezTo>
                    <a:lnTo>
                      <a:pt x="32" y="1513"/>
                    </a:lnTo>
                    <a:lnTo>
                      <a:pt x="48" y="1497"/>
                    </a:lnTo>
                    <a:lnTo>
                      <a:pt x="1704" y="32"/>
                    </a:lnTo>
                    <a:cubicBezTo>
                      <a:pt x="1704" y="16"/>
                      <a:pt x="1704" y="16"/>
                      <a:pt x="17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43"/>
              <p:cNvSpPr/>
              <p:nvPr/>
            </p:nvSpPr>
            <p:spPr>
              <a:xfrm>
                <a:off x="5655625" y="4359950"/>
                <a:ext cx="38100" cy="46525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1861" extrusionOk="0">
                    <a:moveTo>
                      <a:pt x="1498" y="0"/>
                    </a:moveTo>
                    <a:cubicBezTo>
                      <a:pt x="1492" y="0"/>
                      <a:pt x="1485" y="4"/>
                      <a:pt x="1480" y="14"/>
                    </a:cubicBezTo>
                    <a:lnTo>
                      <a:pt x="16" y="1829"/>
                    </a:lnTo>
                    <a:cubicBezTo>
                      <a:pt x="0" y="1844"/>
                      <a:pt x="0" y="1860"/>
                      <a:pt x="16" y="1860"/>
                    </a:cubicBezTo>
                    <a:lnTo>
                      <a:pt x="48" y="1860"/>
                    </a:lnTo>
                    <a:lnTo>
                      <a:pt x="1512" y="30"/>
                    </a:lnTo>
                    <a:cubicBezTo>
                      <a:pt x="1523" y="19"/>
                      <a:pt x="1512" y="0"/>
                      <a:pt x="14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43"/>
              <p:cNvSpPr/>
              <p:nvPr/>
            </p:nvSpPr>
            <p:spPr>
              <a:xfrm>
                <a:off x="5652825" y="4344600"/>
                <a:ext cx="27875" cy="5875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350" extrusionOk="0">
                    <a:moveTo>
                      <a:pt x="1084" y="1"/>
                    </a:moveTo>
                    <a:cubicBezTo>
                      <a:pt x="1078" y="1"/>
                      <a:pt x="1072" y="3"/>
                      <a:pt x="1067" y="7"/>
                    </a:cubicBezTo>
                    <a:lnTo>
                      <a:pt x="1" y="2315"/>
                    </a:lnTo>
                    <a:cubicBezTo>
                      <a:pt x="1" y="2315"/>
                      <a:pt x="1" y="2331"/>
                      <a:pt x="1" y="2331"/>
                    </a:cubicBezTo>
                    <a:cubicBezTo>
                      <a:pt x="7" y="2345"/>
                      <a:pt x="17" y="2349"/>
                      <a:pt x="26" y="2349"/>
                    </a:cubicBezTo>
                    <a:cubicBezTo>
                      <a:pt x="38" y="2349"/>
                      <a:pt x="48" y="2340"/>
                      <a:pt x="48" y="2331"/>
                    </a:cubicBezTo>
                    <a:lnTo>
                      <a:pt x="1115" y="23"/>
                    </a:lnTo>
                    <a:cubicBezTo>
                      <a:pt x="1115" y="12"/>
                      <a:pt x="1099" y="1"/>
                      <a:pt x="10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43"/>
              <p:cNvSpPr/>
              <p:nvPr/>
            </p:nvSpPr>
            <p:spPr>
              <a:xfrm>
                <a:off x="5671125" y="4491200"/>
                <a:ext cx="153650" cy="329125"/>
              </a:xfrm>
              <a:custGeom>
                <a:avLst/>
                <a:gdLst/>
                <a:ahLst/>
                <a:cxnLst/>
                <a:rect l="l" t="t" r="r" b="b"/>
                <a:pathLst>
                  <a:path w="6146" h="13165" extrusionOk="0">
                    <a:moveTo>
                      <a:pt x="5129" y="3529"/>
                    </a:moveTo>
                    <a:cubicBezTo>
                      <a:pt x="5243" y="3529"/>
                      <a:pt x="5356" y="3568"/>
                      <a:pt x="5445" y="3646"/>
                    </a:cubicBezTo>
                    <a:cubicBezTo>
                      <a:pt x="5524" y="3710"/>
                      <a:pt x="5572" y="3805"/>
                      <a:pt x="5572" y="3916"/>
                    </a:cubicBezTo>
                    <a:cubicBezTo>
                      <a:pt x="5556" y="4012"/>
                      <a:pt x="5492" y="4107"/>
                      <a:pt x="5397" y="4155"/>
                    </a:cubicBezTo>
                    <a:cubicBezTo>
                      <a:pt x="5325" y="4187"/>
                      <a:pt x="5250" y="4203"/>
                      <a:pt x="5174" y="4203"/>
                    </a:cubicBezTo>
                    <a:cubicBezTo>
                      <a:pt x="5098" y="4203"/>
                      <a:pt x="5023" y="4187"/>
                      <a:pt x="4951" y="4155"/>
                    </a:cubicBezTo>
                    <a:cubicBezTo>
                      <a:pt x="4808" y="4076"/>
                      <a:pt x="4697" y="3948"/>
                      <a:pt x="4633" y="3805"/>
                    </a:cubicBezTo>
                    <a:cubicBezTo>
                      <a:pt x="4728" y="3694"/>
                      <a:pt x="4840" y="3598"/>
                      <a:pt x="4983" y="3550"/>
                    </a:cubicBezTo>
                    <a:cubicBezTo>
                      <a:pt x="5031" y="3536"/>
                      <a:pt x="5080" y="3529"/>
                      <a:pt x="5129" y="3529"/>
                    </a:cubicBezTo>
                    <a:close/>
                    <a:moveTo>
                      <a:pt x="6018" y="1"/>
                    </a:moveTo>
                    <a:cubicBezTo>
                      <a:pt x="5970" y="1"/>
                      <a:pt x="5922" y="49"/>
                      <a:pt x="5922" y="112"/>
                    </a:cubicBezTo>
                    <a:cubicBezTo>
                      <a:pt x="5938" y="733"/>
                      <a:pt x="5620" y="988"/>
                      <a:pt x="5254" y="1274"/>
                    </a:cubicBezTo>
                    <a:cubicBezTo>
                      <a:pt x="5031" y="1417"/>
                      <a:pt x="4856" y="1608"/>
                      <a:pt x="4697" y="1831"/>
                    </a:cubicBezTo>
                    <a:cubicBezTo>
                      <a:pt x="4378" y="2309"/>
                      <a:pt x="4251" y="2882"/>
                      <a:pt x="4330" y="3439"/>
                    </a:cubicBezTo>
                    <a:cubicBezTo>
                      <a:pt x="4346" y="3550"/>
                      <a:pt x="4362" y="3678"/>
                      <a:pt x="4410" y="3789"/>
                    </a:cubicBezTo>
                    <a:cubicBezTo>
                      <a:pt x="4330" y="3901"/>
                      <a:pt x="4267" y="4044"/>
                      <a:pt x="4219" y="4187"/>
                    </a:cubicBezTo>
                    <a:cubicBezTo>
                      <a:pt x="4060" y="4760"/>
                      <a:pt x="3996" y="5349"/>
                      <a:pt x="4028" y="5954"/>
                    </a:cubicBezTo>
                    <a:cubicBezTo>
                      <a:pt x="4028" y="6606"/>
                      <a:pt x="4012" y="7243"/>
                      <a:pt x="3773" y="7816"/>
                    </a:cubicBezTo>
                    <a:cubicBezTo>
                      <a:pt x="3503" y="8373"/>
                      <a:pt x="3089" y="8851"/>
                      <a:pt x="2580" y="9201"/>
                    </a:cubicBezTo>
                    <a:cubicBezTo>
                      <a:pt x="2245" y="9440"/>
                      <a:pt x="1895" y="9663"/>
                      <a:pt x="1545" y="9854"/>
                    </a:cubicBezTo>
                    <a:cubicBezTo>
                      <a:pt x="1354" y="9965"/>
                      <a:pt x="1163" y="10092"/>
                      <a:pt x="972" y="10204"/>
                    </a:cubicBezTo>
                    <a:cubicBezTo>
                      <a:pt x="685" y="10363"/>
                      <a:pt x="415" y="10602"/>
                      <a:pt x="224" y="10872"/>
                    </a:cubicBezTo>
                    <a:cubicBezTo>
                      <a:pt x="17" y="11175"/>
                      <a:pt x="1" y="11573"/>
                      <a:pt x="176" y="11891"/>
                    </a:cubicBezTo>
                    <a:cubicBezTo>
                      <a:pt x="335" y="12114"/>
                      <a:pt x="574" y="12273"/>
                      <a:pt x="845" y="12321"/>
                    </a:cubicBezTo>
                    <a:cubicBezTo>
                      <a:pt x="1127" y="12375"/>
                      <a:pt x="1410" y="12400"/>
                      <a:pt x="1698" y="12400"/>
                    </a:cubicBezTo>
                    <a:cubicBezTo>
                      <a:pt x="1831" y="12400"/>
                      <a:pt x="1966" y="12395"/>
                      <a:pt x="2102" y="12384"/>
                    </a:cubicBezTo>
                    <a:cubicBezTo>
                      <a:pt x="2205" y="12377"/>
                      <a:pt x="2310" y="12373"/>
                      <a:pt x="2415" y="12373"/>
                    </a:cubicBezTo>
                    <a:cubicBezTo>
                      <a:pt x="2730" y="12373"/>
                      <a:pt x="3049" y="12408"/>
                      <a:pt x="3359" y="12480"/>
                    </a:cubicBezTo>
                    <a:cubicBezTo>
                      <a:pt x="3789" y="12639"/>
                      <a:pt x="4171" y="12862"/>
                      <a:pt x="4521" y="13149"/>
                    </a:cubicBezTo>
                    <a:cubicBezTo>
                      <a:pt x="4537" y="13164"/>
                      <a:pt x="4553" y="13164"/>
                      <a:pt x="4585" y="13164"/>
                    </a:cubicBezTo>
                    <a:cubicBezTo>
                      <a:pt x="4697" y="13164"/>
                      <a:pt x="4728" y="13037"/>
                      <a:pt x="4649" y="12973"/>
                    </a:cubicBezTo>
                    <a:cubicBezTo>
                      <a:pt x="4071" y="12436"/>
                      <a:pt x="3312" y="12148"/>
                      <a:pt x="2533" y="12148"/>
                    </a:cubicBezTo>
                    <a:cubicBezTo>
                      <a:pt x="2390" y="12148"/>
                      <a:pt x="2246" y="12158"/>
                      <a:pt x="2102" y="12178"/>
                    </a:cubicBezTo>
                    <a:cubicBezTo>
                      <a:pt x="1976" y="12188"/>
                      <a:pt x="1848" y="12193"/>
                      <a:pt x="1721" y="12193"/>
                    </a:cubicBezTo>
                    <a:cubicBezTo>
                      <a:pt x="1445" y="12193"/>
                      <a:pt x="1169" y="12168"/>
                      <a:pt x="908" y="12114"/>
                    </a:cubicBezTo>
                    <a:cubicBezTo>
                      <a:pt x="685" y="12082"/>
                      <a:pt x="478" y="11955"/>
                      <a:pt x="351" y="11780"/>
                    </a:cubicBezTo>
                    <a:cubicBezTo>
                      <a:pt x="224" y="11525"/>
                      <a:pt x="240" y="11223"/>
                      <a:pt x="399" y="10984"/>
                    </a:cubicBezTo>
                    <a:cubicBezTo>
                      <a:pt x="590" y="10729"/>
                      <a:pt x="813" y="10538"/>
                      <a:pt x="1083" y="10379"/>
                    </a:cubicBezTo>
                    <a:cubicBezTo>
                      <a:pt x="1274" y="10267"/>
                      <a:pt x="1465" y="10156"/>
                      <a:pt x="1656" y="10045"/>
                    </a:cubicBezTo>
                    <a:cubicBezTo>
                      <a:pt x="2007" y="9838"/>
                      <a:pt x="2373" y="9615"/>
                      <a:pt x="2707" y="9376"/>
                    </a:cubicBezTo>
                    <a:cubicBezTo>
                      <a:pt x="3248" y="9010"/>
                      <a:pt x="3678" y="8501"/>
                      <a:pt x="3964" y="7912"/>
                    </a:cubicBezTo>
                    <a:cubicBezTo>
                      <a:pt x="4235" y="7291"/>
                      <a:pt x="4235" y="6606"/>
                      <a:pt x="4235" y="5954"/>
                    </a:cubicBezTo>
                    <a:cubicBezTo>
                      <a:pt x="4203" y="5381"/>
                      <a:pt x="4267" y="4808"/>
                      <a:pt x="4410" y="4251"/>
                    </a:cubicBezTo>
                    <a:cubicBezTo>
                      <a:pt x="4442" y="4171"/>
                      <a:pt x="4474" y="4092"/>
                      <a:pt x="4521" y="4012"/>
                    </a:cubicBezTo>
                    <a:cubicBezTo>
                      <a:pt x="4601" y="4155"/>
                      <a:pt x="4712" y="4267"/>
                      <a:pt x="4856" y="4330"/>
                    </a:cubicBezTo>
                    <a:cubicBezTo>
                      <a:pt x="4955" y="4384"/>
                      <a:pt x="5062" y="4408"/>
                      <a:pt x="5167" y="4408"/>
                    </a:cubicBezTo>
                    <a:cubicBezTo>
                      <a:pt x="5281" y="4408"/>
                      <a:pt x="5393" y="4380"/>
                      <a:pt x="5492" y="4330"/>
                    </a:cubicBezTo>
                    <a:cubicBezTo>
                      <a:pt x="5843" y="4171"/>
                      <a:pt x="5890" y="3694"/>
                      <a:pt x="5572" y="3471"/>
                    </a:cubicBezTo>
                    <a:cubicBezTo>
                      <a:pt x="5437" y="3369"/>
                      <a:pt x="5278" y="3316"/>
                      <a:pt x="5117" y="3316"/>
                    </a:cubicBezTo>
                    <a:cubicBezTo>
                      <a:pt x="5051" y="3316"/>
                      <a:pt x="4984" y="3325"/>
                      <a:pt x="4919" y="3343"/>
                    </a:cubicBezTo>
                    <a:cubicBezTo>
                      <a:pt x="4776" y="3391"/>
                      <a:pt x="4665" y="3471"/>
                      <a:pt x="4553" y="3582"/>
                    </a:cubicBezTo>
                    <a:cubicBezTo>
                      <a:pt x="4553" y="3519"/>
                      <a:pt x="4537" y="3471"/>
                      <a:pt x="4521" y="3407"/>
                    </a:cubicBezTo>
                    <a:cubicBezTo>
                      <a:pt x="4458" y="2898"/>
                      <a:pt x="4569" y="2372"/>
                      <a:pt x="4856" y="1943"/>
                    </a:cubicBezTo>
                    <a:cubicBezTo>
                      <a:pt x="5015" y="1752"/>
                      <a:pt x="5190" y="1577"/>
                      <a:pt x="5381" y="1433"/>
                    </a:cubicBezTo>
                    <a:cubicBezTo>
                      <a:pt x="5747" y="1131"/>
                      <a:pt x="6145" y="828"/>
                      <a:pt x="6129" y="112"/>
                    </a:cubicBezTo>
                    <a:cubicBezTo>
                      <a:pt x="6129" y="49"/>
                      <a:pt x="6081" y="1"/>
                      <a:pt x="60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72"/>
          <p:cNvSpPr txBox="1">
            <a:spLocks noGrp="1"/>
          </p:cNvSpPr>
          <p:nvPr>
            <p:ph type="title"/>
          </p:nvPr>
        </p:nvSpPr>
        <p:spPr>
          <a:xfrm>
            <a:off x="-291855" y="1797167"/>
            <a:ext cx="2627700" cy="4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PetCare app</a:t>
            </a:r>
            <a:endParaRPr lang="zh-TW" altLang="en-US"/>
          </a:p>
        </p:txBody>
      </p:sp>
      <p:pic>
        <p:nvPicPr>
          <p:cNvPr id="3" name="圖片 6" descr="一張含有 行動電話, 行動裝置, 可攜式通訊裝置, 小工具 的圖片&#10;&#10;自動產生的描述">
            <a:extLst>
              <a:ext uri="{FF2B5EF4-FFF2-40B4-BE49-F238E27FC236}">
                <a16:creationId xmlns:a16="http://schemas.microsoft.com/office/drawing/2014/main" id="{2404129D-4D8F-FFFF-10F2-C927845AE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615" y="-50383"/>
            <a:ext cx="2508351" cy="5109053"/>
          </a:xfrm>
          <a:prstGeom prst="rect">
            <a:avLst/>
          </a:prstGeom>
        </p:spPr>
      </p:pic>
      <p:sp>
        <p:nvSpPr>
          <p:cNvPr id="7" name="Google Shape;1857;p72">
            <a:extLst>
              <a:ext uri="{FF2B5EF4-FFF2-40B4-BE49-F238E27FC236}">
                <a16:creationId xmlns:a16="http://schemas.microsoft.com/office/drawing/2014/main" id="{6C0FC6A3-0391-B41A-8225-108B4E970C3F}"/>
              </a:ext>
            </a:extLst>
          </p:cNvPr>
          <p:cNvSpPr txBox="1">
            <a:spLocks/>
          </p:cNvSpPr>
          <p:nvPr/>
        </p:nvSpPr>
        <p:spPr>
          <a:xfrm>
            <a:off x="337769" y="2020156"/>
            <a:ext cx="5427079" cy="2130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Questrial"/>
              <a:buNone/>
              <a:defRPr sz="14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342900" algn="just">
              <a:buAutoNum type="arabicPeriod"/>
            </a:pPr>
            <a:r>
              <a:rPr lang="zh-TW" altLang="en" sz="1800">
                <a:solidFill>
                  <a:srgbClr val="262065"/>
                </a:solidFill>
              </a:rPr>
              <a:t>主人、寵物與醫師之間三方建立關係</a:t>
            </a:r>
            <a:endParaRPr lang="en" altLang="zh-TW" sz="1800">
              <a:solidFill>
                <a:srgbClr val="262065"/>
              </a:solidFill>
            </a:endParaRPr>
          </a:p>
          <a:p>
            <a:pPr marL="0" indent="0" algn="just"/>
            <a:r>
              <a:rPr lang="zh-TW" altLang="en-US" sz="1800">
                <a:solidFill>
                  <a:srgbClr val="262065"/>
                </a:solidFill>
                <a:latin typeface="DFKai-SB"/>
              </a:rPr>
              <a:t>2. 人類重視動物醫療與照護</a:t>
            </a:r>
          </a:p>
          <a:p>
            <a:pPr marL="0" indent="0" algn="just"/>
            <a:endParaRPr lang="zh-TW" altLang="en-US" sz="1800">
              <a:solidFill>
                <a:srgbClr val="262065"/>
              </a:solidFill>
              <a:latin typeface="DFKai-SB"/>
            </a:endParaRPr>
          </a:p>
          <a:p>
            <a:pPr marL="0" indent="0" algn="just"/>
            <a:r>
              <a:rPr lang="zh-TW" altLang="en-US" sz="1800">
                <a:solidFill>
                  <a:srgbClr val="262065"/>
                </a:solidFill>
                <a:latin typeface="DFKai-SB"/>
              </a:rPr>
              <a:t>目標:1.最佳的保育陸域生態之目標</a:t>
            </a:r>
          </a:p>
          <a:p>
            <a:pPr marL="0" indent="0" algn="just"/>
            <a:r>
              <a:rPr lang="zh-TW" sz="1800">
                <a:solidFill>
                  <a:srgbClr val="262065"/>
                </a:solidFill>
                <a:latin typeface="DFKai-SB"/>
              </a:rPr>
              <a:t>     </a:t>
            </a:r>
            <a:r>
              <a:rPr lang="en-US" altLang="zh-TW" sz="1800">
                <a:solidFill>
                  <a:srgbClr val="262065"/>
                </a:solidFill>
                <a:latin typeface="DFKai-SB"/>
              </a:rPr>
              <a:t>2.</a:t>
            </a:r>
            <a:r>
              <a:rPr lang="zh-TW" sz="1800">
                <a:solidFill>
                  <a:srgbClr val="262065"/>
                </a:solidFill>
                <a:latin typeface="DFKai-SB"/>
              </a:rPr>
              <a:t>認識自我，尊重生命</a:t>
            </a:r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195599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69"/>
          <p:cNvSpPr txBox="1">
            <a:spLocks noGrp="1"/>
          </p:cNvSpPr>
          <p:nvPr>
            <p:ph type="subTitle" idx="1"/>
          </p:nvPr>
        </p:nvSpPr>
        <p:spPr>
          <a:xfrm>
            <a:off x="4462149" y="1393322"/>
            <a:ext cx="38538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CONCLUSIONS</a:t>
            </a:r>
            <a:endParaRPr sz="3000"/>
          </a:p>
        </p:txBody>
      </p:sp>
      <p:sp>
        <p:nvSpPr>
          <p:cNvPr id="1695" name="Google Shape;1695;p69"/>
          <p:cNvSpPr txBox="1">
            <a:spLocks noGrp="1"/>
          </p:cNvSpPr>
          <p:nvPr>
            <p:ph type="body" idx="2"/>
          </p:nvPr>
        </p:nvSpPr>
        <p:spPr>
          <a:xfrm>
            <a:off x="4568700" y="2753209"/>
            <a:ext cx="3853800" cy="81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just">
              <a:buNone/>
            </a:pPr>
            <a:r>
              <a:rPr lang="zh-TW" altLang="en" sz="1800"/>
              <a:t>最終結合以上兩個層次的內容，使</a:t>
            </a:r>
            <a:r>
              <a:rPr lang="en" sz="1800"/>
              <a:t>PetCare</a:t>
            </a:r>
            <a:r>
              <a:rPr lang="zh-TW" altLang="en" sz="1800"/>
              <a:t>的使用者學會在</a:t>
            </a:r>
            <a:r>
              <a:rPr lang="en" sz="1800"/>
              <a:t>SDG 15</a:t>
            </a:r>
            <a:r>
              <a:rPr lang="en" altLang="zh-TW" sz="1800"/>
              <a:t> </a:t>
            </a:r>
            <a:r>
              <a:rPr lang="zh-TW" altLang="en" sz="1800"/>
              <a:t>保育陸域生態的目的並不僅僅是要學會愛護保育類動物，更重要的是對萬物保持尊重，並愛護各個生命，保護我們的環境，給予我們人類與動物之間最好的認識與尊重</a:t>
            </a:r>
            <a:r>
              <a:rPr lang="en" sz="1800"/>
              <a:t>。</a:t>
            </a:r>
            <a:endParaRPr lang="zh-TW" altLang="en-US"/>
          </a:p>
        </p:txBody>
      </p:sp>
      <p:sp>
        <p:nvSpPr>
          <p:cNvPr id="1696" name="Google Shape;1696;p69"/>
          <p:cNvSpPr txBox="1">
            <a:spLocks noGrp="1"/>
          </p:cNvSpPr>
          <p:nvPr>
            <p:ph type="ctrTitle"/>
          </p:nvPr>
        </p:nvSpPr>
        <p:spPr>
          <a:xfrm>
            <a:off x="715050" y="454874"/>
            <a:ext cx="77139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SDGs</a:t>
            </a:r>
          </a:p>
        </p:txBody>
      </p:sp>
      <p:grpSp>
        <p:nvGrpSpPr>
          <p:cNvPr id="1697" name="Google Shape;1697;p69"/>
          <p:cNvGrpSpPr/>
          <p:nvPr/>
        </p:nvGrpSpPr>
        <p:grpSpPr>
          <a:xfrm>
            <a:off x="1267060" y="1605443"/>
            <a:ext cx="2793443" cy="2434394"/>
            <a:chOff x="1353214" y="1680527"/>
            <a:chExt cx="2620982" cy="2284100"/>
          </a:xfrm>
        </p:grpSpPr>
        <p:sp>
          <p:nvSpPr>
            <p:cNvPr id="1698" name="Google Shape;1698;p69"/>
            <p:cNvSpPr/>
            <p:nvPr/>
          </p:nvSpPr>
          <p:spPr>
            <a:xfrm>
              <a:off x="1863887" y="2600620"/>
              <a:ext cx="1951132" cy="1182154"/>
            </a:xfrm>
            <a:custGeom>
              <a:avLst/>
              <a:gdLst/>
              <a:ahLst/>
              <a:cxnLst/>
              <a:rect l="l" t="t" r="r" b="b"/>
              <a:pathLst>
                <a:path w="23225" h="14072" extrusionOk="0">
                  <a:moveTo>
                    <a:pt x="11302" y="0"/>
                  </a:moveTo>
                  <a:lnTo>
                    <a:pt x="11254" y="48"/>
                  </a:lnTo>
                  <a:lnTo>
                    <a:pt x="21999" y="10760"/>
                  </a:lnTo>
                  <a:cubicBezTo>
                    <a:pt x="23129" y="12002"/>
                    <a:pt x="22237" y="14008"/>
                    <a:pt x="20566" y="14008"/>
                  </a:cubicBezTo>
                  <a:lnTo>
                    <a:pt x="1" y="14008"/>
                  </a:lnTo>
                  <a:lnTo>
                    <a:pt x="1" y="14071"/>
                  </a:lnTo>
                  <a:lnTo>
                    <a:pt x="20566" y="14071"/>
                  </a:lnTo>
                  <a:cubicBezTo>
                    <a:pt x="22301" y="14071"/>
                    <a:pt x="23224" y="12002"/>
                    <a:pt x="22046" y="10713"/>
                  </a:cubicBezTo>
                  <a:lnTo>
                    <a:pt x="11302" y="0"/>
                  </a:lnTo>
                  <a:close/>
                </a:path>
              </a:pathLst>
            </a:custGeom>
            <a:solidFill>
              <a:srgbClr val="805EFE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69"/>
            <p:cNvSpPr/>
            <p:nvPr/>
          </p:nvSpPr>
          <p:spPr>
            <a:xfrm>
              <a:off x="1830450" y="2401344"/>
              <a:ext cx="53598" cy="4116"/>
            </a:xfrm>
            <a:custGeom>
              <a:avLst/>
              <a:gdLst/>
              <a:ahLst/>
              <a:cxnLst/>
              <a:rect l="l" t="t" r="r" b="b"/>
              <a:pathLst>
                <a:path w="638" h="49" extrusionOk="0">
                  <a:moveTo>
                    <a:pt x="1" y="1"/>
                  </a:moveTo>
                  <a:lnTo>
                    <a:pt x="1" y="48"/>
                  </a:lnTo>
                  <a:lnTo>
                    <a:pt x="637" y="48"/>
                  </a:lnTo>
                  <a:lnTo>
                    <a:pt x="6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69"/>
            <p:cNvSpPr/>
            <p:nvPr/>
          </p:nvSpPr>
          <p:spPr>
            <a:xfrm>
              <a:off x="1797013" y="2589866"/>
              <a:ext cx="68300" cy="14785"/>
            </a:xfrm>
            <a:custGeom>
              <a:avLst/>
              <a:gdLst/>
              <a:ahLst/>
              <a:cxnLst/>
              <a:rect l="l" t="t" r="r" b="b"/>
              <a:pathLst>
                <a:path w="813" h="176" extrusionOk="0">
                  <a:moveTo>
                    <a:pt x="813" y="1"/>
                  </a:moveTo>
                  <a:lnTo>
                    <a:pt x="1" y="128"/>
                  </a:lnTo>
                  <a:lnTo>
                    <a:pt x="1" y="176"/>
                  </a:lnTo>
                  <a:lnTo>
                    <a:pt x="813" y="65"/>
                  </a:lnTo>
                  <a:lnTo>
                    <a:pt x="8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9"/>
            <p:cNvSpPr/>
            <p:nvPr/>
          </p:nvSpPr>
          <p:spPr>
            <a:xfrm>
              <a:off x="1807767" y="2775783"/>
              <a:ext cx="80314" cy="26798"/>
            </a:xfrm>
            <a:custGeom>
              <a:avLst/>
              <a:gdLst/>
              <a:ahLst/>
              <a:cxnLst/>
              <a:rect l="l" t="t" r="r" b="b"/>
              <a:pathLst>
                <a:path w="956" h="319" extrusionOk="0">
                  <a:moveTo>
                    <a:pt x="939" y="0"/>
                  </a:moveTo>
                  <a:lnTo>
                    <a:pt x="0" y="255"/>
                  </a:lnTo>
                  <a:lnTo>
                    <a:pt x="16" y="319"/>
                  </a:lnTo>
                  <a:lnTo>
                    <a:pt x="955" y="64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9"/>
            <p:cNvSpPr/>
            <p:nvPr/>
          </p:nvSpPr>
          <p:spPr>
            <a:xfrm>
              <a:off x="1719469" y="1680527"/>
              <a:ext cx="2021953" cy="1944354"/>
            </a:xfrm>
            <a:custGeom>
              <a:avLst/>
              <a:gdLst/>
              <a:ahLst/>
              <a:cxnLst/>
              <a:rect l="l" t="t" r="r" b="b"/>
              <a:pathLst>
                <a:path w="24068" h="23145" extrusionOk="0">
                  <a:moveTo>
                    <a:pt x="12480" y="65"/>
                  </a:moveTo>
                  <a:cubicBezTo>
                    <a:pt x="18847" y="65"/>
                    <a:pt x="24004" y="5222"/>
                    <a:pt x="24004" y="11573"/>
                  </a:cubicBezTo>
                  <a:cubicBezTo>
                    <a:pt x="24004" y="16237"/>
                    <a:pt x="21203" y="20439"/>
                    <a:pt x="16889" y="22222"/>
                  </a:cubicBezTo>
                  <a:cubicBezTo>
                    <a:pt x="15467" y="22812"/>
                    <a:pt x="13973" y="23098"/>
                    <a:pt x="12491" y="23098"/>
                  </a:cubicBezTo>
                  <a:cubicBezTo>
                    <a:pt x="9496" y="23098"/>
                    <a:pt x="6550" y="21927"/>
                    <a:pt x="4346" y="19723"/>
                  </a:cubicBezTo>
                  <a:cubicBezTo>
                    <a:pt x="1051" y="16428"/>
                    <a:pt x="64" y="11478"/>
                    <a:pt x="1847" y="7164"/>
                  </a:cubicBezTo>
                  <a:cubicBezTo>
                    <a:pt x="3630" y="2866"/>
                    <a:pt x="7832" y="65"/>
                    <a:pt x="12480" y="65"/>
                  </a:cubicBezTo>
                  <a:close/>
                  <a:moveTo>
                    <a:pt x="12500" y="0"/>
                  </a:moveTo>
                  <a:cubicBezTo>
                    <a:pt x="9488" y="0"/>
                    <a:pt x="6530" y="1175"/>
                    <a:pt x="4314" y="3391"/>
                  </a:cubicBezTo>
                  <a:cubicBezTo>
                    <a:pt x="1003" y="6702"/>
                    <a:pt x="1" y="11669"/>
                    <a:pt x="1799" y="15998"/>
                  </a:cubicBezTo>
                  <a:cubicBezTo>
                    <a:pt x="3582" y="20328"/>
                    <a:pt x="7800" y="23145"/>
                    <a:pt x="12480" y="23145"/>
                  </a:cubicBezTo>
                  <a:cubicBezTo>
                    <a:pt x="18879" y="23145"/>
                    <a:pt x="24068" y="17972"/>
                    <a:pt x="24068" y="11573"/>
                  </a:cubicBezTo>
                  <a:cubicBezTo>
                    <a:pt x="24068" y="6893"/>
                    <a:pt x="21250" y="2675"/>
                    <a:pt x="16921" y="877"/>
                  </a:cubicBezTo>
                  <a:cubicBezTo>
                    <a:pt x="15489" y="287"/>
                    <a:pt x="13988" y="0"/>
                    <a:pt x="12500" y="0"/>
                  </a:cubicBezTo>
                  <a:close/>
                </a:path>
              </a:pathLst>
            </a:custGeom>
            <a:solidFill>
              <a:srgbClr val="A48A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9"/>
            <p:cNvSpPr/>
            <p:nvPr/>
          </p:nvSpPr>
          <p:spPr>
            <a:xfrm>
              <a:off x="1862543" y="1695313"/>
              <a:ext cx="1832090" cy="1777179"/>
            </a:xfrm>
            <a:custGeom>
              <a:avLst/>
              <a:gdLst/>
              <a:ahLst/>
              <a:cxnLst/>
              <a:rect l="l" t="t" r="r" b="b"/>
              <a:pathLst>
                <a:path w="21808" h="21155" extrusionOk="0">
                  <a:moveTo>
                    <a:pt x="10904" y="64"/>
                  </a:moveTo>
                  <a:cubicBezTo>
                    <a:pt x="16873" y="64"/>
                    <a:pt x="21744" y="4791"/>
                    <a:pt x="21744" y="10585"/>
                  </a:cubicBezTo>
                  <a:cubicBezTo>
                    <a:pt x="21744" y="16395"/>
                    <a:pt x="16873" y="21107"/>
                    <a:pt x="10904" y="21107"/>
                  </a:cubicBezTo>
                  <a:cubicBezTo>
                    <a:pt x="4919" y="21107"/>
                    <a:pt x="49" y="16395"/>
                    <a:pt x="49" y="10585"/>
                  </a:cubicBezTo>
                  <a:cubicBezTo>
                    <a:pt x="49" y="4791"/>
                    <a:pt x="4919" y="64"/>
                    <a:pt x="10904" y="64"/>
                  </a:cubicBezTo>
                  <a:close/>
                  <a:moveTo>
                    <a:pt x="10904" y="0"/>
                  </a:moveTo>
                  <a:cubicBezTo>
                    <a:pt x="4887" y="0"/>
                    <a:pt x="1" y="4744"/>
                    <a:pt x="1" y="10569"/>
                  </a:cubicBezTo>
                  <a:cubicBezTo>
                    <a:pt x="1" y="16411"/>
                    <a:pt x="4887" y="21154"/>
                    <a:pt x="10904" y="21154"/>
                  </a:cubicBezTo>
                  <a:cubicBezTo>
                    <a:pt x="16905" y="21154"/>
                    <a:pt x="21808" y="16411"/>
                    <a:pt x="21808" y="10569"/>
                  </a:cubicBezTo>
                  <a:cubicBezTo>
                    <a:pt x="21808" y="4744"/>
                    <a:pt x="16905" y="0"/>
                    <a:pt x="109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9"/>
            <p:cNvSpPr/>
            <p:nvPr/>
          </p:nvSpPr>
          <p:spPr>
            <a:xfrm>
              <a:off x="1855906" y="2922887"/>
              <a:ext cx="80314" cy="44188"/>
            </a:xfrm>
            <a:custGeom>
              <a:avLst/>
              <a:gdLst/>
              <a:ahLst/>
              <a:cxnLst/>
              <a:rect l="l" t="t" r="r" b="b"/>
              <a:pathLst>
                <a:path w="956" h="526" extrusionOk="0">
                  <a:moveTo>
                    <a:pt x="923" y="0"/>
                  </a:moveTo>
                  <a:lnTo>
                    <a:pt x="0" y="462"/>
                  </a:lnTo>
                  <a:lnTo>
                    <a:pt x="32" y="526"/>
                  </a:lnTo>
                  <a:lnTo>
                    <a:pt x="955" y="64"/>
                  </a:lnTo>
                  <a:lnTo>
                    <a:pt x="923" y="0"/>
                  </a:lnTo>
                  <a:close/>
                </a:path>
              </a:pathLst>
            </a:custGeom>
            <a:solidFill>
              <a:srgbClr val="A48A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9"/>
            <p:cNvSpPr/>
            <p:nvPr/>
          </p:nvSpPr>
          <p:spPr>
            <a:xfrm>
              <a:off x="2053756" y="3215751"/>
              <a:ext cx="87034" cy="96357"/>
            </a:xfrm>
            <a:custGeom>
              <a:avLst/>
              <a:gdLst/>
              <a:ahLst/>
              <a:cxnLst/>
              <a:rect l="l" t="t" r="r" b="b"/>
              <a:pathLst>
                <a:path w="1036" h="1147" extrusionOk="0">
                  <a:moveTo>
                    <a:pt x="988" y="0"/>
                  </a:moveTo>
                  <a:lnTo>
                    <a:pt x="1" y="1114"/>
                  </a:lnTo>
                  <a:lnTo>
                    <a:pt x="49" y="1146"/>
                  </a:lnTo>
                  <a:lnTo>
                    <a:pt x="1036" y="32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9"/>
            <p:cNvSpPr/>
            <p:nvPr/>
          </p:nvSpPr>
          <p:spPr>
            <a:xfrm>
              <a:off x="2429545" y="3428384"/>
              <a:ext cx="73677" cy="135084"/>
            </a:xfrm>
            <a:custGeom>
              <a:avLst/>
              <a:gdLst/>
              <a:ahLst/>
              <a:cxnLst/>
              <a:rect l="l" t="t" r="r" b="b"/>
              <a:pathLst>
                <a:path w="877" h="1608" extrusionOk="0">
                  <a:moveTo>
                    <a:pt x="828" y="0"/>
                  </a:moveTo>
                  <a:lnTo>
                    <a:pt x="1" y="1592"/>
                  </a:lnTo>
                  <a:lnTo>
                    <a:pt x="49" y="1608"/>
                  </a:lnTo>
                  <a:lnTo>
                    <a:pt x="876" y="16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A48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9"/>
            <p:cNvSpPr/>
            <p:nvPr/>
          </p:nvSpPr>
          <p:spPr>
            <a:xfrm>
              <a:off x="2951096" y="3453755"/>
              <a:ext cx="5461" cy="151214"/>
            </a:xfrm>
            <a:custGeom>
              <a:avLst/>
              <a:gdLst/>
              <a:ahLst/>
              <a:cxnLst/>
              <a:rect l="l" t="t" r="r" b="b"/>
              <a:pathLst>
                <a:path w="65" h="1800" extrusionOk="0">
                  <a:moveTo>
                    <a:pt x="1" y="1"/>
                  </a:moveTo>
                  <a:lnTo>
                    <a:pt x="1" y="1799"/>
                  </a:lnTo>
                  <a:lnTo>
                    <a:pt x="64" y="1799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A48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9"/>
            <p:cNvSpPr/>
            <p:nvPr/>
          </p:nvSpPr>
          <p:spPr>
            <a:xfrm>
              <a:off x="3377713" y="3250532"/>
              <a:ext cx="83002" cy="85604"/>
            </a:xfrm>
            <a:custGeom>
              <a:avLst/>
              <a:gdLst/>
              <a:ahLst/>
              <a:cxnLst/>
              <a:rect l="l" t="t" r="r" b="b"/>
              <a:pathLst>
                <a:path w="988" h="1019" extrusionOk="0">
                  <a:moveTo>
                    <a:pt x="32" y="0"/>
                  </a:moveTo>
                  <a:lnTo>
                    <a:pt x="0" y="32"/>
                  </a:lnTo>
                  <a:lnTo>
                    <a:pt x="939" y="1019"/>
                  </a:lnTo>
                  <a:lnTo>
                    <a:pt x="987" y="97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A48A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9"/>
            <p:cNvSpPr/>
            <p:nvPr/>
          </p:nvSpPr>
          <p:spPr>
            <a:xfrm>
              <a:off x="3643781" y="2850637"/>
              <a:ext cx="70988" cy="21506"/>
            </a:xfrm>
            <a:custGeom>
              <a:avLst/>
              <a:gdLst/>
              <a:ahLst/>
              <a:cxnLst/>
              <a:rect l="l" t="t" r="r" b="b"/>
              <a:pathLst>
                <a:path w="845" h="256" extrusionOk="0">
                  <a:moveTo>
                    <a:pt x="17" y="1"/>
                  </a:moveTo>
                  <a:lnTo>
                    <a:pt x="1" y="49"/>
                  </a:lnTo>
                  <a:lnTo>
                    <a:pt x="829" y="255"/>
                  </a:lnTo>
                  <a:lnTo>
                    <a:pt x="844" y="208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A48A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9"/>
            <p:cNvSpPr/>
            <p:nvPr/>
          </p:nvSpPr>
          <p:spPr>
            <a:xfrm>
              <a:off x="3690576" y="2593899"/>
              <a:ext cx="46962" cy="13441"/>
            </a:xfrm>
            <a:custGeom>
              <a:avLst/>
              <a:gdLst/>
              <a:ahLst/>
              <a:cxnLst/>
              <a:rect l="l" t="t" r="r" b="b"/>
              <a:pathLst>
                <a:path w="559" h="160" extrusionOk="0">
                  <a:moveTo>
                    <a:pt x="542" y="1"/>
                  </a:moveTo>
                  <a:lnTo>
                    <a:pt x="1" y="96"/>
                  </a:lnTo>
                  <a:lnTo>
                    <a:pt x="17" y="160"/>
                  </a:lnTo>
                  <a:lnTo>
                    <a:pt x="558" y="64"/>
                  </a:lnTo>
                  <a:lnTo>
                    <a:pt x="542" y="1"/>
                  </a:lnTo>
                  <a:close/>
                </a:path>
              </a:pathLst>
            </a:custGeom>
            <a:solidFill>
              <a:srgbClr val="A48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9"/>
            <p:cNvSpPr/>
            <p:nvPr/>
          </p:nvSpPr>
          <p:spPr>
            <a:xfrm>
              <a:off x="2694353" y="2513668"/>
              <a:ext cx="145841" cy="125339"/>
            </a:xfrm>
            <a:custGeom>
              <a:avLst/>
              <a:gdLst/>
              <a:ahLst/>
              <a:cxnLst/>
              <a:rect l="l" t="t" r="r" b="b"/>
              <a:pathLst>
                <a:path w="1736" h="1492" extrusionOk="0">
                  <a:moveTo>
                    <a:pt x="1003" y="1"/>
                  </a:moveTo>
                  <a:cubicBezTo>
                    <a:pt x="335" y="1"/>
                    <a:pt x="0" y="796"/>
                    <a:pt x="462" y="1274"/>
                  </a:cubicBezTo>
                  <a:cubicBezTo>
                    <a:pt x="617" y="1424"/>
                    <a:pt x="806" y="1492"/>
                    <a:pt x="990" y="1492"/>
                  </a:cubicBezTo>
                  <a:cubicBezTo>
                    <a:pt x="1373" y="1492"/>
                    <a:pt x="1735" y="1200"/>
                    <a:pt x="1735" y="749"/>
                  </a:cubicBezTo>
                  <a:cubicBezTo>
                    <a:pt x="1735" y="335"/>
                    <a:pt x="1401" y="1"/>
                    <a:pt x="1003" y="1"/>
                  </a:cubicBezTo>
                  <a:close/>
                </a:path>
              </a:pathLst>
            </a:custGeom>
            <a:solidFill>
              <a:srgbClr val="A48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9"/>
            <p:cNvSpPr/>
            <p:nvPr/>
          </p:nvSpPr>
          <p:spPr>
            <a:xfrm>
              <a:off x="2777274" y="1683215"/>
              <a:ext cx="5377" cy="1786588"/>
            </a:xfrm>
            <a:custGeom>
              <a:avLst/>
              <a:gdLst/>
              <a:ahLst/>
              <a:cxnLst/>
              <a:rect l="l" t="t" r="r" b="b"/>
              <a:pathLst>
                <a:path w="64" h="21267" extrusionOk="0">
                  <a:moveTo>
                    <a:pt x="0" y="1"/>
                  </a:moveTo>
                  <a:lnTo>
                    <a:pt x="0" y="21267"/>
                  </a:lnTo>
                  <a:lnTo>
                    <a:pt x="64" y="21267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A48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9"/>
            <p:cNvSpPr/>
            <p:nvPr/>
          </p:nvSpPr>
          <p:spPr>
            <a:xfrm>
              <a:off x="2777274" y="1683215"/>
              <a:ext cx="5377" cy="1786588"/>
            </a:xfrm>
            <a:custGeom>
              <a:avLst/>
              <a:gdLst/>
              <a:ahLst/>
              <a:cxnLst/>
              <a:rect l="l" t="t" r="r" b="b"/>
              <a:pathLst>
                <a:path w="64" h="21267" extrusionOk="0">
                  <a:moveTo>
                    <a:pt x="0" y="1"/>
                  </a:moveTo>
                  <a:lnTo>
                    <a:pt x="0" y="21267"/>
                  </a:lnTo>
                  <a:lnTo>
                    <a:pt x="64" y="21267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A48A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9"/>
            <p:cNvSpPr/>
            <p:nvPr/>
          </p:nvSpPr>
          <p:spPr>
            <a:xfrm>
              <a:off x="2136677" y="1942642"/>
              <a:ext cx="1277120" cy="1277082"/>
            </a:xfrm>
            <a:custGeom>
              <a:avLst/>
              <a:gdLst/>
              <a:ahLst/>
              <a:cxnLst/>
              <a:rect l="l" t="t" r="r" b="b"/>
              <a:pathLst>
                <a:path w="15202" h="15202" extrusionOk="0">
                  <a:moveTo>
                    <a:pt x="15154" y="1"/>
                  </a:moveTo>
                  <a:lnTo>
                    <a:pt x="1" y="15154"/>
                  </a:lnTo>
                  <a:lnTo>
                    <a:pt x="49" y="15202"/>
                  </a:lnTo>
                  <a:lnTo>
                    <a:pt x="15202" y="49"/>
                  </a:lnTo>
                  <a:lnTo>
                    <a:pt x="15154" y="1"/>
                  </a:lnTo>
                  <a:close/>
                </a:path>
              </a:pathLst>
            </a:custGeom>
            <a:solidFill>
              <a:srgbClr val="A48A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9"/>
            <p:cNvSpPr/>
            <p:nvPr/>
          </p:nvSpPr>
          <p:spPr>
            <a:xfrm>
              <a:off x="1863887" y="2573820"/>
              <a:ext cx="1828058" cy="5460"/>
            </a:xfrm>
            <a:custGeom>
              <a:avLst/>
              <a:gdLst/>
              <a:ahLst/>
              <a:cxnLst/>
              <a:rect l="l" t="t" r="r" b="b"/>
              <a:pathLst>
                <a:path w="21760" h="65" extrusionOk="0">
                  <a:moveTo>
                    <a:pt x="1" y="1"/>
                  </a:moveTo>
                  <a:lnTo>
                    <a:pt x="1" y="65"/>
                  </a:lnTo>
                  <a:lnTo>
                    <a:pt x="21760" y="65"/>
                  </a:lnTo>
                  <a:lnTo>
                    <a:pt x="217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9"/>
            <p:cNvSpPr/>
            <p:nvPr/>
          </p:nvSpPr>
          <p:spPr>
            <a:xfrm>
              <a:off x="2146086" y="1942642"/>
              <a:ext cx="1274432" cy="1274478"/>
            </a:xfrm>
            <a:custGeom>
              <a:avLst/>
              <a:gdLst/>
              <a:ahLst/>
              <a:cxnLst/>
              <a:rect l="l" t="t" r="r" b="b"/>
              <a:pathLst>
                <a:path w="15170" h="15171" extrusionOk="0">
                  <a:moveTo>
                    <a:pt x="48" y="1"/>
                  </a:moveTo>
                  <a:lnTo>
                    <a:pt x="0" y="49"/>
                  </a:lnTo>
                  <a:lnTo>
                    <a:pt x="15138" y="15170"/>
                  </a:lnTo>
                  <a:lnTo>
                    <a:pt x="15170" y="1513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A48A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9"/>
            <p:cNvSpPr/>
            <p:nvPr/>
          </p:nvSpPr>
          <p:spPr>
            <a:xfrm>
              <a:off x="3551535" y="3051257"/>
              <a:ext cx="76281" cy="58889"/>
            </a:xfrm>
            <a:custGeom>
              <a:avLst/>
              <a:gdLst/>
              <a:ahLst/>
              <a:cxnLst/>
              <a:rect l="l" t="t" r="r" b="b"/>
              <a:pathLst>
                <a:path w="908" h="701" extrusionOk="0">
                  <a:moveTo>
                    <a:pt x="32" y="0"/>
                  </a:moveTo>
                  <a:lnTo>
                    <a:pt x="0" y="48"/>
                  </a:lnTo>
                  <a:lnTo>
                    <a:pt x="860" y="701"/>
                  </a:lnTo>
                  <a:lnTo>
                    <a:pt x="908" y="653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A48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9"/>
            <p:cNvSpPr/>
            <p:nvPr/>
          </p:nvSpPr>
          <p:spPr>
            <a:xfrm>
              <a:off x="3173058" y="3381505"/>
              <a:ext cx="36208" cy="137856"/>
            </a:xfrm>
            <a:custGeom>
              <a:avLst/>
              <a:gdLst/>
              <a:ahLst/>
              <a:cxnLst/>
              <a:rect l="l" t="t" r="r" b="b"/>
              <a:pathLst>
                <a:path w="431" h="1641" extrusionOk="0">
                  <a:moveTo>
                    <a:pt x="65" y="1"/>
                  </a:moveTo>
                  <a:lnTo>
                    <a:pt x="1" y="17"/>
                  </a:lnTo>
                  <a:lnTo>
                    <a:pt x="367" y="1640"/>
                  </a:lnTo>
                  <a:lnTo>
                    <a:pt x="431" y="1625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A48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9"/>
            <p:cNvSpPr/>
            <p:nvPr/>
          </p:nvSpPr>
          <p:spPr>
            <a:xfrm>
              <a:off x="2703679" y="3469801"/>
              <a:ext cx="32176" cy="151214"/>
            </a:xfrm>
            <a:custGeom>
              <a:avLst/>
              <a:gdLst/>
              <a:ahLst/>
              <a:cxnLst/>
              <a:rect l="l" t="t" r="r" b="b"/>
              <a:pathLst>
                <a:path w="383" h="1800" extrusionOk="0">
                  <a:moveTo>
                    <a:pt x="319" y="1"/>
                  </a:moveTo>
                  <a:lnTo>
                    <a:pt x="1" y="1783"/>
                  </a:lnTo>
                  <a:lnTo>
                    <a:pt x="65" y="1799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A48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9"/>
            <p:cNvSpPr/>
            <p:nvPr/>
          </p:nvSpPr>
          <p:spPr>
            <a:xfrm>
              <a:off x="2250346" y="3352101"/>
              <a:ext cx="76365" cy="119123"/>
            </a:xfrm>
            <a:custGeom>
              <a:avLst/>
              <a:gdLst/>
              <a:ahLst/>
              <a:cxnLst/>
              <a:rect l="l" t="t" r="r" b="b"/>
              <a:pathLst>
                <a:path w="909" h="1418" extrusionOk="0">
                  <a:moveTo>
                    <a:pt x="844" y="1"/>
                  </a:moveTo>
                  <a:lnTo>
                    <a:pt x="1" y="1386"/>
                  </a:lnTo>
                  <a:lnTo>
                    <a:pt x="49" y="1417"/>
                  </a:lnTo>
                  <a:lnTo>
                    <a:pt x="908" y="33"/>
                  </a:lnTo>
                  <a:lnTo>
                    <a:pt x="844" y="1"/>
                  </a:lnTo>
                  <a:close/>
                </a:path>
              </a:pathLst>
            </a:custGeom>
            <a:solidFill>
              <a:srgbClr val="A48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9"/>
            <p:cNvSpPr/>
            <p:nvPr/>
          </p:nvSpPr>
          <p:spPr>
            <a:xfrm>
              <a:off x="1945464" y="3094018"/>
              <a:ext cx="88379" cy="76363"/>
            </a:xfrm>
            <a:custGeom>
              <a:avLst/>
              <a:gdLst/>
              <a:ahLst/>
              <a:cxnLst/>
              <a:rect l="l" t="t" r="r" b="b"/>
              <a:pathLst>
                <a:path w="1052" h="909" extrusionOk="0">
                  <a:moveTo>
                    <a:pt x="1019" y="1"/>
                  </a:moveTo>
                  <a:lnTo>
                    <a:pt x="1" y="860"/>
                  </a:lnTo>
                  <a:lnTo>
                    <a:pt x="32" y="908"/>
                  </a:lnTo>
                  <a:lnTo>
                    <a:pt x="1051" y="49"/>
                  </a:lnTo>
                  <a:lnTo>
                    <a:pt x="1019" y="1"/>
                  </a:lnTo>
                  <a:close/>
                </a:path>
              </a:pathLst>
            </a:custGeom>
            <a:solidFill>
              <a:srgbClr val="A48A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9"/>
            <p:cNvSpPr/>
            <p:nvPr/>
          </p:nvSpPr>
          <p:spPr>
            <a:xfrm>
              <a:off x="3813655" y="2690176"/>
              <a:ext cx="105685" cy="105765"/>
            </a:xfrm>
            <a:custGeom>
              <a:avLst/>
              <a:gdLst/>
              <a:ahLst/>
              <a:cxnLst/>
              <a:rect l="l" t="t" r="r" b="b"/>
              <a:pathLst>
                <a:path w="1258" h="1259" extrusionOk="0">
                  <a:moveTo>
                    <a:pt x="621" y="1"/>
                  </a:moveTo>
                  <a:lnTo>
                    <a:pt x="0" y="637"/>
                  </a:lnTo>
                  <a:lnTo>
                    <a:pt x="621" y="1258"/>
                  </a:lnTo>
                  <a:lnTo>
                    <a:pt x="1258" y="637"/>
                  </a:lnTo>
                  <a:lnTo>
                    <a:pt x="621" y="1"/>
                  </a:lnTo>
                  <a:close/>
                </a:path>
              </a:pathLst>
            </a:custGeom>
            <a:solidFill>
              <a:srgbClr val="FFE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9"/>
            <p:cNvSpPr/>
            <p:nvPr/>
          </p:nvSpPr>
          <p:spPr>
            <a:xfrm>
              <a:off x="1353214" y="2165442"/>
              <a:ext cx="68216" cy="58301"/>
            </a:xfrm>
            <a:custGeom>
              <a:avLst/>
              <a:gdLst/>
              <a:ahLst/>
              <a:cxnLst/>
              <a:rect l="l" t="t" r="r" b="b"/>
              <a:pathLst>
                <a:path w="812" h="694" extrusionOk="0">
                  <a:moveTo>
                    <a:pt x="350" y="0"/>
                  </a:moveTo>
                  <a:cubicBezTo>
                    <a:pt x="159" y="0"/>
                    <a:pt x="0" y="159"/>
                    <a:pt x="0" y="350"/>
                  </a:cubicBezTo>
                  <a:cubicBezTo>
                    <a:pt x="0" y="555"/>
                    <a:pt x="174" y="694"/>
                    <a:pt x="351" y="694"/>
                  </a:cubicBezTo>
                  <a:cubicBezTo>
                    <a:pt x="436" y="694"/>
                    <a:pt x="522" y="662"/>
                    <a:pt x="589" y="589"/>
                  </a:cubicBezTo>
                  <a:cubicBezTo>
                    <a:pt x="812" y="366"/>
                    <a:pt x="653" y="0"/>
                    <a:pt x="350" y="0"/>
                  </a:cubicBezTo>
                  <a:close/>
                </a:path>
              </a:pathLst>
            </a:custGeom>
            <a:solidFill>
              <a:srgbClr val="F79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9"/>
            <p:cNvSpPr/>
            <p:nvPr/>
          </p:nvSpPr>
          <p:spPr>
            <a:xfrm>
              <a:off x="3498019" y="3019164"/>
              <a:ext cx="198012" cy="621824"/>
            </a:xfrm>
            <a:custGeom>
              <a:avLst/>
              <a:gdLst/>
              <a:ahLst/>
              <a:cxnLst/>
              <a:rect l="l" t="t" r="r" b="b"/>
              <a:pathLst>
                <a:path w="2357" h="7402" extrusionOk="0">
                  <a:moveTo>
                    <a:pt x="2293" y="0"/>
                  </a:moveTo>
                  <a:lnTo>
                    <a:pt x="1" y="7386"/>
                  </a:lnTo>
                  <a:lnTo>
                    <a:pt x="64" y="7402"/>
                  </a:lnTo>
                  <a:lnTo>
                    <a:pt x="2357" y="16"/>
                  </a:lnTo>
                  <a:lnTo>
                    <a:pt x="22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69"/>
            <p:cNvSpPr/>
            <p:nvPr/>
          </p:nvSpPr>
          <p:spPr>
            <a:xfrm>
              <a:off x="3495331" y="2982451"/>
              <a:ext cx="349146" cy="252191"/>
            </a:xfrm>
            <a:custGeom>
              <a:avLst/>
              <a:gdLst/>
              <a:ahLst/>
              <a:cxnLst/>
              <a:rect l="l" t="t" r="r" b="b"/>
              <a:pathLst>
                <a:path w="4156" h="3002" extrusionOk="0">
                  <a:moveTo>
                    <a:pt x="1223" y="1"/>
                  </a:moveTo>
                  <a:cubicBezTo>
                    <a:pt x="840" y="1"/>
                    <a:pt x="528" y="125"/>
                    <a:pt x="367" y="374"/>
                  </a:cubicBezTo>
                  <a:cubicBezTo>
                    <a:pt x="1" y="931"/>
                    <a:pt x="478" y="1870"/>
                    <a:pt x="1434" y="2491"/>
                  </a:cubicBezTo>
                  <a:cubicBezTo>
                    <a:pt x="1945" y="2829"/>
                    <a:pt x="2494" y="3002"/>
                    <a:pt x="2947" y="3002"/>
                  </a:cubicBezTo>
                  <a:cubicBezTo>
                    <a:pt x="3326" y="3002"/>
                    <a:pt x="3638" y="2881"/>
                    <a:pt x="3805" y="2634"/>
                  </a:cubicBezTo>
                  <a:cubicBezTo>
                    <a:pt x="4155" y="2077"/>
                    <a:pt x="3678" y="1138"/>
                    <a:pt x="2739" y="517"/>
                  </a:cubicBezTo>
                  <a:cubicBezTo>
                    <a:pt x="2223" y="173"/>
                    <a:pt x="1674" y="1"/>
                    <a:pt x="12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69"/>
            <p:cNvSpPr/>
            <p:nvPr/>
          </p:nvSpPr>
          <p:spPr>
            <a:xfrm>
              <a:off x="3642437" y="3046552"/>
              <a:ext cx="99048" cy="70986"/>
            </a:xfrm>
            <a:custGeom>
              <a:avLst/>
              <a:gdLst/>
              <a:ahLst/>
              <a:cxnLst/>
              <a:rect l="l" t="t" r="r" b="b"/>
              <a:pathLst>
                <a:path w="1179" h="845" extrusionOk="0">
                  <a:moveTo>
                    <a:pt x="323" y="1"/>
                  </a:moveTo>
                  <a:cubicBezTo>
                    <a:pt x="221" y="1"/>
                    <a:pt x="138" y="34"/>
                    <a:pt x="96" y="104"/>
                  </a:cubicBezTo>
                  <a:cubicBezTo>
                    <a:pt x="1" y="247"/>
                    <a:pt x="144" y="518"/>
                    <a:pt x="415" y="693"/>
                  </a:cubicBezTo>
                  <a:cubicBezTo>
                    <a:pt x="566" y="791"/>
                    <a:pt x="727" y="844"/>
                    <a:pt x="857" y="844"/>
                  </a:cubicBezTo>
                  <a:cubicBezTo>
                    <a:pt x="959" y="844"/>
                    <a:pt x="1041" y="811"/>
                    <a:pt x="1083" y="741"/>
                  </a:cubicBezTo>
                  <a:cubicBezTo>
                    <a:pt x="1179" y="582"/>
                    <a:pt x="1036" y="327"/>
                    <a:pt x="765" y="152"/>
                  </a:cubicBezTo>
                  <a:cubicBezTo>
                    <a:pt x="614" y="54"/>
                    <a:pt x="452" y="1"/>
                    <a:pt x="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9"/>
            <p:cNvSpPr/>
            <p:nvPr/>
          </p:nvSpPr>
          <p:spPr>
            <a:xfrm>
              <a:off x="3722669" y="3108720"/>
              <a:ext cx="68300" cy="117779"/>
            </a:xfrm>
            <a:custGeom>
              <a:avLst/>
              <a:gdLst/>
              <a:ahLst/>
              <a:cxnLst/>
              <a:rect l="l" t="t" r="r" b="b"/>
              <a:pathLst>
                <a:path w="813" h="1402" extrusionOk="0">
                  <a:moveTo>
                    <a:pt x="49" y="1"/>
                  </a:moveTo>
                  <a:lnTo>
                    <a:pt x="1" y="33"/>
                  </a:lnTo>
                  <a:lnTo>
                    <a:pt x="765" y="1402"/>
                  </a:lnTo>
                  <a:lnTo>
                    <a:pt x="813" y="1370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69"/>
            <p:cNvSpPr/>
            <p:nvPr/>
          </p:nvSpPr>
          <p:spPr>
            <a:xfrm>
              <a:off x="3677218" y="3100739"/>
              <a:ext cx="21507" cy="121727"/>
            </a:xfrm>
            <a:custGeom>
              <a:avLst/>
              <a:gdLst/>
              <a:ahLst/>
              <a:cxnLst/>
              <a:rect l="l" t="t" r="r" b="b"/>
              <a:pathLst>
                <a:path w="256" h="1449" extrusionOk="0">
                  <a:moveTo>
                    <a:pt x="208" y="0"/>
                  </a:moveTo>
                  <a:lnTo>
                    <a:pt x="1" y="1449"/>
                  </a:lnTo>
                  <a:lnTo>
                    <a:pt x="48" y="1449"/>
                  </a:lnTo>
                  <a:lnTo>
                    <a:pt x="255" y="16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69"/>
            <p:cNvSpPr/>
            <p:nvPr/>
          </p:nvSpPr>
          <p:spPr>
            <a:xfrm>
              <a:off x="3554224" y="3086037"/>
              <a:ext cx="115094" cy="53513"/>
            </a:xfrm>
            <a:custGeom>
              <a:avLst/>
              <a:gdLst/>
              <a:ahLst/>
              <a:cxnLst/>
              <a:rect l="l" t="t" r="r" b="b"/>
              <a:pathLst>
                <a:path w="1370" h="637" extrusionOk="0">
                  <a:moveTo>
                    <a:pt x="1353" y="0"/>
                  </a:moveTo>
                  <a:lnTo>
                    <a:pt x="0" y="589"/>
                  </a:lnTo>
                  <a:lnTo>
                    <a:pt x="16" y="637"/>
                  </a:lnTo>
                  <a:lnTo>
                    <a:pt x="1369" y="48"/>
                  </a:lnTo>
                  <a:lnTo>
                    <a:pt x="13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9"/>
            <p:cNvSpPr/>
            <p:nvPr/>
          </p:nvSpPr>
          <p:spPr>
            <a:xfrm>
              <a:off x="3519442" y="3025801"/>
              <a:ext cx="145841" cy="45616"/>
            </a:xfrm>
            <a:custGeom>
              <a:avLst/>
              <a:gdLst/>
              <a:ahLst/>
              <a:cxnLst/>
              <a:rect l="l" t="t" r="r" b="b"/>
              <a:pathLst>
                <a:path w="1736" h="543" extrusionOk="0">
                  <a:moveTo>
                    <a:pt x="16" y="1"/>
                  </a:moveTo>
                  <a:lnTo>
                    <a:pt x="0" y="49"/>
                  </a:lnTo>
                  <a:lnTo>
                    <a:pt x="1720" y="542"/>
                  </a:lnTo>
                  <a:lnTo>
                    <a:pt x="1735" y="494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69"/>
            <p:cNvSpPr/>
            <p:nvPr/>
          </p:nvSpPr>
          <p:spPr>
            <a:xfrm>
              <a:off x="3637144" y="2987072"/>
              <a:ext cx="44189" cy="73591"/>
            </a:xfrm>
            <a:custGeom>
              <a:avLst/>
              <a:gdLst/>
              <a:ahLst/>
              <a:cxnLst/>
              <a:rect l="l" t="t" r="r" b="b"/>
              <a:pathLst>
                <a:path w="526" h="876" extrusionOk="0">
                  <a:moveTo>
                    <a:pt x="48" y="0"/>
                  </a:moveTo>
                  <a:lnTo>
                    <a:pt x="0" y="16"/>
                  </a:lnTo>
                  <a:lnTo>
                    <a:pt x="478" y="876"/>
                  </a:lnTo>
                  <a:lnTo>
                    <a:pt x="525" y="86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69"/>
            <p:cNvSpPr/>
            <p:nvPr/>
          </p:nvSpPr>
          <p:spPr>
            <a:xfrm>
              <a:off x="3712000" y="3032522"/>
              <a:ext cx="29488" cy="37551"/>
            </a:xfrm>
            <a:custGeom>
              <a:avLst/>
              <a:gdLst/>
              <a:ahLst/>
              <a:cxnLst/>
              <a:rect l="l" t="t" r="r" b="b"/>
              <a:pathLst>
                <a:path w="351" h="447" extrusionOk="0">
                  <a:moveTo>
                    <a:pt x="303" y="1"/>
                  </a:moveTo>
                  <a:lnTo>
                    <a:pt x="1" y="414"/>
                  </a:lnTo>
                  <a:lnTo>
                    <a:pt x="32" y="446"/>
                  </a:lnTo>
                  <a:lnTo>
                    <a:pt x="351" y="32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69"/>
            <p:cNvSpPr/>
            <p:nvPr/>
          </p:nvSpPr>
          <p:spPr>
            <a:xfrm>
              <a:off x="3720065" y="3092674"/>
              <a:ext cx="90983" cy="25538"/>
            </a:xfrm>
            <a:custGeom>
              <a:avLst/>
              <a:gdLst/>
              <a:ahLst/>
              <a:cxnLst/>
              <a:rect l="l" t="t" r="r" b="b"/>
              <a:pathLst>
                <a:path w="1083" h="304" extrusionOk="0">
                  <a:moveTo>
                    <a:pt x="0" y="1"/>
                  </a:moveTo>
                  <a:lnTo>
                    <a:pt x="0" y="49"/>
                  </a:lnTo>
                  <a:lnTo>
                    <a:pt x="1082" y="303"/>
                  </a:lnTo>
                  <a:lnTo>
                    <a:pt x="1082" y="2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69"/>
            <p:cNvSpPr/>
            <p:nvPr/>
          </p:nvSpPr>
          <p:spPr>
            <a:xfrm>
              <a:off x="3475336" y="3313372"/>
              <a:ext cx="440044" cy="381142"/>
            </a:xfrm>
            <a:custGeom>
              <a:avLst/>
              <a:gdLst/>
              <a:ahLst/>
              <a:cxnLst/>
              <a:rect l="l" t="t" r="r" b="b"/>
              <a:pathLst>
                <a:path w="5238" h="4537" extrusionOk="0">
                  <a:moveTo>
                    <a:pt x="5205" y="0"/>
                  </a:moveTo>
                  <a:lnTo>
                    <a:pt x="0" y="4489"/>
                  </a:lnTo>
                  <a:lnTo>
                    <a:pt x="32" y="4537"/>
                  </a:lnTo>
                  <a:lnTo>
                    <a:pt x="5237" y="48"/>
                  </a:lnTo>
                  <a:lnTo>
                    <a:pt x="52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69"/>
            <p:cNvSpPr/>
            <p:nvPr/>
          </p:nvSpPr>
          <p:spPr>
            <a:xfrm>
              <a:off x="3737455" y="3228269"/>
              <a:ext cx="236740" cy="286550"/>
            </a:xfrm>
            <a:custGeom>
              <a:avLst/>
              <a:gdLst/>
              <a:ahLst/>
              <a:cxnLst/>
              <a:rect l="l" t="t" r="r" b="b"/>
              <a:pathLst>
                <a:path w="2818" h="3411" extrusionOk="0">
                  <a:moveTo>
                    <a:pt x="870" y="1"/>
                  </a:moveTo>
                  <a:cubicBezTo>
                    <a:pt x="772" y="1"/>
                    <a:pt x="677" y="19"/>
                    <a:pt x="589" y="58"/>
                  </a:cubicBezTo>
                  <a:cubicBezTo>
                    <a:pt x="64" y="313"/>
                    <a:pt x="0" y="1252"/>
                    <a:pt x="446" y="2159"/>
                  </a:cubicBezTo>
                  <a:cubicBezTo>
                    <a:pt x="819" y="2919"/>
                    <a:pt x="1437" y="3411"/>
                    <a:pt x="1937" y="3411"/>
                  </a:cubicBezTo>
                  <a:cubicBezTo>
                    <a:pt x="2034" y="3411"/>
                    <a:pt x="2127" y="3392"/>
                    <a:pt x="2213" y="3353"/>
                  </a:cubicBezTo>
                  <a:cubicBezTo>
                    <a:pt x="2738" y="3098"/>
                    <a:pt x="2817" y="2159"/>
                    <a:pt x="2372" y="1252"/>
                  </a:cubicBezTo>
                  <a:cubicBezTo>
                    <a:pt x="1985" y="492"/>
                    <a:pt x="1376" y="1"/>
                    <a:pt x="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69"/>
            <p:cNvSpPr/>
            <p:nvPr/>
          </p:nvSpPr>
          <p:spPr>
            <a:xfrm>
              <a:off x="3851125" y="3321017"/>
              <a:ext cx="65528" cy="81907"/>
            </a:xfrm>
            <a:custGeom>
              <a:avLst/>
              <a:gdLst/>
              <a:ahLst/>
              <a:cxnLst/>
              <a:rect l="l" t="t" r="r" b="b"/>
              <a:pathLst>
                <a:path w="780" h="975" extrusionOk="0">
                  <a:moveTo>
                    <a:pt x="241" y="0"/>
                  </a:moveTo>
                  <a:cubicBezTo>
                    <a:pt x="212" y="0"/>
                    <a:pt x="184" y="7"/>
                    <a:pt x="159" y="21"/>
                  </a:cubicBezTo>
                  <a:cubicBezTo>
                    <a:pt x="16" y="84"/>
                    <a:pt x="0" y="355"/>
                    <a:pt x="127" y="610"/>
                  </a:cubicBezTo>
                  <a:cubicBezTo>
                    <a:pt x="234" y="837"/>
                    <a:pt x="409" y="975"/>
                    <a:pt x="547" y="975"/>
                  </a:cubicBezTo>
                  <a:cubicBezTo>
                    <a:pt x="573" y="975"/>
                    <a:pt x="598" y="970"/>
                    <a:pt x="621" y="960"/>
                  </a:cubicBezTo>
                  <a:cubicBezTo>
                    <a:pt x="764" y="880"/>
                    <a:pt x="780" y="625"/>
                    <a:pt x="653" y="355"/>
                  </a:cubicBezTo>
                  <a:cubicBezTo>
                    <a:pt x="548" y="145"/>
                    <a:pt x="378" y="0"/>
                    <a:pt x="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69"/>
            <p:cNvSpPr/>
            <p:nvPr/>
          </p:nvSpPr>
          <p:spPr>
            <a:xfrm>
              <a:off x="3891199" y="3397636"/>
              <a:ext cx="6805" cy="116350"/>
            </a:xfrm>
            <a:custGeom>
              <a:avLst/>
              <a:gdLst/>
              <a:ahLst/>
              <a:cxnLst/>
              <a:rect l="l" t="t" r="r" b="b"/>
              <a:pathLst>
                <a:path w="81" h="1385" extrusionOk="0">
                  <a:moveTo>
                    <a:pt x="32" y="0"/>
                  </a:moveTo>
                  <a:lnTo>
                    <a:pt x="1" y="1385"/>
                  </a:lnTo>
                  <a:lnTo>
                    <a:pt x="32" y="1385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69"/>
            <p:cNvSpPr/>
            <p:nvPr/>
          </p:nvSpPr>
          <p:spPr>
            <a:xfrm>
              <a:off x="3808278" y="3377557"/>
              <a:ext cx="72333" cy="85604"/>
            </a:xfrm>
            <a:custGeom>
              <a:avLst/>
              <a:gdLst/>
              <a:ahLst/>
              <a:cxnLst/>
              <a:rect l="l" t="t" r="r" b="b"/>
              <a:pathLst>
                <a:path w="861" h="1019" extrusionOk="0">
                  <a:moveTo>
                    <a:pt x="828" y="0"/>
                  </a:moveTo>
                  <a:lnTo>
                    <a:pt x="1" y="987"/>
                  </a:lnTo>
                  <a:lnTo>
                    <a:pt x="32" y="1019"/>
                  </a:lnTo>
                  <a:lnTo>
                    <a:pt x="860" y="16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69"/>
            <p:cNvSpPr/>
            <p:nvPr/>
          </p:nvSpPr>
          <p:spPr>
            <a:xfrm>
              <a:off x="3752158" y="3338744"/>
              <a:ext cx="111061" cy="18818"/>
            </a:xfrm>
            <a:custGeom>
              <a:avLst/>
              <a:gdLst/>
              <a:ahLst/>
              <a:cxnLst/>
              <a:rect l="l" t="t" r="r" b="b"/>
              <a:pathLst>
                <a:path w="1322" h="224" extrusionOk="0">
                  <a:moveTo>
                    <a:pt x="0" y="1"/>
                  </a:moveTo>
                  <a:lnTo>
                    <a:pt x="0" y="32"/>
                  </a:lnTo>
                  <a:lnTo>
                    <a:pt x="1321" y="223"/>
                  </a:lnTo>
                  <a:lnTo>
                    <a:pt x="1321" y="1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69"/>
            <p:cNvSpPr/>
            <p:nvPr/>
          </p:nvSpPr>
          <p:spPr>
            <a:xfrm>
              <a:off x="3774841" y="3238434"/>
              <a:ext cx="95015" cy="101733"/>
            </a:xfrm>
            <a:custGeom>
              <a:avLst/>
              <a:gdLst/>
              <a:ahLst/>
              <a:cxnLst/>
              <a:rect l="l" t="t" r="r" b="b"/>
              <a:pathLst>
                <a:path w="1131" h="1211" extrusionOk="0">
                  <a:moveTo>
                    <a:pt x="33" y="1"/>
                  </a:moveTo>
                  <a:lnTo>
                    <a:pt x="1" y="33"/>
                  </a:lnTo>
                  <a:lnTo>
                    <a:pt x="1099" y="1211"/>
                  </a:lnTo>
                  <a:lnTo>
                    <a:pt x="1131" y="1179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9"/>
            <p:cNvSpPr/>
            <p:nvPr/>
          </p:nvSpPr>
          <p:spPr>
            <a:xfrm>
              <a:off x="3883218" y="3265234"/>
              <a:ext cx="5377" cy="73591"/>
            </a:xfrm>
            <a:custGeom>
              <a:avLst/>
              <a:gdLst/>
              <a:ahLst/>
              <a:cxnLst/>
              <a:rect l="l" t="t" r="r" b="b"/>
              <a:pathLst>
                <a:path w="64" h="876" extrusionOk="0">
                  <a:moveTo>
                    <a:pt x="32" y="0"/>
                  </a:moveTo>
                  <a:lnTo>
                    <a:pt x="0" y="876"/>
                  </a:lnTo>
                  <a:lnTo>
                    <a:pt x="32" y="876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69"/>
            <p:cNvSpPr/>
            <p:nvPr/>
          </p:nvSpPr>
          <p:spPr>
            <a:xfrm>
              <a:off x="3905901" y="3345465"/>
              <a:ext cx="37552" cy="17474"/>
            </a:xfrm>
            <a:custGeom>
              <a:avLst/>
              <a:gdLst/>
              <a:ahLst/>
              <a:cxnLst/>
              <a:rect l="l" t="t" r="r" b="b"/>
              <a:pathLst>
                <a:path w="447" h="208" extrusionOk="0">
                  <a:moveTo>
                    <a:pt x="430" y="0"/>
                  </a:moveTo>
                  <a:lnTo>
                    <a:pt x="1" y="175"/>
                  </a:lnTo>
                  <a:lnTo>
                    <a:pt x="17" y="207"/>
                  </a:lnTo>
                  <a:lnTo>
                    <a:pt x="446" y="48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69"/>
            <p:cNvSpPr/>
            <p:nvPr/>
          </p:nvSpPr>
          <p:spPr>
            <a:xfrm>
              <a:off x="3899264" y="3382850"/>
              <a:ext cx="62923" cy="61662"/>
            </a:xfrm>
            <a:custGeom>
              <a:avLst/>
              <a:gdLst/>
              <a:ahLst/>
              <a:cxnLst/>
              <a:rect l="l" t="t" r="r" b="b"/>
              <a:pathLst>
                <a:path w="749" h="734" extrusionOk="0">
                  <a:moveTo>
                    <a:pt x="16" y="1"/>
                  </a:moveTo>
                  <a:lnTo>
                    <a:pt x="0" y="33"/>
                  </a:lnTo>
                  <a:lnTo>
                    <a:pt x="716" y="733"/>
                  </a:lnTo>
                  <a:lnTo>
                    <a:pt x="748" y="701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69"/>
            <p:cNvSpPr/>
            <p:nvPr/>
          </p:nvSpPr>
          <p:spPr>
            <a:xfrm>
              <a:off x="3354945" y="3267922"/>
              <a:ext cx="224727" cy="500181"/>
            </a:xfrm>
            <a:custGeom>
              <a:avLst/>
              <a:gdLst/>
              <a:ahLst/>
              <a:cxnLst/>
              <a:rect l="l" t="t" r="r" b="b"/>
              <a:pathLst>
                <a:path w="2675" h="5954" extrusionOk="0">
                  <a:moveTo>
                    <a:pt x="2659" y="0"/>
                  </a:moveTo>
                  <a:lnTo>
                    <a:pt x="2659" y="0"/>
                  </a:lnTo>
                  <a:cubicBezTo>
                    <a:pt x="2102" y="239"/>
                    <a:pt x="1752" y="780"/>
                    <a:pt x="1465" y="1321"/>
                  </a:cubicBezTo>
                  <a:cubicBezTo>
                    <a:pt x="749" y="2658"/>
                    <a:pt x="32" y="4409"/>
                    <a:pt x="1" y="5953"/>
                  </a:cubicBezTo>
                  <a:cubicBezTo>
                    <a:pt x="4" y="5953"/>
                    <a:pt x="8" y="5953"/>
                    <a:pt x="11" y="5953"/>
                  </a:cubicBezTo>
                  <a:cubicBezTo>
                    <a:pt x="460" y="5953"/>
                    <a:pt x="1371" y="3929"/>
                    <a:pt x="1576" y="3534"/>
                  </a:cubicBezTo>
                  <a:cubicBezTo>
                    <a:pt x="2054" y="2610"/>
                    <a:pt x="2420" y="1624"/>
                    <a:pt x="2627" y="589"/>
                  </a:cubicBezTo>
                  <a:cubicBezTo>
                    <a:pt x="2659" y="398"/>
                    <a:pt x="2675" y="191"/>
                    <a:pt x="26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69"/>
            <p:cNvSpPr/>
            <p:nvPr/>
          </p:nvSpPr>
          <p:spPr>
            <a:xfrm>
              <a:off x="3357634" y="3373524"/>
              <a:ext cx="390562" cy="386519"/>
            </a:xfrm>
            <a:custGeom>
              <a:avLst/>
              <a:gdLst/>
              <a:ahLst/>
              <a:cxnLst/>
              <a:rect l="l" t="t" r="r" b="b"/>
              <a:pathLst>
                <a:path w="4649" h="4601" extrusionOk="0">
                  <a:moveTo>
                    <a:pt x="4648" y="0"/>
                  </a:moveTo>
                  <a:lnTo>
                    <a:pt x="4648" y="0"/>
                  </a:lnTo>
                  <a:cubicBezTo>
                    <a:pt x="4028" y="32"/>
                    <a:pt x="3502" y="398"/>
                    <a:pt x="3057" y="796"/>
                  </a:cubicBezTo>
                  <a:cubicBezTo>
                    <a:pt x="1895" y="1783"/>
                    <a:pt x="573" y="3152"/>
                    <a:pt x="0" y="4585"/>
                  </a:cubicBezTo>
                  <a:cubicBezTo>
                    <a:pt x="23" y="4596"/>
                    <a:pt x="50" y="4601"/>
                    <a:pt x="79" y="4601"/>
                  </a:cubicBezTo>
                  <a:cubicBezTo>
                    <a:pt x="575" y="4601"/>
                    <a:pt x="2010" y="3183"/>
                    <a:pt x="2340" y="2897"/>
                  </a:cubicBezTo>
                  <a:cubicBezTo>
                    <a:pt x="3120" y="2213"/>
                    <a:pt x="3821" y="1417"/>
                    <a:pt x="4378" y="542"/>
                  </a:cubicBezTo>
                  <a:cubicBezTo>
                    <a:pt x="4489" y="383"/>
                    <a:pt x="4585" y="192"/>
                    <a:pt x="46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69"/>
            <p:cNvSpPr/>
            <p:nvPr/>
          </p:nvSpPr>
          <p:spPr>
            <a:xfrm>
              <a:off x="3356290" y="3566751"/>
              <a:ext cx="395939" cy="202878"/>
            </a:xfrm>
            <a:custGeom>
              <a:avLst/>
              <a:gdLst/>
              <a:ahLst/>
              <a:cxnLst/>
              <a:rect l="l" t="t" r="r" b="b"/>
              <a:pathLst>
                <a:path w="4713" h="2415" extrusionOk="0">
                  <a:moveTo>
                    <a:pt x="4320" y="1"/>
                  </a:moveTo>
                  <a:cubicBezTo>
                    <a:pt x="3970" y="1"/>
                    <a:pt x="3620" y="120"/>
                    <a:pt x="3295" y="247"/>
                  </a:cubicBezTo>
                  <a:cubicBezTo>
                    <a:pt x="2149" y="725"/>
                    <a:pt x="812" y="1409"/>
                    <a:pt x="1" y="2364"/>
                  </a:cubicBezTo>
                  <a:cubicBezTo>
                    <a:pt x="33" y="2399"/>
                    <a:pt x="92" y="2414"/>
                    <a:pt x="169" y="2414"/>
                  </a:cubicBezTo>
                  <a:cubicBezTo>
                    <a:pt x="662" y="2414"/>
                    <a:pt x="1924" y="1804"/>
                    <a:pt x="2213" y="1680"/>
                  </a:cubicBezTo>
                  <a:cubicBezTo>
                    <a:pt x="2993" y="1361"/>
                    <a:pt x="3709" y="932"/>
                    <a:pt x="4378" y="406"/>
                  </a:cubicBezTo>
                  <a:cubicBezTo>
                    <a:pt x="4505" y="311"/>
                    <a:pt x="4617" y="184"/>
                    <a:pt x="4712" y="56"/>
                  </a:cubicBezTo>
                  <a:cubicBezTo>
                    <a:pt x="4582" y="17"/>
                    <a:pt x="4451" y="1"/>
                    <a:pt x="43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9"/>
            <p:cNvSpPr/>
            <p:nvPr/>
          </p:nvSpPr>
          <p:spPr>
            <a:xfrm>
              <a:off x="1794325" y="3003118"/>
              <a:ext cx="199356" cy="623168"/>
            </a:xfrm>
            <a:custGeom>
              <a:avLst/>
              <a:gdLst/>
              <a:ahLst/>
              <a:cxnLst/>
              <a:rect l="l" t="t" r="r" b="b"/>
              <a:pathLst>
                <a:path w="2373" h="7418" extrusionOk="0">
                  <a:moveTo>
                    <a:pt x="65" y="0"/>
                  </a:moveTo>
                  <a:lnTo>
                    <a:pt x="1" y="32"/>
                  </a:lnTo>
                  <a:lnTo>
                    <a:pt x="2309" y="7418"/>
                  </a:lnTo>
                  <a:lnTo>
                    <a:pt x="2373" y="7386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69"/>
            <p:cNvSpPr/>
            <p:nvPr/>
          </p:nvSpPr>
          <p:spPr>
            <a:xfrm>
              <a:off x="1644614" y="2968253"/>
              <a:ext cx="349062" cy="251686"/>
            </a:xfrm>
            <a:custGeom>
              <a:avLst/>
              <a:gdLst/>
              <a:ahLst/>
              <a:cxnLst/>
              <a:rect l="l" t="t" r="r" b="b"/>
              <a:pathLst>
                <a:path w="4155" h="2996" extrusionOk="0">
                  <a:moveTo>
                    <a:pt x="2952" y="0"/>
                  </a:moveTo>
                  <a:cubicBezTo>
                    <a:pt x="2501" y="0"/>
                    <a:pt x="1953" y="173"/>
                    <a:pt x="1433" y="511"/>
                  </a:cubicBezTo>
                  <a:cubicBezTo>
                    <a:pt x="478" y="1132"/>
                    <a:pt x="0" y="2071"/>
                    <a:pt x="366" y="2628"/>
                  </a:cubicBezTo>
                  <a:cubicBezTo>
                    <a:pt x="526" y="2874"/>
                    <a:pt x="834" y="2995"/>
                    <a:pt x="1213" y="2995"/>
                  </a:cubicBezTo>
                  <a:cubicBezTo>
                    <a:pt x="1665" y="2995"/>
                    <a:pt x="2218" y="2823"/>
                    <a:pt x="2738" y="2485"/>
                  </a:cubicBezTo>
                  <a:cubicBezTo>
                    <a:pt x="3677" y="1864"/>
                    <a:pt x="4155" y="925"/>
                    <a:pt x="3804" y="368"/>
                  </a:cubicBezTo>
                  <a:cubicBezTo>
                    <a:pt x="3638" y="121"/>
                    <a:pt x="3329" y="0"/>
                    <a:pt x="2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9"/>
            <p:cNvSpPr/>
            <p:nvPr/>
          </p:nvSpPr>
          <p:spPr>
            <a:xfrm>
              <a:off x="1748874" y="3032774"/>
              <a:ext cx="99048" cy="71322"/>
            </a:xfrm>
            <a:custGeom>
              <a:avLst/>
              <a:gdLst/>
              <a:ahLst/>
              <a:cxnLst/>
              <a:rect l="l" t="t" r="r" b="b"/>
              <a:pathLst>
                <a:path w="1179" h="849" extrusionOk="0">
                  <a:moveTo>
                    <a:pt x="834" y="0"/>
                  </a:moveTo>
                  <a:cubicBezTo>
                    <a:pt x="703" y="0"/>
                    <a:pt x="546" y="53"/>
                    <a:pt x="399" y="157"/>
                  </a:cubicBezTo>
                  <a:cubicBezTo>
                    <a:pt x="128" y="332"/>
                    <a:pt x="1" y="587"/>
                    <a:pt x="96" y="746"/>
                  </a:cubicBezTo>
                  <a:cubicBezTo>
                    <a:pt x="138" y="816"/>
                    <a:pt x="221" y="849"/>
                    <a:pt x="323" y="849"/>
                  </a:cubicBezTo>
                  <a:cubicBezTo>
                    <a:pt x="452" y="849"/>
                    <a:pt x="614" y="796"/>
                    <a:pt x="765" y="698"/>
                  </a:cubicBezTo>
                  <a:cubicBezTo>
                    <a:pt x="1035" y="523"/>
                    <a:pt x="1179" y="252"/>
                    <a:pt x="1083" y="109"/>
                  </a:cubicBezTo>
                  <a:cubicBezTo>
                    <a:pt x="1033" y="37"/>
                    <a:pt x="942" y="0"/>
                    <a:pt x="83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9"/>
            <p:cNvSpPr/>
            <p:nvPr/>
          </p:nvSpPr>
          <p:spPr>
            <a:xfrm>
              <a:off x="1699390" y="3095363"/>
              <a:ext cx="68300" cy="116434"/>
            </a:xfrm>
            <a:custGeom>
              <a:avLst/>
              <a:gdLst/>
              <a:ahLst/>
              <a:cxnLst/>
              <a:rect l="l" t="t" r="r" b="b"/>
              <a:pathLst>
                <a:path w="813" h="1386" extrusionOk="0">
                  <a:moveTo>
                    <a:pt x="765" y="1"/>
                  </a:moveTo>
                  <a:lnTo>
                    <a:pt x="1" y="1370"/>
                  </a:lnTo>
                  <a:lnTo>
                    <a:pt x="49" y="1385"/>
                  </a:lnTo>
                  <a:lnTo>
                    <a:pt x="813" y="17"/>
                  </a:lnTo>
                  <a:lnTo>
                    <a:pt x="7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69"/>
            <p:cNvSpPr/>
            <p:nvPr/>
          </p:nvSpPr>
          <p:spPr>
            <a:xfrm>
              <a:off x="1791720" y="3086037"/>
              <a:ext cx="21423" cy="123071"/>
            </a:xfrm>
            <a:custGeom>
              <a:avLst/>
              <a:gdLst/>
              <a:ahLst/>
              <a:cxnLst/>
              <a:rect l="l" t="t" r="r" b="b"/>
              <a:pathLst>
                <a:path w="255" h="1465" extrusionOk="0">
                  <a:moveTo>
                    <a:pt x="48" y="0"/>
                  </a:moveTo>
                  <a:lnTo>
                    <a:pt x="0" y="16"/>
                  </a:lnTo>
                  <a:lnTo>
                    <a:pt x="207" y="1465"/>
                  </a:lnTo>
                  <a:lnTo>
                    <a:pt x="255" y="144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9"/>
            <p:cNvSpPr/>
            <p:nvPr/>
          </p:nvSpPr>
          <p:spPr>
            <a:xfrm>
              <a:off x="1819780" y="3072680"/>
              <a:ext cx="116438" cy="53513"/>
            </a:xfrm>
            <a:custGeom>
              <a:avLst/>
              <a:gdLst/>
              <a:ahLst/>
              <a:cxnLst/>
              <a:rect l="l" t="t" r="r" b="b"/>
              <a:pathLst>
                <a:path w="1386" h="637" extrusionOk="0">
                  <a:moveTo>
                    <a:pt x="16" y="0"/>
                  </a:moveTo>
                  <a:lnTo>
                    <a:pt x="0" y="48"/>
                  </a:lnTo>
                  <a:lnTo>
                    <a:pt x="1369" y="637"/>
                  </a:lnTo>
                  <a:lnTo>
                    <a:pt x="1385" y="589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69"/>
            <p:cNvSpPr/>
            <p:nvPr/>
          </p:nvSpPr>
          <p:spPr>
            <a:xfrm>
              <a:off x="1825157" y="3011099"/>
              <a:ext cx="145841" cy="45616"/>
            </a:xfrm>
            <a:custGeom>
              <a:avLst/>
              <a:gdLst/>
              <a:ahLst/>
              <a:cxnLst/>
              <a:rect l="l" t="t" r="r" b="b"/>
              <a:pathLst>
                <a:path w="1736" h="543" extrusionOk="0">
                  <a:moveTo>
                    <a:pt x="1719" y="1"/>
                  </a:moveTo>
                  <a:lnTo>
                    <a:pt x="0" y="494"/>
                  </a:lnTo>
                  <a:lnTo>
                    <a:pt x="16" y="542"/>
                  </a:lnTo>
                  <a:lnTo>
                    <a:pt x="1735" y="33"/>
                  </a:lnTo>
                  <a:lnTo>
                    <a:pt x="17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69"/>
            <p:cNvSpPr/>
            <p:nvPr/>
          </p:nvSpPr>
          <p:spPr>
            <a:xfrm>
              <a:off x="1809111" y="2972370"/>
              <a:ext cx="44189" cy="74935"/>
            </a:xfrm>
            <a:custGeom>
              <a:avLst/>
              <a:gdLst/>
              <a:ahLst/>
              <a:cxnLst/>
              <a:rect l="l" t="t" r="r" b="b"/>
              <a:pathLst>
                <a:path w="526" h="892" extrusionOk="0">
                  <a:moveTo>
                    <a:pt x="478" y="0"/>
                  </a:moveTo>
                  <a:lnTo>
                    <a:pt x="0" y="860"/>
                  </a:lnTo>
                  <a:lnTo>
                    <a:pt x="48" y="892"/>
                  </a:lnTo>
                  <a:lnTo>
                    <a:pt x="525" y="16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69"/>
            <p:cNvSpPr/>
            <p:nvPr/>
          </p:nvSpPr>
          <p:spPr>
            <a:xfrm>
              <a:off x="1748874" y="3019164"/>
              <a:ext cx="29488" cy="36207"/>
            </a:xfrm>
            <a:custGeom>
              <a:avLst/>
              <a:gdLst/>
              <a:ahLst/>
              <a:cxnLst/>
              <a:rect l="l" t="t" r="r" b="b"/>
              <a:pathLst>
                <a:path w="351" h="431" extrusionOk="0">
                  <a:moveTo>
                    <a:pt x="49" y="0"/>
                  </a:moveTo>
                  <a:lnTo>
                    <a:pt x="1" y="32"/>
                  </a:lnTo>
                  <a:lnTo>
                    <a:pt x="303" y="430"/>
                  </a:lnTo>
                  <a:lnTo>
                    <a:pt x="351" y="41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69"/>
            <p:cNvSpPr/>
            <p:nvPr/>
          </p:nvSpPr>
          <p:spPr>
            <a:xfrm>
              <a:off x="1678051" y="3079316"/>
              <a:ext cx="92327" cy="25538"/>
            </a:xfrm>
            <a:custGeom>
              <a:avLst/>
              <a:gdLst/>
              <a:ahLst/>
              <a:cxnLst/>
              <a:rect l="l" t="t" r="r" b="b"/>
              <a:pathLst>
                <a:path w="1099" h="304" extrusionOk="0">
                  <a:moveTo>
                    <a:pt x="1083" y="1"/>
                  </a:moveTo>
                  <a:lnTo>
                    <a:pt x="0" y="255"/>
                  </a:lnTo>
                  <a:lnTo>
                    <a:pt x="16" y="303"/>
                  </a:lnTo>
                  <a:lnTo>
                    <a:pt x="1098" y="48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69"/>
            <p:cNvSpPr/>
            <p:nvPr/>
          </p:nvSpPr>
          <p:spPr>
            <a:xfrm>
              <a:off x="1575051" y="3298670"/>
              <a:ext cx="440044" cy="382486"/>
            </a:xfrm>
            <a:custGeom>
              <a:avLst/>
              <a:gdLst/>
              <a:ahLst/>
              <a:cxnLst/>
              <a:rect l="l" t="t" r="r" b="b"/>
              <a:pathLst>
                <a:path w="5238" h="4553" extrusionOk="0">
                  <a:moveTo>
                    <a:pt x="32" y="0"/>
                  </a:moveTo>
                  <a:lnTo>
                    <a:pt x="1" y="48"/>
                  </a:lnTo>
                  <a:lnTo>
                    <a:pt x="5190" y="4552"/>
                  </a:lnTo>
                  <a:lnTo>
                    <a:pt x="5237" y="4505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69"/>
            <p:cNvSpPr/>
            <p:nvPr/>
          </p:nvSpPr>
          <p:spPr>
            <a:xfrm>
              <a:off x="1516242" y="3214407"/>
              <a:ext cx="236740" cy="286130"/>
            </a:xfrm>
            <a:custGeom>
              <a:avLst/>
              <a:gdLst/>
              <a:ahLst/>
              <a:cxnLst/>
              <a:rect l="l" t="t" r="r" b="b"/>
              <a:pathLst>
                <a:path w="2818" h="3406" extrusionOk="0">
                  <a:moveTo>
                    <a:pt x="1938" y="1"/>
                  </a:moveTo>
                  <a:cubicBezTo>
                    <a:pt x="1430" y="1"/>
                    <a:pt x="817" y="503"/>
                    <a:pt x="446" y="1258"/>
                  </a:cubicBezTo>
                  <a:cubicBezTo>
                    <a:pt x="0" y="2165"/>
                    <a:pt x="64" y="3104"/>
                    <a:pt x="605" y="3343"/>
                  </a:cubicBezTo>
                  <a:cubicBezTo>
                    <a:pt x="693" y="3386"/>
                    <a:pt x="789" y="3406"/>
                    <a:pt x="889" y="3406"/>
                  </a:cubicBezTo>
                  <a:cubicBezTo>
                    <a:pt x="1387" y="3406"/>
                    <a:pt x="2001" y="2904"/>
                    <a:pt x="2372" y="2149"/>
                  </a:cubicBezTo>
                  <a:cubicBezTo>
                    <a:pt x="2818" y="1258"/>
                    <a:pt x="2754" y="303"/>
                    <a:pt x="2229" y="64"/>
                  </a:cubicBezTo>
                  <a:cubicBezTo>
                    <a:pt x="2138" y="21"/>
                    <a:pt x="2040" y="1"/>
                    <a:pt x="19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69"/>
            <p:cNvSpPr/>
            <p:nvPr/>
          </p:nvSpPr>
          <p:spPr>
            <a:xfrm>
              <a:off x="1909338" y="3254480"/>
              <a:ext cx="224727" cy="500265"/>
            </a:xfrm>
            <a:custGeom>
              <a:avLst/>
              <a:gdLst/>
              <a:ahLst/>
              <a:cxnLst/>
              <a:rect l="l" t="t" r="r" b="b"/>
              <a:pathLst>
                <a:path w="2675" h="5955" extrusionOk="0">
                  <a:moveTo>
                    <a:pt x="17" y="1"/>
                  </a:moveTo>
                  <a:lnTo>
                    <a:pt x="17" y="1"/>
                  </a:lnTo>
                  <a:cubicBezTo>
                    <a:pt x="1" y="192"/>
                    <a:pt x="17" y="399"/>
                    <a:pt x="65" y="590"/>
                  </a:cubicBezTo>
                  <a:cubicBezTo>
                    <a:pt x="271" y="1609"/>
                    <a:pt x="622" y="2611"/>
                    <a:pt x="1115" y="3535"/>
                  </a:cubicBezTo>
                  <a:cubicBezTo>
                    <a:pt x="1320" y="3929"/>
                    <a:pt x="2215" y="5954"/>
                    <a:pt x="2665" y="5954"/>
                  </a:cubicBezTo>
                  <a:cubicBezTo>
                    <a:pt x="2668" y="5954"/>
                    <a:pt x="2672" y="5954"/>
                    <a:pt x="2675" y="5954"/>
                  </a:cubicBezTo>
                  <a:cubicBezTo>
                    <a:pt x="2675" y="4394"/>
                    <a:pt x="1943" y="2659"/>
                    <a:pt x="1211" y="1306"/>
                  </a:cubicBezTo>
                  <a:cubicBezTo>
                    <a:pt x="940" y="781"/>
                    <a:pt x="574" y="240"/>
                    <a:pt x="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69"/>
            <p:cNvSpPr/>
            <p:nvPr/>
          </p:nvSpPr>
          <p:spPr>
            <a:xfrm>
              <a:off x="1742237" y="3360167"/>
              <a:ext cx="390562" cy="385426"/>
            </a:xfrm>
            <a:custGeom>
              <a:avLst/>
              <a:gdLst/>
              <a:ahLst/>
              <a:cxnLst/>
              <a:rect l="l" t="t" r="r" b="b"/>
              <a:pathLst>
                <a:path w="4649" h="4588" extrusionOk="0">
                  <a:moveTo>
                    <a:pt x="0" y="0"/>
                  </a:moveTo>
                  <a:cubicBezTo>
                    <a:pt x="64" y="191"/>
                    <a:pt x="143" y="366"/>
                    <a:pt x="255" y="542"/>
                  </a:cubicBezTo>
                  <a:cubicBezTo>
                    <a:pt x="828" y="1417"/>
                    <a:pt x="1512" y="2213"/>
                    <a:pt x="2308" y="2897"/>
                  </a:cubicBezTo>
                  <a:cubicBezTo>
                    <a:pt x="2622" y="3181"/>
                    <a:pt x="4058" y="4587"/>
                    <a:pt x="4562" y="4587"/>
                  </a:cubicBezTo>
                  <a:cubicBezTo>
                    <a:pt x="4595" y="4587"/>
                    <a:pt x="4624" y="4581"/>
                    <a:pt x="4648" y="4569"/>
                  </a:cubicBezTo>
                  <a:cubicBezTo>
                    <a:pt x="4075" y="3136"/>
                    <a:pt x="2754" y="1783"/>
                    <a:pt x="1592" y="796"/>
                  </a:cubicBezTo>
                  <a:cubicBezTo>
                    <a:pt x="1130" y="398"/>
                    <a:pt x="605" y="1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69"/>
            <p:cNvSpPr/>
            <p:nvPr/>
          </p:nvSpPr>
          <p:spPr>
            <a:xfrm>
              <a:off x="1738204" y="3552637"/>
              <a:ext cx="395855" cy="203634"/>
            </a:xfrm>
            <a:custGeom>
              <a:avLst/>
              <a:gdLst/>
              <a:ahLst/>
              <a:cxnLst/>
              <a:rect l="l" t="t" r="r" b="b"/>
              <a:pathLst>
                <a:path w="4712" h="2424" extrusionOk="0">
                  <a:moveTo>
                    <a:pt x="374" y="1"/>
                  </a:moveTo>
                  <a:cubicBezTo>
                    <a:pt x="247" y="1"/>
                    <a:pt x="122" y="16"/>
                    <a:pt x="0" y="49"/>
                  </a:cubicBezTo>
                  <a:cubicBezTo>
                    <a:pt x="96" y="192"/>
                    <a:pt x="207" y="304"/>
                    <a:pt x="335" y="399"/>
                  </a:cubicBezTo>
                  <a:cubicBezTo>
                    <a:pt x="987" y="941"/>
                    <a:pt x="1720" y="1354"/>
                    <a:pt x="2499" y="1689"/>
                  </a:cubicBezTo>
                  <a:cubicBezTo>
                    <a:pt x="2788" y="1812"/>
                    <a:pt x="4039" y="2423"/>
                    <a:pt x="4538" y="2423"/>
                  </a:cubicBezTo>
                  <a:cubicBezTo>
                    <a:pt x="4617" y="2423"/>
                    <a:pt x="4677" y="2408"/>
                    <a:pt x="4712" y="2373"/>
                  </a:cubicBezTo>
                  <a:cubicBezTo>
                    <a:pt x="3900" y="1418"/>
                    <a:pt x="2563" y="718"/>
                    <a:pt x="1417" y="256"/>
                  </a:cubicBezTo>
                  <a:cubicBezTo>
                    <a:pt x="1089" y="116"/>
                    <a:pt x="727" y="1"/>
                    <a:pt x="374" y="1"/>
                  </a:cubicBezTo>
                  <a:close/>
                </a:path>
              </a:pathLst>
            </a:custGeom>
            <a:solidFill>
              <a:srgbClr val="FFC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69"/>
            <p:cNvSpPr/>
            <p:nvPr/>
          </p:nvSpPr>
          <p:spPr>
            <a:xfrm>
              <a:off x="1772985" y="3720995"/>
              <a:ext cx="2039343" cy="241858"/>
            </a:xfrm>
            <a:custGeom>
              <a:avLst/>
              <a:gdLst/>
              <a:ahLst/>
              <a:cxnLst/>
              <a:rect l="l" t="t" r="r" b="b"/>
              <a:pathLst>
                <a:path w="24275" h="2879" extrusionOk="0">
                  <a:moveTo>
                    <a:pt x="5648" y="1"/>
                  </a:moveTo>
                  <a:cubicBezTo>
                    <a:pt x="4704" y="1"/>
                    <a:pt x="3761" y="62"/>
                    <a:pt x="2818" y="162"/>
                  </a:cubicBezTo>
                  <a:cubicBezTo>
                    <a:pt x="2292" y="226"/>
                    <a:pt x="1767" y="337"/>
                    <a:pt x="1258" y="512"/>
                  </a:cubicBezTo>
                  <a:cubicBezTo>
                    <a:pt x="1178" y="544"/>
                    <a:pt x="1115" y="576"/>
                    <a:pt x="1051" y="624"/>
                  </a:cubicBezTo>
                  <a:cubicBezTo>
                    <a:pt x="780" y="926"/>
                    <a:pt x="1688" y="1054"/>
                    <a:pt x="1958" y="1197"/>
                  </a:cubicBezTo>
                  <a:cubicBezTo>
                    <a:pt x="1974" y="1213"/>
                    <a:pt x="1990" y="1229"/>
                    <a:pt x="1990" y="1245"/>
                  </a:cubicBezTo>
                  <a:cubicBezTo>
                    <a:pt x="1974" y="1245"/>
                    <a:pt x="1958" y="1260"/>
                    <a:pt x="1942" y="1260"/>
                  </a:cubicBezTo>
                  <a:cubicBezTo>
                    <a:pt x="1672" y="1340"/>
                    <a:pt x="1385" y="1372"/>
                    <a:pt x="1083" y="1420"/>
                  </a:cubicBezTo>
                  <a:cubicBezTo>
                    <a:pt x="796" y="1467"/>
                    <a:pt x="526" y="1563"/>
                    <a:pt x="255" y="1690"/>
                  </a:cubicBezTo>
                  <a:cubicBezTo>
                    <a:pt x="159" y="1722"/>
                    <a:pt x="48" y="1786"/>
                    <a:pt x="32" y="1865"/>
                  </a:cubicBezTo>
                  <a:cubicBezTo>
                    <a:pt x="0" y="1993"/>
                    <a:pt x="255" y="2088"/>
                    <a:pt x="462" y="2136"/>
                  </a:cubicBezTo>
                  <a:cubicBezTo>
                    <a:pt x="1321" y="2295"/>
                    <a:pt x="2181" y="2422"/>
                    <a:pt x="3056" y="2486"/>
                  </a:cubicBezTo>
                  <a:cubicBezTo>
                    <a:pt x="5889" y="2746"/>
                    <a:pt x="8728" y="2878"/>
                    <a:pt x="11568" y="2878"/>
                  </a:cubicBezTo>
                  <a:cubicBezTo>
                    <a:pt x="13421" y="2878"/>
                    <a:pt x="15274" y="2822"/>
                    <a:pt x="17127" y="2709"/>
                  </a:cubicBezTo>
                  <a:cubicBezTo>
                    <a:pt x="18210" y="2645"/>
                    <a:pt x="19308" y="2566"/>
                    <a:pt x="20247" y="2231"/>
                  </a:cubicBezTo>
                  <a:cubicBezTo>
                    <a:pt x="20582" y="2120"/>
                    <a:pt x="20884" y="1977"/>
                    <a:pt x="21218" y="1881"/>
                  </a:cubicBezTo>
                  <a:cubicBezTo>
                    <a:pt x="22094" y="1642"/>
                    <a:pt x="23160" y="1738"/>
                    <a:pt x="24004" y="1451"/>
                  </a:cubicBezTo>
                  <a:cubicBezTo>
                    <a:pt x="24083" y="1420"/>
                    <a:pt x="24163" y="1388"/>
                    <a:pt x="24211" y="1324"/>
                  </a:cubicBezTo>
                  <a:cubicBezTo>
                    <a:pt x="24274" y="1229"/>
                    <a:pt x="24163" y="1117"/>
                    <a:pt x="24036" y="1038"/>
                  </a:cubicBezTo>
                  <a:cubicBezTo>
                    <a:pt x="23351" y="608"/>
                    <a:pt x="22587" y="656"/>
                    <a:pt x="21728" y="576"/>
                  </a:cubicBezTo>
                  <a:cubicBezTo>
                    <a:pt x="20661" y="481"/>
                    <a:pt x="19627" y="369"/>
                    <a:pt x="18544" y="337"/>
                  </a:cubicBezTo>
                  <a:cubicBezTo>
                    <a:pt x="14358" y="162"/>
                    <a:pt x="10172" y="3"/>
                    <a:pt x="5969" y="3"/>
                  </a:cubicBezTo>
                  <a:cubicBezTo>
                    <a:pt x="5862" y="1"/>
                    <a:pt x="5755" y="1"/>
                    <a:pt x="5648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69"/>
            <p:cNvSpPr/>
            <p:nvPr/>
          </p:nvSpPr>
          <p:spPr>
            <a:xfrm>
              <a:off x="2108616" y="2345225"/>
              <a:ext cx="1274432" cy="1552123"/>
            </a:xfrm>
            <a:custGeom>
              <a:avLst/>
              <a:gdLst/>
              <a:ahLst/>
              <a:cxnLst/>
              <a:rect l="l" t="t" r="r" b="b"/>
              <a:pathLst>
                <a:path w="15170" h="18476" extrusionOk="0">
                  <a:moveTo>
                    <a:pt x="7561" y="0"/>
                  </a:moveTo>
                  <a:cubicBezTo>
                    <a:pt x="7434" y="16"/>
                    <a:pt x="7323" y="16"/>
                    <a:pt x="7195" y="16"/>
                  </a:cubicBezTo>
                  <a:cubicBezTo>
                    <a:pt x="6352" y="32"/>
                    <a:pt x="5524" y="334"/>
                    <a:pt x="4871" y="875"/>
                  </a:cubicBezTo>
                  <a:cubicBezTo>
                    <a:pt x="4219" y="1433"/>
                    <a:pt x="3853" y="2276"/>
                    <a:pt x="3582" y="3104"/>
                  </a:cubicBezTo>
                  <a:cubicBezTo>
                    <a:pt x="3311" y="3995"/>
                    <a:pt x="3136" y="4919"/>
                    <a:pt x="2945" y="5826"/>
                  </a:cubicBezTo>
                  <a:cubicBezTo>
                    <a:pt x="2866" y="6192"/>
                    <a:pt x="2770" y="6542"/>
                    <a:pt x="2675" y="6892"/>
                  </a:cubicBezTo>
                  <a:cubicBezTo>
                    <a:pt x="2309" y="8070"/>
                    <a:pt x="1656" y="9153"/>
                    <a:pt x="1131" y="10267"/>
                  </a:cubicBezTo>
                  <a:cubicBezTo>
                    <a:pt x="1099" y="10330"/>
                    <a:pt x="1051" y="10410"/>
                    <a:pt x="1019" y="10490"/>
                  </a:cubicBezTo>
                  <a:cubicBezTo>
                    <a:pt x="446" y="11763"/>
                    <a:pt x="1" y="13148"/>
                    <a:pt x="160" y="14533"/>
                  </a:cubicBezTo>
                  <a:cubicBezTo>
                    <a:pt x="271" y="15535"/>
                    <a:pt x="828" y="16443"/>
                    <a:pt x="1656" y="17016"/>
                  </a:cubicBezTo>
                  <a:cubicBezTo>
                    <a:pt x="2563" y="17668"/>
                    <a:pt x="3741" y="18018"/>
                    <a:pt x="4887" y="18210"/>
                  </a:cubicBezTo>
                  <a:cubicBezTo>
                    <a:pt x="5777" y="18364"/>
                    <a:pt x="6849" y="18475"/>
                    <a:pt x="7960" y="18475"/>
                  </a:cubicBezTo>
                  <a:cubicBezTo>
                    <a:pt x="10388" y="18475"/>
                    <a:pt x="13005" y="17946"/>
                    <a:pt x="14326" y="16188"/>
                  </a:cubicBezTo>
                  <a:cubicBezTo>
                    <a:pt x="14931" y="15392"/>
                    <a:pt x="15170" y="14342"/>
                    <a:pt x="15170" y="13339"/>
                  </a:cubicBezTo>
                  <a:lnTo>
                    <a:pt x="15170" y="13307"/>
                  </a:lnTo>
                  <a:cubicBezTo>
                    <a:pt x="15170" y="11222"/>
                    <a:pt x="14406" y="9439"/>
                    <a:pt x="13690" y="7577"/>
                  </a:cubicBezTo>
                  <a:cubicBezTo>
                    <a:pt x="13562" y="7211"/>
                    <a:pt x="13419" y="6845"/>
                    <a:pt x="13292" y="6462"/>
                  </a:cubicBezTo>
                  <a:cubicBezTo>
                    <a:pt x="13212" y="6256"/>
                    <a:pt x="13148" y="6033"/>
                    <a:pt x="13101" y="5810"/>
                  </a:cubicBezTo>
                  <a:cubicBezTo>
                    <a:pt x="12846" y="4648"/>
                    <a:pt x="12830" y="3422"/>
                    <a:pt x="12337" y="2340"/>
                  </a:cubicBezTo>
                  <a:cubicBezTo>
                    <a:pt x="11732" y="1035"/>
                    <a:pt x="10458" y="366"/>
                    <a:pt x="9089" y="127"/>
                  </a:cubicBezTo>
                  <a:cubicBezTo>
                    <a:pt x="8914" y="80"/>
                    <a:pt x="8739" y="64"/>
                    <a:pt x="8564" y="48"/>
                  </a:cubicBezTo>
                  <a:cubicBezTo>
                    <a:pt x="8230" y="16"/>
                    <a:pt x="7896" y="0"/>
                    <a:pt x="756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69"/>
            <p:cNvSpPr/>
            <p:nvPr/>
          </p:nvSpPr>
          <p:spPr>
            <a:xfrm>
              <a:off x="2357378" y="2346485"/>
              <a:ext cx="407953" cy="494048"/>
            </a:xfrm>
            <a:custGeom>
              <a:avLst/>
              <a:gdLst/>
              <a:ahLst/>
              <a:cxnLst/>
              <a:rect l="l" t="t" r="r" b="b"/>
              <a:pathLst>
                <a:path w="4856" h="5881" extrusionOk="0">
                  <a:moveTo>
                    <a:pt x="4619" y="1"/>
                  </a:moveTo>
                  <a:cubicBezTo>
                    <a:pt x="4618" y="1"/>
                    <a:pt x="4617" y="1"/>
                    <a:pt x="4616" y="1"/>
                  </a:cubicBezTo>
                  <a:cubicBezTo>
                    <a:pt x="4489" y="17"/>
                    <a:pt x="4378" y="17"/>
                    <a:pt x="4250" y="17"/>
                  </a:cubicBezTo>
                  <a:cubicBezTo>
                    <a:pt x="3391" y="33"/>
                    <a:pt x="2579" y="335"/>
                    <a:pt x="1910" y="860"/>
                  </a:cubicBezTo>
                  <a:cubicBezTo>
                    <a:pt x="1258" y="1434"/>
                    <a:pt x="892" y="2261"/>
                    <a:pt x="637" y="3089"/>
                  </a:cubicBezTo>
                  <a:cubicBezTo>
                    <a:pt x="366" y="3980"/>
                    <a:pt x="191" y="4919"/>
                    <a:pt x="0" y="5827"/>
                  </a:cubicBezTo>
                  <a:cubicBezTo>
                    <a:pt x="132" y="5863"/>
                    <a:pt x="272" y="5880"/>
                    <a:pt x="414" y="5880"/>
                  </a:cubicBezTo>
                  <a:cubicBezTo>
                    <a:pt x="462" y="5880"/>
                    <a:pt x="510" y="5878"/>
                    <a:pt x="557" y="5874"/>
                  </a:cubicBezTo>
                  <a:cubicBezTo>
                    <a:pt x="1321" y="5843"/>
                    <a:pt x="2054" y="5588"/>
                    <a:pt x="2674" y="5142"/>
                  </a:cubicBezTo>
                  <a:cubicBezTo>
                    <a:pt x="3773" y="4410"/>
                    <a:pt x="4521" y="3280"/>
                    <a:pt x="4775" y="1975"/>
                  </a:cubicBezTo>
                  <a:cubicBezTo>
                    <a:pt x="4839" y="1656"/>
                    <a:pt x="4855" y="1338"/>
                    <a:pt x="4823" y="1004"/>
                  </a:cubicBezTo>
                  <a:cubicBezTo>
                    <a:pt x="4823" y="909"/>
                    <a:pt x="4729" y="1"/>
                    <a:pt x="46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69"/>
            <p:cNvSpPr/>
            <p:nvPr/>
          </p:nvSpPr>
          <p:spPr>
            <a:xfrm>
              <a:off x="2828101" y="2349173"/>
              <a:ext cx="381153" cy="484135"/>
            </a:xfrm>
            <a:custGeom>
              <a:avLst/>
              <a:gdLst/>
              <a:ahLst/>
              <a:cxnLst/>
              <a:rect l="l" t="t" r="r" b="b"/>
              <a:pathLst>
                <a:path w="4537" h="5763" extrusionOk="0">
                  <a:moveTo>
                    <a:pt x="0" y="1"/>
                  </a:moveTo>
                  <a:cubicBezTo>
                    <a:pt x="0" y="160"/>
                    <a:pt x="32" y="335"/>
                    <a:pt x="64" y="542"/>
                  </a:cubicBezTo>
                  <a:cubicBezTo>
                    <a:pt x="223" y="1624"/>
                    <a:pt x="127" y="3152"/>
                    <a:pt x="796" y="4028"/>
                  </a:cubicBezTo>
                  <a:cubicBezTo>
                    <a:pt x="1592" y="5078"/>
                    <a:pt x="3279" y="5365"/>
                    <a:pt x="4537" y="5763"/>
                  </a:cubicBezTo>
                  <a:cubicBezTo>
                    <a:pt x="4282" y="4617"/>
                    <a:pt x="4266" y="3391"/>
                    <a:pt x="3773" y="2309"/>
                  </a:cubicBezTo>
                  <a:cubicBezTo>
                    <a:pt x="3168" y="1004"/>
                    <a:pt x="1894" y="319"/>
                    <a:pt x="525" y="80"/>
                  </a:cubicBezTo>
                  <a:cubicBezTo>
                    <a:pt x="350" y="49"/>
                    <a:pt x="175" y="1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69"/>
            <p:cNvSpPr/>
            <p:nvPr/>
          </p:nvSpPr>
          <p:spPr>
            <a:xfrm>
              <a:off x="2108616" y="3207686"/>
              <a:ext cx="156511" cy="568395"/>
            </a:xfrm>
            <a:custGeom>
              <a:avLst/>
              <a:gdLst/>
              <a:ahLst/>
              <a:cxnLst/>
              <a:rect l="l" t="t" r="r" b="b"/>
              <a:pathLst>
                <a:path w="1863" h="6766" extrusionOk="0">
                  <a:moveTo>
                    <a:pt x="1131" y="1"/>
                  </a:moveTo>
                  <a:cubicBezTo>
                    <a:pt x="1099" y="80"/>
                    <a:pt x="1051" y="160"/>
                    <a:pt x="1019" y="239"/>
                  </a:cubicBezTo>
                  <a:cubicBezTo>
                    <a:pt x="446" y="1497"/>
                    <a:pt x="1" y="2882"/>
                    <a:pt x="176" y="4267"/>
                  </a:cubicBezTo>
                  <a:cubicBezTo>
                    <a:pt x="271" y="5285"/>
                    <a:pt x="828" y="6193"/>
                    <a:pt x="1656" y="6766"/>
                  </a:cubicBezTo>
                  <a:cubicBezTo>
                    <a:pt x="1736" y="6591"/>
                    <a:pt x="1783" y="6415"/>
                    <a:pt x="1799" y="6240"/>
                  </a:cubicBezTo>
                  <a:cubicBezTo>
                    <a:pt x="1863" y="5715"/>
                    <a:pt x="1736" y="5190"/>
                    <a:pt x="1704" y="4665"/>
                  </a:cubicBezTo>
                  <a:cubicBezTo>
                    <a:pt x="1640" y="3773"/>
                    <a:pt x="1847" y="2866"/>
                    <a:pt x="1831" y="1974"/>
                  </a:cubicBezTo>
                  <a:cubicBezTo>
                    <a:pt x="1831" y="1513"/>
                    <a:pt x="1640" y="383"/>
                    <a:pt x="11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69"/>
            <p:cNvSpPr/>
            <p:nvPr/>
          </p:nvSpPr>
          <p:spPr>
            <a:xfrm>
              <a:off x="3242620" y="2981695"/>
              <a:ext cx="140465" cy="481447"/>
            </a:xfrm>
            <a:custGeom>
              <a:avLst/>
              <a:gdLst/>
              <a:ahLst/>
              <a:cxnLst/>
              <a:rect l="l" t="t" r="r" b="b"/>
              <a:pathLst>
                <a:path w="1672" h="5731" extrusionOk="0">
                  <a:moveTo>
                    <a:pt x="192" y="1"/>
                  </a:moveTo>
                  <a:cubicBezTo>
                    <a:pt x="80" y="224"/>
                    <a:pt x="1" y="462"/>
                    <a:pt x="1" y="701"/>
                  </a:cubicBezTo>
                  <a:cubicBezTo>
                    <a:pt x="32" y="1147"/>
                    <a:pt x="144" y="1592"/>
                    <a:pt x="303" y="2006"/>
                  </a:cubicBezTo>
                  <a:cubicBezTo>
                    <a:pt x="558" y="2754"/>
                    <a:pt x="733" y="3518"/>
                    <a:pt x="812" y="4298"/>
                  </a:cubicBezTo>
                  <a:cubicBezTo>
                    <a:pt x="876" y="4824"/>
                    <a:pt x="956" y="5444"/>
                    <a:pt x="1433" y="5667"/>
                  </a:cubicBezTo>
                  <a:cubicBezTo>
                    <a:pt x="1513" y="5699"/>
                    <a:pt x="1592" y="5715"/>
                    <a:pt x="1672" y="5731"/>
                  </a:cubicBezTo>
                  <a:cubicBezTo>
                    <a:pt x="1672" y="3646"/>
                    <a:pt x="908" y="1863"/>
                    <a:pt x="192" y="1"/>
                  </a:cubicBezTo>
                  <a:close/>
                </a:path>
              </a:pathLst>
            </a:custGeom>
            <a:solidFill>
              <a:srgbClr val="FFB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69"/>
            <p:cNvSpPr/>
            <p:nvPr/>
          </p:nvSpPr>
          <p:spPr>
            <a:xfrm>
              <a:off x="2162132" y="2235086"/>
              <a:ext cx="428871" cy="412393"/>
            </a:xfrm>
            <a:custGeom>
              <a:avLst/>
              <a:gdLst/>
              <a:ahLst/>
              <a:cxnLst/>
              <a:rect l="l" t="t" r="r" b="b"/>
              <a:pathLst>
                <a:path w="5105" h="4909" extrusionOk="0">
                  <a:moveTo>
                    <a:pt x="2508" y="1"/>
                  </a:moveTo>
                  <a:cubicBezTo>
                    <a:pt x="1886" y="1"/>
                    <a:pt x="1304" y="371"/>
                    <a:pt x="971" y="1391"/>
                  </a:cubicBezTo>
                  <a:cubicBezTo>
                    <a:pt x="0" y="4431"/>
                    <a:pt x="3025" y="4908"/>
                    <a:pt x="3025" y="4908"/>
                  </a:cubicBezTo>
                  <a:cubicBezTo>
                    <a:pt x="3025" y="4908"/>
                    <a:pt x="4919" y="3301"/>
                    <a:pt x="5030" y="2171"/>
                  </a:cubicBezTo>
                  <a:cubicBezTo>
                    <a:pt x="5104" y="1432"/>
                    <a:pt x="3730" y="1"/>
                    <a:pt x="25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69"/>
            <p:cNvSpPr/>
            <p:nvPr/>
          </p:nvSpPr>
          <p:spPr>
            <a:xfrm>
              <a:off x="2998899" y="2257433"/>
              <a:ext cx="418958" cy="410125"/>
            </a:xfrm>
            <a:custGeom>
              <a:avLst/>
              <a:gdLst/>
              <a:ahLst/>
              <a:cxnLst/>
              <a:rect l="l" t="t" r="r" b="b"/>
              <a:pathLst>
                <a:path w="4987" h="4882" extrusionOk="0">
                  <a:moveTo>
                    <a:pt x="2588" y="0"/>
                  </a:moveTo>
                  <a:cubicBezTo>
                    <a:pt x="1380" y="0"/>
                    <a:pt x="0" y="1352"/>
                    <a:pt x="52" y="2080"/>
                  </a:cubicBezTo>
                  <a:cubicBezTo>
                    <a:pt x="116" y="3194"/>
                    <a:pt x="1947" y="4881"/>
                    <a:pt x="1947" y="4881"/>
                  </a:cubicBezTo>
                  <a:cubicBezTo>
                    <a:pt x="1947" y="4881"/>
                    <a:pt x="4987" y="4499"/>
                    <a:pt x="4127" y="1443"/>
                  </a:cubicBezTo>
                  <a:cubicBezTo>
                    <a:pt x="3823" y="382"/>
                    <a:pt x="3230" y="0"/>
                    <a:pt x="25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69"/>
            <p:cNvSpPr/>
            <p:nvPr/>
          </p:nvSpPr>
          <p:spPr>
            <a:xfrm>
              <a:off x="2556572" y="2625991"/>
              <a:ext cx="92411" cy="80059"/>
            </a:xfrm>
            <a:custGeom>
              <a:avLst/>
              <a:gdLst/>
              <a:ahLst/>
              <a:cxnLst/>
              <a:rect l="l" t="t" r="r" b="b"/>
              <a:pathLst>
                <a:path w="1100" h="953" extrusionOk="0">
                  <a:moveTo>
                    <a:pt x="638" y="1"/>
                  </a:moveTo>
                  <a:cubicBezTo>
                    <a:pt x="208" y="1"/>
                    <a:pt x="1" y="510"/>
                    <a:pt x="303" y="812"/>
                  </a:cubicBezTo>
                  <a:cubicBezTo>
                    <a:pt x="395" y="909"/>
                    <a:pt x="510" y="952"/>
                    <a:pt x="623" y="952"/>
                  </a:cubicBezTo>
                  <a:cubicBezTo>
                    <a:pt x="864" y="952"/>
                    <a:pt x="1099" y="759"/>
                    <a:pt x="1099" y="478"/>
                  </a:cubicBezTo>
                  <a:cubicBezTo>
                    <a:pt x="1099" y="224"/>
                    <a:pt x="892" y="1"/>
                    <a:pt x="6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69"/>
            <p:cNvSpPr/>
            <p:nvPr/>
          </p:nvSpPr>
          <p:spPr>
            <a:xfrm>
              <a:off x="2893631" y="2625991"/>
              <a:ext cx="92327" cy="80059"/>
            </a:xfrm>
            <a:custGeom>
              <a:avLst/>
              <a:gdLst/>
              <a:ahLst/>
              <a:cxnLst/>
              <a:rect l="l" t="t" r="r" b="b"/>
              <a:pathLst>
                <a:path w="1099" h="953" extrusionOk="0">
                  <a:moveTo>
                    <a:pt x="637" y="1"/>
                  </a:moveTo>
                  <a:cubicBezTo>
                    <a:pt x="207" y="1"/>
                    <a:pt x="0" y="510"/>
                    <a:pt x="303" y="812"/>
                  </a:cubicBezTo>
                  <a:cubicBezTo>
                    <a:pt x="394" y="909"/>
                    <a:pt x="509" y="952"/>
                    <a:pt x="623" y="952"/>
                  </a:cubicBezTo>
                  <a:cubicBezTo>
                    <a:pt x="863" y="952"/>
                    <a:pt x="1098" y="759"/>
                    <a:pt x="1098" y="478"/>
                  </a:cubicBezTo>
                  <a:cubicBezTo>
                    <a:pt x="1098" y="224"/>
                    <a:pt x="891" y="1"/>
                    <a:pt x="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69"/>
            <p:cNvSpPr/>
            <p:nvPr/>
          </p:nvSpPr>
          <p:spPr>
            <a:xfrm>
              <a:off x="2749213" y="2749068"/>
              <a:ext cx="86950" cy="21422"/>
            </a:xfrm>
            <a:custGeom>
              <a:avLst/>
              <a:gdLst/>
              <a:ahLst/>
              <a:cxnLst/>
              <a:rect l="l" t="t" r="r" b="b"/>
              <a:pathLst>
                <a:path w="1035" h="255" extrusionOk="0">
                  <a:moveTo>
                    <a:pt x="1003" y="0"/>
                  </a:moveTo>
                  <a:cubicBezTo>
                    <a:pt x="875" y="96"/>
                    <a:pt x="716" y="175"/>
                    <a:pt x="557" y="207"/>
                  </a:cubicBezTo>
                  <a:lnTo>
                    <a:pt x="525" y="207"/>
                  </a:lnTo>
                  <a:cubicBezTo>
                    <a:pt x="366" y="191"/>
                    <a:pt x="191" y="127"/>
                    <a:pt x="48" y="48"/>
                  </a:cubicBezTo>
                  <a:cubicBezTo>
                    <a:pt x="40" y="40"/>
                    <a:pt x="32" y="36"/>
                    <a:pt x="26" y="36"/>
                  </a:cubicBezTo>
                  <a:cubicBezTo>
                    <a:pt x="20" y="36"/>
                    <a:pt x="16" y="40"/>
                    <a:pt x="16" y="48"/>
                  </a:cubicBezTo>
                  <a:cubicBezTo>
                    <a:pt x="0" y="48"/>
                    <a:pt x="0" y="64"/>
                    <a:pt x="16" y="80"/>
                  </a:cubicBezTo>
                  <a:cubicBezTo>
                    <a:pt x="175" y="159"/>
                    <a:pt x="350" y="223"/>
                    <a:pt x="525" y="239"/>
                  </a:cubicBezTo>
                  <a:lnTo>
                    <a:pt x="573" y="255"/>
                  </a:lnTo>
                  <a:cubicBezTo>
                    <a:pt x="732" y="207"/>
                    <a:pt x="891" y="127"/>
                    <a:pt x="1035" y="32"/>
                  </a:cubicBezTo>
                  <a:cubicBezTo>
                    <a:pt x="1035" y="32"/>
                    <a:pt x="1035" y="16"/>
                    <a:pt x="10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69"/>
            <p:cNvSpPr/>
            <p:nvPr/>
          </p:nvSpPr>
          <p:spPr>
            <a:xfrm>
              <a:off x="2791976" y="2765114"/>
              <a:ext cx="4116" cy="70902"/>
            </a:xfrm>
            <a:custGeom>
              <a:avLst/>
              <a:gdLst/>
              <a:ahLst/>
              <a:cxnLst/>
              <a:rect l="l" t="t" r="r" b="b"/>
              <a:pathLst>
                <a:path w="49" h="844" extrusionOk="0">
                  <a:moveTo>
                    <a:pt x="32" y="0"/>
                  </a:moveTo>
                  <a:cubicBezTo>
                    <a:pt x="16" y="0"/>
                    <a:pt x="0" y="16"/>
                    <a:pt x="0" y="16"/>
                  </a:cubicBezTo>
                  <a:lnTo>
                    <a:pt x="0" y="812"/>
                  </a:lnTo>
                  <a:cubicBezTo>
                    <a:pt x="0" y="828"/>
                    <a:pt x="16" y="844"/>
                    <a:pt x="32" y="844"/>
                  </a:cubicBezTo>
                  <a:cubicBezTo>
                    <a:pt x="32" y="844"/>
                    <a:pt x="48" y="828"/>
                    <a:pt x="48" y="812"/>
                  </a:cubicBezTo>
                  <a:lnTo>
                    <a:pt x="48" y="16"/>
                  </a:lnTo>
                  <a:cubicBezTo>
                    <a:pt x="48" y="16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69"/>
            <p:cNvSpPr/>
            <p:nvPr/>
          </p:nvSpPr>
          <p:spPr>
            <a:xfrm>
              <a:off x="2408206" y="2711599"/>
              <a:ext cx="201960" cy="172803"/>
            </a:xfrm>
            <a:custGeom>
              <a:avLst/>
              <a:gdLst/>
              <a:ahLst/>
              <a:cxnLst/>
              <a:rect l="l" t="t" r="r" b="b"/>
              <a:pathLst>
                <a:path w="2404" h="2057" extrusionOk="0">
                  <a:moveTo>
                    <a:pt x="1385" y="0"/>
                  </a:moveTo>
                  <a:cubicBezTo>
                    <a:pt x="462" y="0"/>
                    <a:pt x="0" y="1099"/>
                    <a:pt x="653" y="1751"/>
                  </a:cubicBezTo>
                  <a:cubicBezTo>
                    <a:pt x="864" y="1962"/>
                    <a:pt x="1122" y="2057"/>
                    <a:pt x="1374" y="2057"/>
                  </a:cubicBezTo>
                  <a:cubicBezTo>
                    <a:pt x="1901" y="2057"/>
                    <a:pt x="2404" y="1644"/>
                    <a:pt x="2404" y="1019"/>
                  </a:cubicBezTo>
                  <a:cubicBezTo>
                    <a:pt x="2404" y="462"/>
                    <a:pt x="1942" y="0"/>
                    <a:pt x="13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69"/>
            <p:cNvSpPr/>
            <p:nvPr/>
          </p:nvSpPr>
          <p:spPr>
            <a:xfrm>
              <a:off x="2923036" y="2711599"/>
              <a:ext cx="201960" cy="172803"/>
            </a:xfrm>
            <a:custGeom>
              <a:avLst/>
              <a:gdLst/>
              <a:ahLst/>
              <a:cxnLst/>
              <a:rect l="l" t="t" r="r" b="b"/>
              <a:pathLst>
                <a:path w="2404" h="2057" extrusionOk="0">
                  <a:moveTo>
                    <a:pt x="1385" y="0"/>
                  </a:moveTo>
                  <a:cubicBezTo>
                    <a:pt x="462" y="0"/>
                    <a:pt x="0" y="1099"/>
                    <a:pt x="653" y="1751"/>
                  </a:cubicBezTo>
                  <a:cubicBezTo>
                    <a:pt x="864" y="1962"/>
                    <a:pt x="1122" y="2057"/>
                    <a:pt x="1374" y="2057"/>
                  </a:cubicBezTo>
                  <a:cubicBezTo>
                    <a:pt x="1901" y="2057"/>
                    <a:pt x="2404" y="1644"/>
                    <a:pt x="2404" y="1019"/>
                  </a:cubicBezTo>
                  <a:cubicBezTo>
                    <a:pt x="2404" y="462"/>
                    <a:pt x="1942" y="0"/>
                    <a:pt x="13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69"/>
            <p:cNvSpPr/>
            <p:nvPr/>
          </p:nvSpPr>
          <p:spPr>
            <a:xfrm>
              <a:off x="2236988" y="3820885"/>
              <a:ext cx="214057" cy="60905"/>
            </a:xfrm>
            <a:custGeom>
              <a:avLst/>
              <a:gdLst/>
              <a:ahLst/>
              <a:cxnLst/>
              <a:rect l="l" t="t" r="r" b="b"/>
              <a:pathLst>
                <a:path w="2548" h="725" extrusionOk="0">
                  <a:moveTo>
                    <a:pt x="1379" y="1"/>
                  </a:moveTo>
                  <a:cubicBezTo>
                    <a:pt x="1071" y="1"/>
                    <a:pt x="734" y="180"/>
                    <a:pt x="462" y="294"/>
                  </a:cubicBezTo>
                  <a:cubicBezTo>
                    <a:pt x="287" y="358"/>
                    <a:pt x="128" y="453"/>
                    <a:pt x="1" y="597"/>
                  </a:cubicBezTo>
                  <a:cubicBezTo>
                    <a:pt x="32" y="692"/>
                    <a:pt x="128" y="708"/>
                    <a:pt x="223" y="724"/>
                  </a:cubicBezTo>
                  <a:cubicBezTo>
                    <a:pt x="494" y="724"/>
                    <a:pt x="749" y="708"/>
                    <a:pt x="1019" y="676"/>
                  </a:cubicBezTo>
                  <a:lnTo>
                    <a:pt x="2293" y="517"/>
                  </a:lnTo>
                  <a:cubicBezTo>
                    <a:pt x="2388" y="517"/>
                    <a:pt x="2468" y="485"/>
                    <a:pt x="2547" y="438"/>
                  </a:cubicBezTo>
                  <a:cubicBezTo>
                    <a:pt x="2547" y="438"/>
                    <a:pt x="2102" y="199"/>
                    <a:pt x="2054" y="183"/>
                  </a:cubicBezTo>
                  <a:cubicBezTo>
                    <a:pt x="1863" y="103"/>
                    <a:pt x="1672" y="40"/>
                    <a:pt x="1481" y="8"/>
                  </a:cubicBezTo>
                  <a:cubicBezTo>
                    <a:pt x="1447" y="3"/>
                    <a:pt x="1413" y="1"/>
                    <a:pt x="13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69"/>
            <p:cNvSpPr/>
            <p:nvPr/>
          </p:nvSpPr>
          <p:spPr>
            <a:xfrm>
              <a:off x="3046031" y="3820885"/>
              <a:ext cx="214057" cy="60905"/>
            </a:xfrm>
            <a:custGeom>
              <a:avLst/>
              <a:gdLst/>
              <a:ahLst/>
              <a:cxnLst/>
              <a:rect l="l" t="t" r="r" b="b"/>
              <a:pathLst>
                <a:path w="2548" h="725" extrusionOk="0">
                  <a:moveTo>
                    <a:pt x="1169" y="1"/>
                  </a:moveTo>
                  <a:cubicBezTo>
                    <a:pt x="1135" y="1"/>
                    <a:pt x="1101" y="3"/>
                    <a:pt x="1067" y="8"/>
                  </a:cubicBezTo>
                  <a:cubicBezTo>
                    <a:pt x="876" y="56"/>
                    <a:pt x="669" y="103"/>
                    <a:pt x="494" y="183"/>
                  </a:cubicBezTo>
                  <a:cubicBezTo>
                    <a:pt x="446" y="199"/>
                    <a:pt x="1" y="438"/>
                    <a:pt x="1" y="438"/>
                  </a:cubicBezTo>
                  <a:cubicBezTo>
                    <a:pt x="80" y="485"/>
                    <a:pt x="160" y="517"/>
                    <a:pt x="255" y="517"/>
                  </a:cubicBezTo>
                  <a:lnTo>
                    <a:pt x="1529" y="676"/>
                  </a:lnTo>
                  <a:cubicBezTo>
                    <a:pt x="1799" y="708"/>
                    <a:pt x="2054" y="724"/>
                    <a:pt x="2325" y="724"/>
                  </a:cubicBezTo>
                  <a:cubicBezTo>
                    <a:pt x="2420" y="708"/>
                    <a:pt x="2516" y="692"/>
                    <a:pt x="2547" y="597"/>
                  </a:cubicBezTo>
                  <a:cubicBezTo>
                    <a:pt x="2420" y="453"/>
                    <a:pt x="2261" y="358"/>
                    <a:pt x="2086" y="294"/>
                  </a:cubicBezTo>
                  <a:cubicBezTo>
                    <a:pt x="1814" y="180"/>
                    <a:pt x="1477" y="1"/>
                    <a:pt x="11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69"/>
            <p:cNvSpPr/>
            <p:nvPr/>
          </p:nvSpPr>
          <p:spPr>
            <a:xfrm>
              <a:off x="3304118" y="3562046"/>
              <a:ext cx="8149" cy="26882"/>
            </a:xfrm>
            <a:custGeom>
              <a:avLst/>
              <a:gdLst/>
              <a:ahLst/>
              <a:cxnLst/>
              <a:rect l="l" t="t" r="r" b="b"/>
              <a:pathLst>
                <a:path w="97" h="320" extrusionOk="0">
                  <a:moveTo>
                    <a:pt x="80" y="1"/>
                  </a:moveTo>
                  <a:cubicBezTo>
                    <a:pt x="80" y="96"/>
                    <a:pt x="49" y="208"/>
                    <a:pt x="1" y="287"/>
                  </a:cubicBezTo>
                  <a:cubicBezTo>
                    <a:pt x="1" y="303"/>
                    <a:pt x="1" y="303"/>
                    <a:pt x="1" y="303"/>
                  </a:cubicBezTo>
                  <a:cubicBezTo>
                    <a:pt x="1" y="303"/>
                    <a:pt x="1" y="319"/>
                    <a:pt x="1" y="319"/>
                  </a:cubicBezTo>
                  <a:cubicBezTo>
                    <a:pt x="49" y="224"/>
                    <a:pt x="80" y="112"/>
                    <a:pt x="96" y="17"/>
                  </a:cubicBezTo>
                  <a:lnTo>
                    <a:pt x="80" y="1"/>
                  </a:ln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69"/>
            <p:cNvSpPr/>
            <p:nvPr/>
          </p:nvSpPr>
          <p:spPr>
            <a:xfrm>
              <a:off x="3326885" y="3528609"/>
              <a:ext cx="5461" cy="32175"/>
            </a:xfrm>
            <a:custGeom>
              <a:avLst/>
              <a:gdLst/>
              <a:ahLst/>
              <a:cxnLst/>
              <a:rect l="l" t="t" r="r" b="b"/>
              <a:pathLst>
                <a:path w="65" h="383" extrusionOk="0">
                  <a:moveTo>
                    <a:pt x="0" y="1"/>
                  </a:moveTo>
                  <a:cubicBezTo>
                    <a:pt x="0" y="1"/>
                    <a:pt x="0" y="1"/>
                    <a:pt x="0" y="17"/>
                  </a:cubicBezTo>
                  <a:cubicBezTo>
                    <a:pt x="48" y="128"/>
                    <a:pt x="48" y="256"/>
                    <a:pt x="0" y="367"/>
                  </a:cubicBezTo>
                  <a:lnTo>
                    <a:pt x="0" y="383"/>
                  </a:lnTo>
                  <a:lnTo>
                    <a:pt x="16" y="367"/>
                  </a:lnTo>
                  <a:cubicBezTo>
                    <a:pt x="64" y="240"/>
                    <a:pt x="64" y="112"/>
                    <a:pt x="16" y="1"/>
                  </a:cubicBez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69"/>
            <p:cNvSpPr/>
            <p:nvPr/>
          </p:nvSpPr>
          <p:spPr>
            <a:xfrm>
              <a:off x="3314871" y="3579436"/>
              <a:ext cx="12097" cy="34863"/>
            </a:xfrm>
            <a:custGeom>
              <a:avLst/>
              <a:gdLst/>
              <a:ahLst/>
              <a:cxnLst/>
              <a:rect l="l" t="t" r="r" b="b"/>
              <a:pathLst>
                <a:path w="144" h="415" extrusionOk="0">
                  <a:moveTo>
                    <a:pt x="143" y="1"/>
                  </a:moveTo>
                  <a:cubicBezTo>
                    <a:pt x="96" y="144"/>
                    <a:pt x="48" y="271"/>
                    <a:pt x="0" y="399"/>
                  </a:cubicBezTo>
                  <a:lnTo>
                    <a:pt x="0" y="415"/>
                  </a:lnTo>
                  <a:cubicBezTo>
                    <a:pt x="64" y="287"/>
                    <a:pt x="112" y="144"/>
                    <a:pt x="143" y="17"/>
                  </a:cubicBezTo>
                  <a:cubicBezTo>
                    <a:pt x="143" y="17"/>
                    <a:pt x="143" y="1"/>
                    <a:pt x="143" y="1"/>
                  </a:cubicBez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69"/>
            <p:cNvSpPr/>
            <p:nvPr/>
          </p:nvSpPr>
          <p:spPr>
            <a:xfrm>
              <a:off x="2436266" y="2651446"/>
              <a:ext cx="8065" cy="26798"/>
            </a:xfrm>
            <a:custGeom>
              <a:avLst/>
              <a:gdLst/>
              <a:ahLst/>
              <a:cxnLst/>
              <a:rect l="l" t="t" r="r" b="b"/>
              <a:pathLst>
                <a:path w="96" h="319" extrusionOk="0">
                  <a:moveTo>
                    <a:pt x="80" y="0"/>
                  </a:moveTo>
                  <a:cubicBezTo>
                    <a:pt x="32" y="96"/>
                    <a:pt x="0" y="191"/>
                    <a:pt x="0" y="303"/>
                  </a:cubicBezTo>
                  <a:lnTo>
                    <a:pt x="0" y="318"/>
                  </a:lnTo>
                  <a:cubicBezTo>
                    <a:pt x="0" y="318"/>
                    <a:pt x="16" y="318"/>
                    <a:pt x="16" y="303"/>
                  </a:cubicBezTo>
                  <a:cubicBezTo>
                    <a:pt x="16" y="207"/>
                    <a:pt x="48" y="96"/>
                    <a:pt x="96" y="16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69"/>
            <p:cNvSpPr/>
            <p:nvPr/>
          </p:nvSpPr>
          <p:spPr>
            <a:xfrm>
              <a:off x="2416187" y="2679506"/>
              <a:ext cx="4116" cy="32175"/>
            </a:xfrm>
            <a:custGeom>
              <a:avLst/>
              <a:gdLst/>
              <a:ahLst/>
              <a:cxnLst/>
              <a:rect l="l" t="t" r="r" b="b"/>
              <a:pathLst>
                <a:path w="49" h="383" extrusionOk="0">
                  <a:moveTo>
                    <a:pt x="32" y="0"/>
                  </a:moveTo>
                  <a:cubicBezTo>
                    <a:pt x="1" y="128"/>
                    <a:pt x="1" y="255"/>
                    <a:pt x="32" y="366"/>
                  </a:cubicBezTo>
                  <a:lnTo>
                    <a:pt x="48" y="382"/>
                  </a:lnTo>
                  <a:lnTo>
                    <a:pt x="48" y="366"/>
                  </a:lnTo>
                  <a:cubicBezTo>
                    <a:pt x="16" y="255"/>
                    <a:pt x="16" y="128"/>
                    <a:pt x="48" y="16"/>
                  </a:cubicBezTo>
                  <a:cubicBezTo>
                    <a:pt x="48" y="16"/>
                    <a:pt x="48" y="16"/>
                    <a:pt x="48" y="0"/>
                  </a:cubicBez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69"/>
            <p:cNvSpPr/>
            <p:nvPr/>
          </p:nvSpPr>
          <p:spPr>
            <a:xfrm>
              <a:off x="2421564" y="2624647"/>
              <a:ext cx="12097" cy="34863"/>
            </a:xfrm>
            <a:custGeom>
              <a:avLst/>
              <a:gdLst/>
              <a:ahLst/>
              <a:cxnLst/>
              <a:rect l="l" t="t" r="r" b="b"/>
              <a:pathLst>
                <a:path w="144" h="415" extrusionOk="0">
                  <a:moveTo>
                    <a:pt x="144" y="1"/>
                  </a:moveTo>
                  <a:cubicBezTo>
                    <a:pt x="80" y="144"/>
                    <a:pt x="32" y="271"/>
                    <a:pt x="0" y="415"/>
                  </a:cubicBezTo>
                  <a:cubicBezTo>
                    <a:pt x="48" y="287"/>
                    <a:pt x="96" y="144"/>
                    <a:pt x="144" y="17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69"/>
            <p:cNvSpPr/>
            <p:nvPr/>
          </p:nvSpPr>
          <p:spPr>
            <a:xfrm>
              <a:off x="2691665" y="2796534"/>
              <a:ext cx="176589" cy="364425"/>
            </a:xfrm>
            <a:custGeom>
              <a:avLst/>
              <a:gdLst/>
              <a:ahLst/>
              <a:cxnLst/>
              <a:rect l="l" t="t" r="r" b="b"/>
              <a:pathLst>
                <a:path w="2102" h="4338" extrusionOk="0">
                  <a:moveTo>
                    <a:pt x="1324" y="0"/>
                  </a:moveTo>
                  <a:cubicBezTo>
                    <a:pt x="1282" y="0"/>
                    <a:pt x="1242" y="8"/>
                    <a:pt x="1210" y="24"/>
                  </a:cubicBezTo>
                  <a:cubicBezTo>
                    <a:pt x="1035" y="88"/>
                    <a:pt x="876" y="199"/>
                    <a:pt x="765" y="342"/>
                  </a:cubicBezTo>
                  <a:lnTo>
                    <a:pt x="701" y="390"/>
                  </a:lnTo>
                  <a:cubicBezTo>
                    <a:pt x="605" y="502"/>
                    <a:pt x="494" y="629"/>
                    <a:pt x="414" y="756"/>
                  </a:cubicBezTo>
                  <a:cubicBezTo>
                    <a:pt x="223" y="1075"/>
                    <a:pt x="96" y="1425"/>
                    <a:pt x="64" y="1791"/>
                  </a:cubicBezTo>
                  <a:cubicBezTo>
                    <a:pt x="1" y="2332"/>
                    <a:pt x="64" y="2857"/>
                    <a:pt x="239" y="3367"/>
                  </a:cubicBezTo>
                  <a:cubicBezTo>
                    <a:pt x="287" y="3558"/>
                    <a:pt x="367" y="3749"/>
                    <a:pt x="478" y="3908"/>
                  </a:cubicBezTo>
                  <a:cubicBezTo>
                    <a:pt x="494" y="3924"/>
                    <a:pt x="494" y="3940"/>
                    <a:pt x="510" y="3956"/>
                  </a:cubicBezTo>
                  <a:cubicBezTo>
                    <a:pt x="590" y="4051"/>
                    <a:pt x="685" y="4131"/>
                    <a:pt x="781" y="4194"/>
                  </a:cubicBezTo>
                  <a:cubicBezTo>
                    <a:pt x="876" y="4258"/>
                    <a:pt x="1003" y="4306"/>
                    <a:pt x="1115" y="4322"/>
                  </a:cubicBezTo>
                  <a:cubicBezTo>
                    <a:pt x="1163" y="4338"/>
                    <a:pt x="1210" y="4338"/>
                    <a:pt x="1258" y="4338"/>
                  </a:cubicBezTo>
                  <a:cubicBezTo>
                    <a:pt x="1322" y="4338"/>
                    <a:pt x="1385" y="4338"/>
                    <a:pt x="1465" y="4306"/>
                  </a:cubicBezTo>
                  <a:cubicBezTo>
                    <a:pt x="1481" y="4306"/>
                    <a:pt x="1513" y="4290"/>
                    <a:pt x="1529" y="4274"/>
                  </a:cubicBezTo>
                  <a:cubicBezTo>
                    <a:pt x="1672" y="4178"/>
                    <a:pt x="1783" y="4019"/>
                    <a:pt x="1815" y="3844"/>
                  </a:cubicBezTo>
                  <a:cubicBezTo>
                    <a:pt x="1847" y="3765"/>
                    <a:pt x="1863" y="3685"/>
                    <a:pt x="1895" y="3605"/>
                  </a:cubicBezTo>
                  <a:cubicBezTo>
                    <a:pt x="2102" y="2746"/>
                    <a:pt x="2022" y="1870"/>
                    <a:pt x="1911" y="1011"/>
                  </a:cubicBezTo>
                  <a:cubicBezTo>
                    <a:pt x="1895" y="899"/>
                    <a:pt x="1879" y="788"/>
                    <a:pt x="1863" y="677"/>
                  </a:cubicBezTo>
                  <a:cubicBezTo>
                    <a:pt x="1831" y="470"/>
                    <a:pt x="1736" y="279"/>
                    <a:pt x="1592" y="120"/>
                  </a:cubicBezTo>
                  <a:cubicBezTo>
                    <a:pt x="1545" y="72"/>
                    <a:pt x="1497" y="40"/>
                    <a:pt x="1449" y="24"/>
                  </a:cubicBezTo>
                  <a:cubicBezTo>
                    <a:pt x="1409" y="8"/>
                    <a:pt x="1365" y="0"/>
                    <a:pt x="1324" y="0"/>
                  </a:cubicBezTo>
                  <a:close/>
                </a:path>
              </a:pathLst>
            </a:custGeom>
            <a:solidFill>
              <a:srgbClr val="504D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69"/>
            <p:cNvSpPr/>
            <p:nvPr/>
          </p:nvSpPr>
          <p:spPr>
            <a:xfrm>
              <a:off x="2789288" y="2797878"/>
              <a:ext cx="30832" cy="363080"/>
            </a:xfrm>
            <a:custGeom>
              <a:avLst/>
              <a:gdLst/>
              <a:ahLst/>
              <a:cxnLst/>
              <a:rect l="l" t="t" r="r" b="b"/>
              <a:pathLst>
                <a:path w="367" h="4322" extrusionOk="0">
                  <a:moveTo>
                    <a:pt x="168" y="0"/>
                  </a:moveTo>
                  <a:cubicBezTo>
                    <a:pt x="128" y="0"/>
                    <a:pt x="88" y="8"/>
                    <a:pt x="48" y="24"/>
                  </a:cubicBezTo>
                  <a:cubicBezTo>
                    <a:pt x="1" y="915"/>
                    <a:pt x="1" y="1807"/>
                    <a:pt x="16" y="2698"/>
                  </a:cubicBezTo>
                  <a:cubicBezTo>
                    <a:pt x="32" y="3160"/>
                    <a:pt x="64" y="3621"/>
                    <a:pt x="96" y="4083"/>
                  </a:cubicBezTo>
                  <a:lnTo>
                    <a:pt x="96" y="4322"/>
                  </a:lnTo>
                  <a:cubicBezTo>
                    <a:pt x="160" y="4322"/>
                    <a:pt x="223" y="4322"/>
                    <a:pt x="303" y="4290"/>
                  </a:cubicBezTo>
                  <a:cubicBezTo>
                    <a:pt x="319" y="4290"/>
                    <a:pt x="351" y="4274"/>
                    <a:pt x="367" y="4258"/>
                  </a:cubicBezTo>
                  <a:cubicBezTo>
                    <a:pt x="367" y="3812"/>
                    <a:pt x="303" y="3319"/>
                    <a:pt x="303" y="2985"/>
                  </a:cubicBezTo>
                  <a:lnTo>
                    <a:pt x="303" y="740"/>
                  </a:lnTo>
                  <a:cubicBezTo>
                    <a:pt x="303" y="501"/>
                    <a:pt x="303" y="263"/>
                    <a:pt x="287" y="24"/>
                  </a:cubicBezTo>
                  <a:cubicBezTo>
                    <a:pt x="247" y="8"/>
                    <a:pt x="207" y="0"/>
                    <a:pt x="168" y="0"/>
                  </a:cubicBezTo>
                  <a:close/>
                </a:path>
              </a:pathLst>
            </a:custGeom>
            <a:solidFill>
              <a:srgbClr val="5B5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69"/>
            <p:cNvSpPr/>
            <p:nvPr/>
          </p:nvSpPr>
          <p:spPr>
            <a:xfrm>
              <a:off x="2725102" y="2829299"/>
              <a:ext cx="32176" cy="319649"/>
            </a:xfrm>
            <a:custGeom>
              <a:avLst/>
              <a:gdLst/>
              <a:ahLst/>
              <a:cxnLst/>
              <a:rect l="l" t="t" r="r" b="b"/>
              <a:pathLst>
                <a:path w="383" h="3805" extrusionOk="0">
                  <a:moveTo>
                    <a:pt x="303" y="0"/>
                  </a:moveTo>
                  <a:cubicBezTo>
                    <a:pt x="192" y="112"/>
                    <a:pt x="96" y="239"/>
                    <a:pt x="16" y="366"/>
                  </a:cubicBezTo>
                  <a:cubicBezTo>
                    <a:pt x="1" y="1019"/>
                    <a:pt x="1" y="1671"/>
                    <a:pt x="16" y="2324"/>
                  </a:cubicBezTo>
                  <a:cubicBezTo>
                    <a:pt x="32" y="2722"/>
                    <a:pt x="48" y="3120"/>
                    <a:pt x="80" y="3518"/>
                  </a:cubicBezTo>
                  <a:cubicBezTo>
                    <a:pt x="80" y="3534"/>
                    <a:pt x="96" y="3550"/>
                    <a:pt x="112" y="3566"/>
                  </a:cubicBezTo>
                  <a:cubicBezTo>
                    <a:pt x="176" y="3661"/>
                    <a:pt x="271" y="3741"/>
                    <a:pt x="383" y="3804"/>
                  </a:cubicBezTo>
                  <a:cubicBezTo>
                    <a:pt x="367" y="3375"/>
                    <a:pt x="303" y="2929"/>
                    <a:pt x="303" y="2611"/>
                  </a:cubicBezTo>
                  <a:lnTo>
                    <a:pt x="303" y="350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5B5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69"/>
            <p:cNvSpPr/>
            <p:nvPr/>
          </p:nvSpPr>
          <p:spPr>
            <a:xfrm>
              <a:off x="2845492" y="2853326"/>
              <a:ext cx="22767" cy="246142"/>
            </a:xfrm>
            <a:custGeom>
              <a:avLst/>
              <a:gdLst/>
              <a:ahLst/>
              <a:cxnLst/>
              <a:rect l="l" t="t" r="r" b="b"/>
              <a:pathLst>
                <a:path w="271" h="2930" extrusionOk="0">
                  <a:moveTo>
                    <a:pt x="16" y="1"/>
                  </a:moveTo>
                  <a:cubicBezTo>
                    <a:pt x="0" y="685"/>
                    <a:pt x="0" y="1354"/>
                    <a:pt x="16" y="2038"/>
                  </a:cubicBezTo>
                  <a:cubicBezTo>
                    <a:pt x="32" y="2325"/>
                    <a:pt x="48" y="2627"/>
                    <a:pt x="64" y="2929"/>
                  </a:cubicBezTo>
                  <a:cubicBezTo>
                    <a:pt x="271" y="2070"/>
                    <a:pt x="191" y="1194"/>
                    <a:pt x="64" y="319"/>
                  </a:cubicBezTo>
                  <a:cubicBezTo>
                    <a:pt x="64" y="223"/>
                    <a:pt x="48" y="112"/>
                    <a:pt x="16" y="1"/>
                  </a:cubicBezTo>
                  <a:close/>
                </a:path>
              </a:pathLst>
            </a:custGeom>
            <a:solidFill>
              <a:srgbClr val="5B5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69"/>
            <p:cNvSpPr/>
            <p:nvPr/>
          </p:nvSpPr>
          <p:spPr>
            <a:xfrm>
              <a:off x="2611433" y="2897684"/>
              <a:ext cx="119126" cy="125591"/>
            </a:xfrm>
            <a:custGeom>
              <a:avLst/>
              <a:gdLst/>
              <a:ahLst/>
              <a:cxnLst/>
              <a:rect l="l" t="t" r="r" b="b"/>
              <a:pathLst>
                <a:path w="1418" h="1495" extrusionOk="0">
                  <a:moveTo>
                    <a:pt x="863" y="1"/>
                  </a:moveTo>
                  <a:cubicBezTo>
                    <a:pt x="824" y="1"/>
                    <a:pt x="782" y="23"/>
                    <a:pt x="749" y="46"/>
                  </a:cubicBezTo>
                  <a:cubicBezTo>
                    <a:pt x="621" y="125"/>
                    <a:pt x="494" y="221"/>
                    <a:pt x="367" y="316"/>
                  </a:cubicBezTo>
                  <a:cubicBezTo>
                    <a:pt x="287" y="396"/>
                    <a:pt x="1" y="603"/>
                    <a:pt x="64" y="651"/>
                  </a:cubicBezTo>
                  <a:cubicBezTo>
                    <a:pt x="144" y="714"/>
                    <a:pt x="462" y="1462"/>
                    <a:pt x="398" y="1494"/>
                  </a:cubicBezTo>
                  <a:cubicBezTo>
                    <a:pt x="574" y="1430"/>
                    <a:pt x="717" y="1303"/>
                    <a:pt x="812" y="1160"/>
                  </a:cubicBezTo>
                  <a:cubicBezTo>
                    <a:pt x="1019" y="921"/>
                    <a:pt x="1210" y="682"/>
                    <a:pt x="1385" y="444"/>
                  </a:cubicBezTo>
                  <a:cubicBezTo>
                    <a:pt x="1401" y="428"/>
                    <a:pt x="1417" y="396"/>
                    <a:pt x="1417" y="364"/>
                  </a:cubicBezTo>
                  <a:cubicBezTo>
                    <a:pt x="1401" y="332"/>
                    <a:pt x="1385" y="316"/>
                    <a:pt x="1354" y="316"/>
                  </a:cubicBezTo>
                  <a:cubicBezTo>
                    <a:pt x="1334" y="314"/>
                    <a:pt x="1315" y="312"/>
                    <a:pt x="1295" y="312"/>
                  </a:cubicBezTo>
                  <a:cubicBezTo>
                    <a:pt x="1199" y="312"/>
                    <a:pt x="1098" y="343"/>
                    <a:pt x="1019" y="396"/>
                  </a:cubicBezTo>
                  <a:cubicBezTo>
                    <a:pt x="1115" y="316"/>
                    <a:pt x="1194" y="205"/>
                    <a:pt x="1290" y="109"/>
                  </a:cubicBezTo>
                  <a:cubicBezTo>
                    <a:pt x="1306" y="93"/>
                    <a:pt x="1338" y="46"/>
                    <a:pt x="1306" y="30"/>
                  </a:cubicBezTo>
                  <a:cubicBezTo>
                    <a:pt x="1298" y="22"/>
                    <a:pt x="1290" y="18"/>
                    <a:pt x="1282" y="18"/>
                  </a:cubicBezTo>
                  <a:cubicBezTo>
                    <a:pt x="1274" y="18"/>
                    <a:pt x="1266" y="22"/>
                    <a:pt x="1258" y="30"/>
                  </a:cubicBezTo>
                  <a:cubicBezTo>
                    <a:pt x="1067" y="62"/>
                    <a:pt x="892" y="141"/>
                    <a:pt x="733" y="269"/>
                  </a:cubicBezTo>
                  <a:cubicBezTo>
                    <a:pt x="796" y="189"/>
                    <a:pt x="860" y="93"/>
                    <a:pt x="908" y="14"/>
                  </a:cubicBezTo>
                  <a:cubicBezTo>
                    <a:pt x="894" y="5"/>
                    <a:pt x="878" y="1"/>
                    <a:pt x="863" y="1"/>
                  </a:cubicBezTo>
                  <a:close/>
                </a:path>
              </a:pathLst>
            </a:custGeom>
            <a:solidFill>
              <a:srgbClr val="FFC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69"/>
            <p:cNvSpPr/>
            <p:nvPr/>
          </p:nvSpPr>
          <p:spPr>
            <a:xfrm>
              <a:off x="2406862" y="2945906"/>
              <a:ext cx="251442" cy="519922"/>
            </a:xfrm>
            <a:custGeom>
              <a:avLst/>
              <a:gdLst/>
              <a:ahLst/>
              <a:cxnLst/>
              <a:rect l="l" t="t" r="r" b="b"/>
              <a:pathLst>
                <a:path w="2993" h="6189" extrusionOk="0">
                  <a:moveTo>
                    <a:pt x="1450" y="168"/>
                  </a:moveTo>
                  <a:cubicBezTo>
                    <a:pt x="1158" y="283"/>
                    <a:pt x="859" y="444"/>
                    <a:pt x="609" y="592"/>
                  </a:cubicBezTo>
                  <a:lnTo>
                    <a:pt x="609" y="592"/>
                  </a:lnTo>
                  <a:cubicBezTo>
                    <a:pt x="729" y="524"/>
                    <a:pt x="850" y="458"/>
                    <a:pt x="971" y="395"/>
                  </a:cubicBezTo>
                  <a:cubicBezTo>
                    <a:pt x="1142" y="304"/>
                    <a:pt x="1302" y="228"/>
                    <a:pt x="1450" y="168"/>
                  </a:cubicBezTo>
                  <a:close/>
                  <a:moveTo>
                    <a:pt x="609" y="592"/>
                  </a:moveTo>
                  <a:cubicBezTo>
                    <a:pt x="399" y="713"/>
                    <a:pt x="193" y="842"/>
                    <a:pt x="0" y="984"/>
                  </a:cubicBezTo>
                  <a:cubicBezTo>
                    <a:pt x="12" y="978"/>
                    <a:pt x="264" y="797"/>
                    <a:pt x="609" y="592"/>
                  </a:cubicBezTo>
                  <a:close/>
                  <a:moveTo>
                    <a:pt x="2152" y="0"/>
                  </a:moveTo>
                  <a:cubicBezTo>
                    <a:pt x="1964" y="0"/>
                    <a:pt x="1728" y="56"/>
                    <a:pt x="1450" y="168"/>
                  </a:cubicBezTo>
                  <a:lnTo>
                    <a:pt x="1450" y="168"/>
                  </a:lnTo>
                  <a:cubicBezTo>
                    <a:pt x="1690" y="73"/>
                    <a:pt x="1926" y="10"/>
                    <a:pt x="2124" y="10"/>
                  </a:cubicBezTo>
                  <a:cubicBezTo>
                    <a:pt x="2236" y="10"/>
                    <a:pt x="2337" y="30"/>
                    <a:pt x="2420" y="77"/>
                  </a:cubicBezTo>
                  <a:cubicBezTo>
                    <a:pt x="2611" y="220"/>
                    <a:pt x="2738" y="427"/>
                    <a:pt x="2770" y="650"/>
                  </a:cubicBezTo>
                  <a:cubicBezTo>
                    <a:pt x="2993" y="1493"/>
                    <a:pt x="2833" y="3021"/>
                    <a:pt x="2245" y="3992"/>
                  </a:cubicBezTo>
                  <a:cubicBezTo>
                    <a:pt x="1465" y="5266"/>
                    <a:pt x="1146" y="5664"/>
                    <a:pt x="239" y="6157"/>
                  </a:cubicBezTo>
                  <a:lnTo>
                    <a:pt x="255" y="6189"/>
                  </a:lnTo>
                  <a:cubicBezTo>
                    <a:pt x="1162" y="5679"/>
                    <a:pt x="1480" y="5282"/>
                    <a:pt x="2260" y="4008"/>
                  </a:cubicBezTo>
                  <a:cubicBezTo>
                    <a:pt x="2563" y="3483"/>
                    <a:pt x="2754" y="2894"/>
                    <a:pt x="2833" y="2305"/>
                  </a:cubicBezTo>
                  <a:cubicBezTo>
                    <a:pt x="2913" y="1748"/>
                    <a:pt x="2913" y="1207"/>
                    <a:pt x="2786" y="665"/>
                  </a:cubicBezTo>
                  <a:cubicBezTo>
                    <a:pt x="2754" y="427"/>
                    <a:pt x="2627" y="204"/>
                    <a:pt x="2436" y="61"/>
                  </a:cubicBezTo>
                  <a:cubicBezTo>
                    <a:pt x="2359" y="20"/>
                    <a:pt x="2264" y="0"/>
                    <a:pt x="21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69"/>
            <p:cNvSpPr/>
            <p:nvPr/>
          </p:nvSpPr>
          <p:spPr>
            <a:xfrm>
              <a:off x="2429545" y="3459132"/>
              <a:ext cx="36208" cy="29487"/>
            </a:xfrm>
            <a:custGeom>
              <a:avLst/>
              <a:gdLst/>
              <a:ahLst/>
              <a:cxnLst/>
              <a:rect l="l" t="t" r="r" b="b"/>
              <a:pathLst>
                <a:path w="431" h="351" extrusionOk="0">
                  <a:moveTo>
                    <a:pt x="335" y="0"/>
                  </a:moveTo>
                  <a:cubicBezTo>
                    <a:pt x="224" y="0"/>
                    <a:pt x="96" y="16"/>
                    <a:pt x="1" y="64"/>
                  </a:cubicBezTo>
                  <a:cubicBezTo>
                    <a:pt x="94" y="17"/>
                    <a:pt x="217" y="1"/>
                    <a:pt x="342" y="0"/>
                  </a:cubicBezTo>
                  <a:lnTo>
                    <a:pt x="342" y="0"/>
                  </a:lnTo>
                  <a:cubicBezTo>
                    <a:pt x="339" y="0"/>
                    <a:pt x="337" y="0"/>
                    <a:pt x="335" y="0"/>
                  </a:cubicBezTo>
                  <a:close/>
                  <a:moveTo>
                    <a:pt x="351" y="0"/>
                  </a:moveTo>
                  <a:cubicBezTo>
                    <a:pt x="348" y="0"/>
                    <a:pt x="345" y="0"/>
                    <a:pt x="342" y="0"/>
                  </a:cubicBezTo>
                  <a:lnTo>
                    <a:pt x="342" y="0"/>
                  </a:lnTo>
                  <a:cubicBezTo>
                    <a:pt x="358" y="0"/>
                    <a:pt x="385" y="2"/>
                    <a:pt x="399" y="16"/>
                  </a:cubicBezTo>
                  <a:cubicBezTo>
                    <a:pt x="399" y="16"/>
                    <a:pt x="399" y="32"/>
                    <a:pt x="399" y="32"/>
                  </a:cubicBezTo>
                  <a:cubicBezTo>
                    <a:pt x="399" y="48"/>
                    <a:pt x="383" y="64"/>
                    <a:pt x="367" y="64"/>
                  </a:cubicBezTo>
                  <a:cubicBezTo>
                    <a:pt x="287" y="112"/>
                    <a:pt x="192" y="159"/>
                    <a:pt x="96" y="175"/>
                  </a:cubicBezTo>
                  <a:cubicBezTo>
                    <a:pt x="114" y="175"/>
                    <a:pt x="132" y="180"/>
                    <a:pt x="147" y="191"/>
                  </a:cubicBezTo>
                  <a:lnTo>
                    <a:pt x="147" y="191"/>
                  </a:lnTo>
                  <a:cubicBezTo>
                    <a:pt x="226" y="174"/>
                    <a:pt x="304" y="143"/>
                    <a:pt x="383" y="96"/>
                  </a:cubicBezTo>
                  <a:cubicBezTo>
                    <a:pt x="399" y="80"/>
                    <a:pt x="415" y="64"/>
                    <a:pt x="431" y="48"/>
                  </a:cubicBezTo>
                  <a:cubicBezTo>
                    <a:pt x="431" y="32"/>
                    <a:pt x="415" y="32"/>
                    <a:pt x="415" y="16"/>
                  </a:cubicBezTo>
                  <a:cubicBezTo>
                    <a:pt x="399" y="0"/>
                    <a:pt x="367" y="0"/>
                    <a:pt x="351" y="0"/>
                  </a:cubicBezTo>
                  <a:close/>
                  <a:moveTo>
                    <a:pt x="147" y="191"/>
                  </a:moveTo>
                  <a:cubicBezTo>
                    <a:pt x="146" y="191"/>
                    <a:pt x="145" y="191"/>
                    <a:pt x="144" y="191"/>
                  </a:cubicBezTo>
                  <a:cubicBezTo>
                    <a:pt x="146" y="191"/>
                    <a:pt x="147" y="191"/>
                    <a:pt x="149" y="192"/>
                  </a:cubicBezTo>
                  <a:lnTo>
                    <a:pt x="149" y="192"/>
                  </a:lnTo>
                  <a:cubicBezTo>
                    <a:pt x="148" y="191"/>
                    <a:pt x="148" y="191"/>
                    <a:pt x="147" y="191"/>
                  </a:cubicBezTo>
                  <a:close/>
                  <a:moveTo>
                    <a:pt x="149" y="192"/>
                  </a:moveTo>
                  <a:lnTo>
                    <a:pt x="149" y="192"/>
                  </a:lnTo>
                  <a:cubicBezTo>
                    <a:pt x="160" y="199"/>
                    <a:pt x="169" y="210"/>
                    <a:pt x="176" y="223"/>
                  </a:cubicBezTo>
                  <a:cubicBezTo>
                    <a:pt x="192" y="239"/>
                    <a:pt x="192" y="255"/>
                    <a:pt x="176" y="255"/>
                  </a:cubicBezTo>
                  <a:cubicBezTo>
                    <a:pt x="176" y="287"/>
                    <a:pt x="160" y="303"/>
                    <a:pt x="128" y="319"/>
                  </a:cubicBezTo>
                  <a:cubicBezTo>
                    <a:pt x="112" y="319"/>
                    <a:pt x="92" y="323"/>
                    <a:pt x="71" y="325"/>
                  </a:cubicBezTo>
                  <a:lnTo>
                    <a:pt x="71" y="325"/>
                  </a:lnTo>
                  <a:cubicBezTo>
                    <a:pt x="69" y="323"/>
                    <a:pt x="66" y="321"/>
                    <a:pt x="64" y="319"/>
                  </a:cubicBezTo>
                  <a:lnTo>
                    <a:pt x="17" y="319"/>
                  </a:lnTo>
                  <a:cubicBezTo>
                    <a:pt x="27" y="324"/>
                    <a:pt x="40" y="326"/>
                    <a:pt x="53" y="326"/>
                  </a:cubicBezTo>
                  <a:cubicBezTo>
                    <a:pt x="59" y="326"/>
                    <a:pt x="65" y="325"/>
                    <a:pt x="71" y="325"/>
                  </a:cubicBezTo>
                  <a:lnTo>
                    <a:pt x="71" y="325"/>
                  </a:lnTo>
                  <a:cubicBezTo>
                    <a:pt x="88" y="338"/>
                    <a:pt x="116" y="350"/>
                    <a:pt x="144" y="350"/>
                  </a:cubicBezTo>
                  <a:cubicBezTo>
                    <a:pt x="176" y="334"/>
                    <a:pt x="192" y="319"/>
                    <a:pt x="208" y="287"/>
                  </a:cubicBezTo>
                  <a:cubicBezTo>
                    <a:pt x="208" y="271"/>
                    <a:pt x="208" y="255"/>
                    <a:pt x="208" y="239"/>
                  </a:cubicBezTo>
                  <a:cubicBezTo>
                    <a:pt x="193" y="210"/>
                    <a:pt x="166" y="194"/>
                    <a:pt x="149" y="192"/>
                  </a:cubicBez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69"/>
            <p:cNvSpPr/>
            <p:nvPr/>
          </p:nvSpPr>
          <p:spPr>
            <a:xfrm>
              <a:off x="2393420" y="2982451"/>
              <a:ext cx="29572" cy="46120"/>
            </a:xfrm>
            <a:custGeom>
              <a:avLst/>
              <a:gdLst/>
              <a:ahLst/>
              <a:cxnLst/>
              <a:rect l="l" t="t" r="r" b="b"/>
              <a:pathLst>
                <a:path w="352" h="549" extrusionOk="0">
                  <a:moveTo>
                    <a:pt x="208" y="8"/>
                  </a:moveTo>
                  <a:cubicBezTo>
                    <a:pt x="206" y="8"/>
                    <a:pt x="204" y="8"/>
                    <a:pt x="202" y="8"/>
                  </a:cubicBezTo>
                  <a:lnTo>
                    <a:pt x="202" y="8"/>
                  </a:lnTo>
                  <a:cubicBezTo>
                    <a:pt x="210" y="8"/>
                    <a:pt x="218" y="8"/>
                    <a:pt x="224" y="8"/>
                  </a:cubicBezTo>
                  <a:close/>
                  <a:moveTo>
                    <a:pt x="202" y="8"/>
                  </a:moveTo>
                  <a:cubicBezTo>
                    <a:pt x="187" y="10"/>
                    <a:pt x="170" y="13"/>
                    <a:pt x="160" y="24"/>
                  </a:cubicBezTo>
                  <a:cubicBezTo>
                    <a:pt x="81" y="103"/>
                    <a:pt x="17" y="215"/>
                    <a:pt x="1" y="326"/>
                  </a:cubicBezTo>
                  <a:cubicBezTo>
                    <a:pt x="17" y="215"/>
                    <a:pt x="81" y="119"/>
                    <a:pt x="160" y="39"/>
                  </a:cubicBezTo>
                  <a:cubicBezTo>
                    <a:pt x="174" y="26"/>
                    <a:pt x="188" y="12"/>
                    <a:pt x="202" y="8"/>
                  </a:cubicBezTo>
                  <a:close/>
                  <a:moveTo>
                    <a:pt x="228" y="1"/>
                  </a:moveTo>
                  <a:cubicBezTo>
                    <a:pt x="226" y="1"/>
                    <a:pt x="224" y="2"/>
                    <a:pt x="224" y="8"/>
                  </a:cubicBezTo>
                  <a:lnTo>
                    <a:pt x="224" y="39"/>
                  </a:lnTo>
                  <a:cubicBezTo>
                    <a:pt x="224" y="167"/>
                    <a:pt x="192" y="310"/>
                    <a:pt x="128" y="421"/>
                  </a:cubicBezTo>
                  <a:lnTo>
                    <a:pt x="128" y="437"/>
                  </a:lnTo>
                  <a:lnTo>
                    <a:pt x="209" y="322"/>
                  </a:lnTo>
                  <a:lnTo>
                    <a:pt x="209" y="322"/>
                  </a:lnTo>
                  <a:cubicBezTo>
                    <a:pt x="200" y="345"/>
                    <a:pt x="189" y="367"/>
                    <a:pt x="176" y="390"/>
                  </a:cubicBezTo>
                  <a:lnTo>
                    <a:pt x="256" y="278"/>
                  </a:lnTo>
                  <a:cubicBezTo>
                    <a:pt x="256" y="278"/>
                    <a:pt x="259" y="275"/>
                    <a:pt x="263" y="272"/>
                  </a:cubicBezTo>
                  <a:lnTo>
                    <a:pt x="263" y="272"/>
                  </a:lnTo>
                  <a:cubicBezTo>
                    <a:pt x="285" y="305"/>
                    <a:pt x="270" y="359"/>
                    <a:pt x="256" y="374"/>
                  </a:cubicBezTo>
                  <a:cubicBezTo>
                    <a:pt x="224" y="437"/>
                    <a:pt x="192" y="485"/>
                    <a:pt x="144" y="549"/>
                  </a:cubicBezTo>
                  <a:lnTo>
                    <a:pt x="192" y="549"/>
                  </a:lnTo>
                  <a:cubicBezTo>
                    <a:pt x="240" y="501"/>
                    <a:pt x="272" y="437"/>
                    <a:pt x="303" y="390"/>
                  </a:cubicBezTo>
                  <a:cubicBezTo>
                    <a:pt x="319" y="358"/>
                    <a:pt x="351" y="294"/>
                    <a:pt x="303" y="262"/>
                  </a:cubicBezTo>
                  <a:cubicBezTo>
                    <a:pt x="303" y="254"/>
                    <a:pt x="299" y="250"/>
                    <a:pt x="295" y="250"/>
                  </a:cubicBezTo>
                  <a:cubicBezTo>
                    <a:pt x="291" y="250"/>
                    <a:pt x="287" y="254"/>
                    <a:pt x="287" y="262"/>
                  </a:cubicBezTo>
                  <a:cubicBezTo>
                    <a:pt x="278" y="262"/>
                    <a:pt x="269" y="267"/>
                    <a:pt x="263" y="272"/>
                  </a:cubicBezTo>
                  <a:lnTo>
                    <a:pt x="263" y="272"/>
                  </a:lnTo>
                  <a:cubicBezTo>
                    <a:pt x="261" y="268"/>
                    <a:pt x="259" y="265"/>
                    <a:pt x="256" y="262"/>
                  </a:cubicBezTo>
                  <a:cubicBezTo>
                    <a:pt x="256" y="262"/>
                    <a:pt x="240" y="262"/>
                    <a:pt x="240" y="278"/>
                  </a:cubicBezTo>
                  <a:lnTo>
                    <a:pt x="209" y="322"/>
                  </a:lnTo>
                  <a:lnTo>
                    <a:pt x="209" y="322"/>
                  </a:lnTo>
                  <a:cubicBezTo>
                    <a:pt x="246" y="233"/>
                    <a:pt x="256" y="141"/>
                    <a:pt x="256" y="39"/>
                  </a:cubicBezTo>
                  <a:cubicBezTo>
                    <a:pt x="256" y="39"/>
                    <a:pt x="256" y="24"/>
                    <a:pt x="240" y="8"/>
                  </a:cubicBezTo>
                  <a:cubicBezTo>
                    <a:pt x="240" y="8"/>
                    <a:pt x="233" y="1"/>
                    <a:pt x="228" y="1"/>
                  </a:cubicBez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69"/>
            <p:cNvSpPr/>
            <p:nvPr/>
          </p:nvSpPr>
          <p:spPr>
            <a:xfrm>
              <a:off x="2845492" y="2902136"/>
              <a:ext cx="115010" cy="131808"/>
            </a:xfrm>
            <a:custGeom>
              <a:avLst/>
              <a:gdLst/>
              <a:ahLst/>
              <a:cxnLst/>
              <a:rect l="l" t="t" r="r" b="b"/>
              <a:pathLst>
                <a:path w="1369" h="1569" extrusionOk="0">
                  <a:moveTo>
                    <a:pt x="567" y="0"/>
                  </a:moveTo>
                  <a:cubicBezTo>
                    <a:pt x="547" y="0"/>
                    <a:pt x="527" y="7"/>
                    <a:pt x="509" y="24"/>
                  </a:cubicBezTo>
                  <a:cubicBezTo>
                    <a:pt x="557" y="104"/>
                    <a:pt x="621" y="200"/>
                    <a:pt x="685" y="279"/>
                  </a:cubicBezTo>
                  <a:cubicBezTo>
                    <a:pt x="541" y="152"/>
                    <a:pt x="350" y="72"/>
                    <a:pt x="159" y="40"/>
                  </a:cubicBezTo>
                  <a:cubicBezTo>
                    <a:pt x="151" y="32"/>
                    <a:pt x="143" y="28"/>
                    <a:pt x="135" y="28"/>
                  </a:cubicBezTo>
                  <a:cubicBezTo>
                    <a:pt x="127" y="28"/>
                    <a:pt x="119" y="32"/>
                    <a:pt x="112" y="40"/>
                  </a:cubicBezTo>
                  <a:cubicBezTo>
                    <a:pt x="96" y="56"/>
                    <a:pt x="112" y="88"/>
                    <a:pt x="127" y="120"/>
                  </a:cubicBezTo>
                  <a:lnTo>
                    <a:pt x="398" y="407"/>
                  </a:lnTo>
                  <a:cubicBezTo>
                    <a:pt x="319" y="354"/>
                    <a:pt x="229" y="323"/>
                    <a:pt x="128" y="323"/>
                  </a:cubicBezTo>
                  <a:cubicBezTo>
                    <a:pt x="107" y="323"/>
                    <a:pt x="86" y="324"/>
                    <a:pt x="64" y="327"/>
                  </a:cubicBezTo>
                  <a:cubicBezTo>
                    <a:pt x="48" y="327"/>
                    <a:pt x="16" y="343"/>
                    <a:pt x="16" y="375"/>
                  </a:cubicBezTo>
                  <a:cubicBezTo>
                    <a:pt x="0" y="391"/>
                    <a:pt x="16" y="422"/>
                    <a:pt x="32" y="454"/>
                  </a:cubicBezTo>
                  <a:cubicBezTo>
                    <a:pt x="207" y="693"/>
                    <a:pt x="414" y="932"/>
                    <a:pt x="605" y="1171"/>
                  </a:cubicBezTo>
                  <a:cubicBezTo>
                    <a:pt x="715" y="1344"/>
                    <a:pt x="888" y="1471"/>
                    <a:pt x="1078" y="1566"/>
                  </a:cubicBezTo>
                  <a:lnTo>
                    <a:pt x="1078" y="1566"/>
                  </a:lnTo>
                  <a:cubicBezTo>
                    <a:pt x="1020" y="1514"/>
                    <a:pt x="1369" y="723"/>
                    <a:pt x="1353" y="661"/>
                  </a:cubicBezTo>
                  <a:cubicBezTo>
                    <a:pt x="1321" y="550"/>
                    <a:pt x="1130" y="407"/>
                    <a:pt x="1051" y="327"/>
                  </a:cubicBezTo>
                  <a:cubicBezTo>
                    <a:pt x="923" y="231"/>
                    <a:pt x="812" y="136"/>
                    <a:pt x="669" y="40"/>
                  </a:cubicBezTo>
                  <a:cubicBezTo>
                    <a:pt x="638" y="20"/>
                    <a:pt x="602" y="0"/>
                    <a:pt x="567" y="0"/>
                  </a:cubicBezTo>
                  <a:close/>
                  <a:moveTo>
                    <a:pt x="1078" y="1566"/>
                  </a:moveTo>
                  <a:lnTo>
                    <a:pt x="1078" y="1566"/>
                  </a:lnTo>
                  <a:cubicBezTo>
                    <a:pt x="1079" y="1567"/>
                    <a:pt x="1081" y="1568"/>
                    <a:pt x="1082" y="1568"/>
                  </a:cubicBezTo>
                  <a:cubicBezTo>
                    <a:pt x="1081" y="1568"/>
                    <a:pt x="1079" y="1567"/>
                    <a:pt x="1078" y="1566"/>
                  </a:cubicBezTo>
                  <a:close/>
                </a:path>
              </a:pathLst>
            </a:custGeom>
            <a:solidFill>
              <a:srgbClr val="FFC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69"/>
            <p:cNvSpPr/>
            <p:nvPr/>
          </p:nvSpPr>
          <p:spPr>
            <a:xfrm>
              <a:off x="2925724" y="2943722"/>
              <a:ext cx="265472" cy="536892"/>
            </a:xfrm>
            <a:custGeom>
              <a:avLst/>
              <a:gdLst/>
              <a:ahLst/>
              <a:cxnLst/>
              <a:rect l="l" t="t" r="r" b="b"/>
              <a:pathLst>
                <a:path w="3160" h="6391" extrusionOk="0">
                  <a:moveTo>
                    <a:pt x="857" y="0"/>
                  </a:moveTo>
                  <a:cubicBezTo>
                    <a:pt x="737" y="0"/>
                    <a:pt x="638" y="23"/>
                    <a:pt x="557" y="71"/>
                  </a:cubicBezTo>
                  <a:cubicBezTo>
                    <a:pt x="366" y="214"/>
                    <a:pt x="223" y="421"/>
                    <a:pt x="191" y="660"/>
                  </a:cubicBezTo>
                  <a:cubicBezTo>
                    <a:pt x="80" y="1201"/>
                    <a:pt x="64" y="1758"/>
                    <a:pt x="143" y="2299"/>
                  </a:cubicBezTo>
                  <a:cubicBezTo>
                    <a:pt x="223" y="2904"/>
                    <a:pt x="414" y="3477"/>
                    <a:pt x="716" y="4002"/>
                  </a:cubicBezTo>
                  <a:cubicBezTo>
                    <a:pt x="1496" y="5292"/>
                    <a:pt x="1815" y="5690"/>
                    <a:pt x="2738" y="6183"/>
                  </a:cubicBezTo>
                  <a:cubicBezTo>
                    <a:pt x="2738" y="6183"/>
                    <a:pt x="3139" y="6391"/>
                    <a:pt x="3153" y="6391"/>
                  </a:cubicBezTo>
                  <a:cubicBezTo>
                    <a:pt x="3160" y="6391"/>
                    <a:pt x="3063" y="6335"/>
                    <a:pt x="2754" y="6167"/>
                  </a:cubicBezTo>
                  <a:cubicBezTo>
                    <a:pt x="1831" y="5658"/>
                    <a:pt x="1512" y="5276"/>
                    <a:pt x="732" y="3986"/>
                  </a:cubicBezTo>
                  <a:cubicBezTo>
                    <a:pt x="159" y="3031"/>
                    <a:pt x="0" y="1487"/>
                    <a:pt x="207" y="660"/>
                  </a:cubicBezTo>
                  <a:cubicBezTo>
                    <a:pt x="255" y="421"/>
                    <a:pt x="382" y="214"/>
                    <a:pt x="573" y="71"/>
                  </a:cubicBezTo>
                  <a:cubicBezTo>
                    <a:pt x="652" y="25"/>
                    <a:pt x="749" y="5"/>
                    <a:pt x="857" y="5"/>
                  </a:cubicBezTo>
                  <a:cubicBezTo>
                    <a:pt x="1622" y="5"/>
                    <a:pt x="2977" y="994"/>
                    <a:pt x="2977" y="994"/>
                  </a:cubicBezTo>
                  <a:cubicBezTo>
                    <a:pt x="2674" y="771"/>
                    <a:pt x="2356" y="564"/>
                    <a:pt x="2022" y="389"/>
                  </a:cubicBezTo>
                  <a:cubicBezTo>
                    <a:pt x="1529" y="132"/>
                    <a:pt x="1139" y="0"/>
                    <a:pt x="8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69"/>
            <p:cNvSpPr/>
            <p:nvPr/>
          </p:nvSpPr>
          <p:spPr>
            <a:xfrm>
              <a:off x="3116937" y="3455099"/>
              <a:ext cx="48222" cy="30831"/>
            </a:xfrm>
            <a:custGeom>
              <a:avLst/>
              <a:gdLst/>
              <a:ahLst/>
              <a:cxnLst/>
              <a:rect l="l" t="t" r="r" b="b"/>
              <a:pathLst>
                <a:path w="574" h="367" extrusionOk="0">
                  <a:moveTo>
                    <a:pt x="80" y="0"/>
                  </a:moveTo>
                  <a:cubicBezTo>
                    <a:pt x="48" y="0"/>
                    <a:pt x="32" y="16"/>
                    <a:pt x="16" y="32"/>
                  </a:cubicBezTo>
                  <a:cubicBezTo>
                    <a:pt x="0" y="32"/>
                    <a:pt x="0" y="48"/>
                    <a:pt x="16" y="64"/>
                  </a:cubicBezTo>
                  <a:cubicBezTo>
                    <a:pt x="16" y="80"/>
                    <a:pt x="32" y="96"/>
                    <a:pt x="48" y="96"/>
                  </a:cubicBezTo>
                  <a:cubicBezTo>
                    <a:pt x="128" y="144"/>
                    <a:pt x="207" y="176"/>
                    <a:pt x="287" y="191"/>
                  </a:cubicBezTo>
                  <a:cubicBezTo>
                    <a:pt x="282" y="196"/>
                    <a:pt x="277" y="200"/>
                    <a:pt x="271" y="205"/>
                  </a:cubicBezTo>
                  <a:lnTo>
                    <a:pt x="271" y="205"/>
                  </a:lnTo>
                  <a:cubicBezTo>
                    <a:pt x="286" y="195"/>
                    <a:pt x="299" y="185"/>
                    <a:pt x="319" y="176"/>
                  </a:cubicBezTo>
                  <a:cubicBezTo>
                    <a:pt x="223" y="160"/>
                    <a:pt x="144" y="128"/>
                    <a:pt x="64" y="80"/>
                  </a:cubicBezTo>
                  <a:cubicBezTo>
                    <a:pt x="48" y="80"/>
                    <a:pt x="32" y="64"/>
                    <a:pt x="32" y="48"/>
                  </a:cubicBezTo>
                  <a:cubicBezTo>
                    <a:pt x="16" y="32"/>
                    <a:pt x="16" y="32"/>
                    <a:pt x="32" y="32"/>
                  </a:cubicBezTo>
                  <a:cubicBezTo>
                    <a:pt x="48" y="16"/>
                    <a:pt x="64" y="0"/>
                    <a:pt x="80" y="0"/>
                  </a:cubicBezTo>
                  <a:close/>
                  <a:moveTo>
                    <a:pt x="271" y="205"/>
                  </a:moveTo>
                  <a:cubicBezTo>
                    <a:pt x="262" y="211"/>
                    <a:pt x="252" y="217"/>
                    <a:pt x="239" y="223"/>
                  </a:cubicBezTo>
                  <a:cubicBezTo>
                    <a:pt x="239" y="229"/>
                    <a:pt x="239" y="234"/>
                    <a:pt x="239" y="239"/>
                  </a:cubicBezTo>
                  <a:cubicBezTo>
                    <a:pt x="239" y="228"/>
                    <a:pt x="256" y="216"/>
                    <a:pt x="271" y="205"/>
                  </a:cubicBezTo>
                  <a:close/>
                  <a:moveTo>
                    <a:pt x="239" y="239"/>
                  </a:moveTo>
                  <a:cubicBezTo>
                    <a:pt x="223" y="255"/>
                    <a:pt x="223" y="287"/>
                    <a:pt x="239" y="303"/>
                  </a:cubicBezTo>
                  <a:cubicBezTo>
                    <a:pt x="239" y="319"/>
                    <a:pt x="255" y="351"/>
                    <a:pt x="287" y="351"/>
                  </a:cubicBezTo>
                  <a:cubicBezTo>
                    <a:pt x="303" y="367"/>
                    <a:pt x="335" y="367"/>
                    <a:pt x="366" y="367"/>
                  </a:cubicBezTo>
                  <a:lnTo>
                    <a:pt x="414" y="351"/>
                  </a:lnTo>
                  <a:lnTo>
                    <a:pt x="573" y="335"/>
                  </a:lnTo>
                  <a:lnTo>
                    <a:pt x="573" y="319"/>
                  </a:lnTo>
                  <a:lnTo>
                    <a:pt x="414" y="335"/>
                  </a:lnTo>
                  <a:cubicBezTo>
                    <a:pt x="366" y="335"/>
                    <a:pt x="335" y="335"/>
                    <a:pt x="287" y="319"/>
                  </a:cubicBezTo>
                  <a:cubicBezTo>
                    <a:pt x="271" y="303"/>
                    <a:pt x="255" y="287"/>
                    <a:pt x="239" y="271"/>
                  </a:cubicBezTo>
                  <a:cubicBezTo>
                    <a:pt x="239" y="260"/>
                    <a:pt x="239" y="250"/>
                    <a:pt x="239" y="239"/>
                  </a:cubicBez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69"/>
            <p:cNvSpPr/>
            <p:nvPr/>
          </p:nvSpPr>
          <p:spPr>
            <a:xfrm>
              <a:off x="3163732" y="2981695"/>
              <a:ext cx="29488" cy="46876"/>
            </a:xfrm>
            <a:custGeom>
              <a:avLst/>
              <a:gdLst/>
              <a:ahLst/>
              <a:cxnLst/>
              <a:rect l="l" t="t" r="r" b="b"/>
              <a:pathLst>
                <a:path w="351" h="558" extrusionOk="0">
                  <a:moveTo>
                    <a:pt x="265" y="146"/>
                  </a:moveTo>
                  <a:lnTo>
                    <a:pt x="265" y="146"/>
                  </a:lnTo>
                  <a:cubicBezTo>
                    <a:pt x="302" y="204"/>
                    <a:pt x="332" y="270"/>
                    <a:pt x="351" y="335"/>
                  </a:cubicBezTo>
                  <a:cubicBezTo>
                    <a:pt x="331" y="266"/>
                    <a:pt x="305" y="203"/>
                    <a:pt x="265" y="146"/>
                  </a:cubicBezTo>
                  <a:close/>
                  <a:moveTo>
                    <a:pt x="128" y="1"/>
                  </a:moveTo>
                  <a:cubicBezTo>
                    <a:pt x="112" y="1"/>
                    <a:pt x="96" y="17"/>
                    <a:pt x="96" y="17"/>
                  </a:cubicBezTo>
                  <a:cubicBezTo>
                    <a:pt x="96" y="33"/>
                    <a:pt x="80" y="33"/>
                    <a:pt x="80" y="48"/>
                  </a:cubicBezTo>
                  <a:cubicBezTo>
                    <a:pt x="80" y="146"/>
                    <a:pt x="104" y="255"/>
                    <a:pt x="142" y="345"/>
                  </a:cubicBezTo>
                  <a:lnTo>
                    <a:pt x="142" y="345"/>
                  </a:lnTo>
                  <a:lnTo>
                    <a:pt x="96" y="287"/>
                  </a:lnTo>
                  <a:cubicBezTo>
                    <a:pt x="96" y="287"/>
                    <a:pt x="96" y="271"/>
                    <a:pt x="80" y="271"/>
                  </a:cubicBezTo>
                  <a:cubicBezTo>
                    <a:pt x="78" y="271"/>
                    <a:pt x="76" y="273"/>
                    <a:pt x="75" y="276"/>
                  </a:cubicBezTo>
                  <a:lnTo>
                    <a:pt x="75" y="276"/>
                  </a:lnTo>
                  <a:cubicBezTo>
                    <a:pt x="71" y="271"/>
                    <a:pt x="64" y="271"/>
                    <a:pt x="64" y="271"/>
                  </a:cubicBezTo>
                  <a:cubicBezTo>
                    <a:pt x="56" y="263"/>
                    <a:pt x="52" y="259"/>
                    <a:pt x="48" y="259"/>
                  </a:cubicBezTo>
                  <a:cubicBezTo>
                    <a:pt x="44" y="259"/>
                    <a:pt x="40" y="263"/>
                    <a:pt x="32" y="271"/>
                  </a:cubicBezTo>
                  <a:cubicBezTo>
                    <a:pt x="0" y="303"/>
                    <a:pt x="16" y="367"/>
                    <a:pt x="32" y="399"/>
                  </a:cubicBezTo>
                  <a:cubicBezTo>
                    <a:pt x="64" y="446"/>
                    <a:pt x="96" y="510"/>
                    <a:pt x="144" y="558"/>
                  </a:cubicBezTo>
                  <a:lnTo>
                    <a:pt x="191" y="558"/>
                  </a:lnTo>
                  <a:cubicBezTo>
                    <a:pt x="144" y="494"/>
                    <a:pt x="112" y="446"/>
                    <a:pt x="80" y="383"/>
                  </a:cubicBezTo>
                  <a:cubicBezTo>
                    <a:pt x="80" y="369"/>
                    <a:pt x="68" y="294"/>
                    <a:pt x="75" y="276"/>
                  </a:cubicBezTo>
                  <a:lnTo>
                    <a:pt x="75" y="276"/>
                  </a:lnTo>
                  <a:cubicBezTo>
                    <a:pt x="78" y="278"/>
                    <a:pt x="80" y="282"/>
                    <a:pt x="80" y="287"/>
                  </a:cubicBezTo>
                  <a:lnTo>
                    <a:pt x="160" y="383"/>
                  </a:lnTo>
                  <a:cubicBezTo>
                    <a:pt x="154" y="371"/>
                    <a:pt x="148" y="358"/>
                    <a:pt x="142" y="345"/>
                  </a:cubicBezTo>
                  <a:lnTo>
                    <a:pt x="142" y="345"/>
                  </a:lnTo>
                  <a:lnTo>
                    <a:pt x="223" y="446"/>
                  </a:lnTo>
                  <a:lnTo>
                    <a:pt x="223" y="430"/>
                  </a:lnTo>
                  <a:cubicBezTo>
                    <a:pt x="160" y="303"/>
                    <a:pt x="128" y="176"/>
                    <a:pt x="128" y="48"/>
                  </a:cubicBezTo>
                  <a:cubicBezTo>
                    <a:pt x="112" y="33"/>
                    <a:pt x="112" y="33"/>
                    <a:pt x="128" y="17"/>
                  </a:cubicBezTo>
                  <a:cubicBezTo>
                    <a:pt x="160" y="17"/>
                    <a:pt x="176" y="33"/>
                    <a:pt x="176" y="48"/>
                  </a:cubicBezTo>
                  <a:cubicBezTo>
                    <a:pt x="212" y="79"/>
                    <a:pt x="241" y="111"/>
                    <a:pt x="265" y="146"/>
                  </a:cubicBezTo>
                  <a:lnTo>
                    <a:pt x="265" y="146"/>
                  </a:lnTo>
                  <a:cubicBezTo>
                    <a:pt x="239" y="104"/>
                    <a:pt x="208" y="66"/>
                    <a:pt x="176" y="33"/>
                  </a:cubicBezTo>
                  <a:cubicBezTo>
                    <a:pt x="160" y="17"/>
                    <a:pt x="144" y="17"/>
                    <a:pt x="128" y="1"/>
                  </a:cubicBez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69"/>
            <p:cNvSpPr/>
            <p:nvPr/>
          </p:nvSpPr>
          <p:spPr>
            <a:xfrm>
              <a:off x="3060733" y="2336572"/>
              <a:ext cx="266228" cy="294866"/>
            </a:xfrm>
            <a:custGeom>
              <a:avLst/>
              <a:gdLst/>
              <a:ahLst/>
              <a:cxnLst/>
              <a:rect l="l" t="t" r="r" b="b"/>
              <a:pathLst>
                <a:path w="3169" h="3510" extrusionOk="0">
                  <a:moveTo>
                    <a:pt x="1949" y="0"/>
                  </a:moveTo>
                  <a:cubicBezTo>
                    <a:pt x="1597" y="0"/>
                    <a:pt x="1233" y="155"/>
                    <a:pt x="940" y="358"/>
                  </a:cubicBezTo>
                  <a:cubicBezTo>
                    <a:pt x="622" y="581"/>
                    <a:pt x="1" y="1042"/>
                    <a:pt x="240" y="1472"/>
                  </a:cubicBezTo>
                  <a:cubicBezTo>
                    <a:pt x="494" y="1934"/>
                    <a:pt x="860" y="2284"/>
                    <a:pt x="1067" y="2809"/>
                  </a:cubicBezTo>
                  <a:cubicBezTo>
                    <a:pt x="1163" y="3080"/>
                    <a:pt x="1274" y="3414"/>
                    <a:pt x="1545" y="3493"/>
                  </a:cubicBezTo>
                  <a:cubicBezTo>
                    <a:pt x="1595" y="3504"/>
                    <a:pt x="1645" y="3509"/>
                    <a:pt x="1695" y="3509"/>
                  </a:cubicBezTo>
                  <a:cubicBezTo>
                    <a:pt x="1866" y="3509"/>
                    <a:pt x="2030" y="3449"/>
                    <a:pt x="2166" y="3350"/>
                  </a:cubicBezTo>
                  <a:cubicBezTo>
                    <a:pt x="2484" y="3191"/>
                    <a:pt x="2770" y="2952"/>
                    <a:pt x="2961" y="2634"/>
                  </a:cubicBezTo>
                  <a:cubicBezTo>
                    <a:pt x="3041" y="2443"/>
                    <a:pt x="3105" y="2220"/>
                    <a:pt x="3105" y="2013"/>
                  </a:cubicBezTo>
                  <a:cubicBezTo>
                    <a:pt x="3168" y="1456"/>
                    <a:pt x="3105" y="851"/>
                    <a:pt x="2770" y="421"/>
                  </a:cubicBezTo>
                  <a:cubicBezTo>
                    <a:pt x="2659" y="278"/>
                    <a:pt x="2532" y="167"/>
                    <a:pt x="2372" y="87"/>
                  </a:cubicBezTo>
                  <a:cubicBezTo>
                    <a:pt x="2237" y="27"/>
                    <a:pt x="2094" y="0"/>
                    <a:pt x="1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69"/>
            <p:cNvSpPr/>
            <p:nvPr/>
          </p:nvSpPr>
          <p:spPr>
            <a:xfrm>
              <a:off x="3123742" y="2491909"/>
              <a:ext cx="161719" cy="150121"/>
            </a:xfrm>
            <a:custGeom>
              <a:avLst/>
              <a:gdLst/>
              <a:ahLst/>
              <a:cxnLst/>
              <a:rect l="l" t="t" r="r" b="b"/>
              <a:pathLst>
                <a:path w="1925" h="1787" extrusionOk="0">
                  <a:moveTo>
                    <a:pt x="585" y="0"/>
                  </a:moveTo>
                  <a:cubicBezTo>
                    <a:pt x="293" y="0"/>
                    <a:pt x="0" y="920"/>
                    <a:pt x="31" y="1119"/>
                  </a:cubicBezTo>
                  <a:cubicBezTo>
                    <a:pt x="101" y="1539"/>
                    <a:pt x="515" y="1786"/>
                    <a:pt x="916" y="1786"/>
                  </a:cubicBezTo>
                  <a:cubicBezTo>
                    <a:pt x="972" y="1786"/>
                    <a:pt x="1027" y="1781"/>
                    <a:pt x="1081" y="1772"/>
                  </a:cubicBezTo>
                  <a:cubicBezTo>
                    <a:pt x="1177" y="1756"/>
                    <a:pt x="1272" y="1724"/>
                    <a:pt x="1368" y="1676"/>
                  </a:cubicBezTo>
                  <a:cubicBezTo>
                    <a:pt x="1575" y="1581"/>
                    <a:pt x="1734" y="1438"/>
                    <a:pt x="1829" y="1247"/>
                  </a:cubicBezTo>
                  <a:cubicBezTo>
                    <a:pt x="1925" y="1055"/>
                    <a:pt x="1909" y="833"/>
                    <a:pt x="1798" y="658"/>
                  </a:cubicBezTo>
                  <a:cubicBezTo>
                    <a:pt x="1750" y="594"/>
                    <a:pt x="1702" y="546"/>
                    <a:pt x="1638" y="530"/>
                  </a:cubicBezTo>
                  <a:cubicBezTo>
                    <a:pt x="1592" y="512"/>
                    <a:pt x="1545" y="504"/>
                    <a:pt x="1502" y="504"/>
                  </a:cubicBezTo>
                  <a:cubicBezTo>
                    <a:pt x="1471" y="504"/>
                    <a:pt x="1442" y="508"/>
                    <a:pt x="1416" y="514"/>
                  </a:cubicBezTo>
                  <a:cubicBezTo>
                    <a:pt x="1129" y="546"/>
                    <a:pt x="890" y="705"/>
                    <a:pt x="747" y="960"/>
                  </a:cubicBezTo>
                  <a:lnTo>
                    <a:pt x="763" y="562"/>
                  </a:lnTo>
                  <a:cubicBezTo>
                    <a:pt x="795" y="387"/>
                    <a:pt x="763" y="212"/>
                    <a:pt x="683" y="69"/>
                  </a:cubicBezTo>
                  <a:cubicBezTo>
                    <a:pt x="667" y="37"/>
                    <a:pt x="636" y="21"/>
                    <a:pt x="620" y="5"/>
                  </a:cubicBezTo>
                  <a:cubicBezTo>
                    <a:pt x="608" y="2"/>
                    <a:pt x="596" y="0"/>
                    <a:pt x="5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69"/>
            <p:cNvSpPr/>
            <p:nvPr/>
          </p:nvSpPr>
          <p:spPr>
            <a:xfrm>
              <a:off x="3091481" y="2535091"/>
              <a:ext cx="89723" cy="132480"/>
            </a:xfrm>
            <a:custGeom>
              <a:avLst/>
              <a:gdLst/>
              <a:ahLst/>
              <a:cxnLst/>
              <a:rect l="l" t="t" r="r" b="b"/>
              <a:pathLst>
                <a:path w="1068" h="1577" extrusionOk="0">
                  <a:moveTo>
                    <a:pt x="1067" y="1576"/>
                  </a:moveTo>
                  <a:lnTo>
                    <a:pt x="1067" y="1576"/>
                  </a:lnTo>
                  <a:cubicBezTo>
                    <a:pt x="845" y="971"/>
                    <a:pt x="478" y="430"/>
                    <a:pt x="1" y="0"/>
                  </a:cubicBezTo>
                  <a:lnTo>
                    <a:pt x="1" y="0"/>
                  </a:lnTo>
                  <a:cubicBezTo>
                    <a:pt x="478" y="430"/>
                    <a:pt x="845" y="971"/>
                    <a:pt x="1067" y="1576"/>
                  </a:cubicBez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69"/>
            <p:cNvSpPr/>
            <p:nvPr/>
          </p:nvSpPr>
          <p:spPr>
            <a:xfrm>
              <a:off x="3174822" y="2582641"/>
              <a:ext cx="9073" cy="84932"/>
            </a:xfrm>
            <a:custGeom>
              <a:avLst/>
              <a:gdLst/>
              <a:ahLst/>
              <a:cxnLst/>
              <a:rect l="l" t="t" r="r" b="b"/>
              <a:pathLst>
                <a:path w="108" h="1011" extrusionOk="0">
                  <a:moveTo>
                    <a:pt x="19" y="1"/>
                  </a:moveTo>
                  <a:lnTo>
                    <a:pt x="19" y="1"/>
                  </a:lnTo>
                  <a:cubicBezTo>
                    <a:pt x="18" y="1"/>
                    <a:pt x="16" y="3"/>
                    <a:pt x="12" y="7"/>
                  </a:cubicBezTo>
                  <a:cubicBezTo>
                    <a:pt x="1" y="18"/>
                    <a:pt x="5" y="44"/>
                    <a:pt x="13" y="98"/>
                  </a:cubicBezTo>
                  <a:lnTo>
                    <a:pt x="13" y="98"/>
                  </a:lnTo>
                  <a:cubicBezTo>
                    <a:pt x="12" y="71"/>
                    <a:pt x="12" y="45"/>
                    <a:pt x="12" y="23"/>
                  </a:cubicBezTo>
                  <a:cubicBezTo>
                    <a:pt x="12" y="12"/>
                    <a:pt x="20" y="1"/>
                    <a:pt x="19" y="1"/>
                  </a:cubicBezTo>
                  <a:close/>
                  <a:moveTo>
                    <a:pt x="13" y="98"/>
                  </a:moveTo>
                  <a:cubicBezTo>
                    <a:pt x="15" y="130"/>
                    <a:pt x="19" y="164"/>
                    <a:pt x="28" y="198"/>
                  </a:cubicBezTo>
                  <a:cubicBezTo>
                    <a:pt x="22" y="157"/>
                    <a:pt x="17" y="125"/>
                    <a:pt x="13" y="98"/>
                  </a:cubicBezTo>
                  <a:close/>
                  <a:moveTo>
                    <a:pt x="28" y="198"/>
                  </a:moveTo>
                  <a:lnTo>
                    <a:pt x="28" y="198"/>
                  </a:lnTo>
                  <a:cubicBezTo>
                    <a:pt x="75" y="469"/>
                    <a:pt x="91" y="740"/>
                    <a:pt x="75" y="1010"/>
                  </a:cubicBezTo>
                  <a:cubicBezTo>
                    <a:pt x="107" y="740"/>
                    <a:pt x="91" y="469"/>
                    <a:pt x="28" y="198"/>
                  </a:cubicBez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69"/>
            <p:cNvSpPr/>
            <p:nvPr/>
          </p:nvSpPr>
          <p:spPr>
            <a:xfrm>
              <a:off x="2236988" y="2305067"/>
              <a:ext cx="290255" cy="314188"/>
            </a:xfrm>
            <a:custGeom>
              <a:avLst/>
              <a:gdLst/>
              <a:ahLst/>
              <a:cxnLst/>
              <a:rect l="l" t="t" r="r" b="b"/>
              <a:pathLst>
                <a:path w="3455" h="3740" extrusionOk="0">
                  <a:moveTo>
                    <a:pt x="1752" y="1"/>
                  </a:moveTo>
                  <a:cubicBezTo>
                    <a:pt x="1051" y="1"/>
                    <a:pt x="430" y="430"/>
                    <a:pt x="176" y="1083"/>
                  </a:cubicBezTo>
                  <a:cubicBezTo>
                    <a:pt x="1" y="1672"/>
                    <a:pt x="112" y="2309"/>
                    <a:pt x="478" y="2786"/>
                  </a:cubicBezTo>
                  <a:cubicBezTo>
                    <a:pt x="765" y="3168"/>
                    <a:pt x="1147" y="3455"/>
                    <a:pt x="1576" y="3646"/>
                  </a:cubicBezTo>
                  <a:cubicBezTo>
                    <a:pt x="1703" y="3702"/>
                    <a:pt x="1783" y="3739"/>
                    <a:pt x="1843" y="3739"/>
                  </a:cubicBezTo>
                  <a:cubicBezTo>
                    <a:pt x="1920" y="3739"/>
                    <a:pt x="1967" y="3679"/>
                    <a:pt x="2038" y="3518"/>
                  </a:cubicBezTo>
                  <a:cubicBezTo>
                    <a:pt x="2149" y="3264"/>
                    <a:pt x="2261" y="3009"/>
                    <a:pt x="2356" y="2754"/>
                  </a:cubicBezTo>
                  <a:cubicBezTo>
                    <a:pt x="2484" y="2452"/>
                    <a:pt x="2643" y="2181"/>
                    <a:pt x="2818" y="1911"/>
                  </a:cubicBezTo>
                  <a:cubicBezTo>
                    <a:pt x="2993" y="1704"/>
                    <a:pt x="3216" y="1544"/>
                    <a:pt x="3375" y="1322"/>
                  </a:cubicBezTo>
                  <a:cubicBezTo>
                    <a:pt x="3423" y="1274"/>
                    <a:pt x="3439" y="1226"/>
                    <a:pt x="3455" y="1162"/>
                  </a:cubicBezTo>
                  <a:cubicBezTo>
                    <a:pt x="3455" y="1115"/>
                    <a:pt x="3439" y="1067"/>
                    <a:pt x="3407" y="1019"/>
                  </a:cubicBezTo>
                  <a:cubicBezTo>
                    <a:pt x="3073" y="398"/>
                    <a:pt x="2452" y="16"/>
                    <a:pt x="17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69"/>
            <p:cNvSpPr/>
            <p:nvPr/>
          </p:nvSpPr>
          <p:spPr>
            <a:xfrm>
              <a:off x="2295881" y="2461077"/>
              <a:ext cx="182050" cy="160874"/>
            </a:xfrm>
            <a:custGeom>
              <a:avLst/>
              <a:gdLst/>
              <a:ahLst/>
              <a:cxnLst/>
              <a:rect l="l" t="t" r="r" b="b"/>
              <a:pathLst>
                <a:path w="2167" h="1915" extrusionOk="0">
                  <a:moveTo>
                    <a:pt x="1349" y="0"/>
                  </a:moveTo>
                  <a:cubicBezTo>
                    <a:pt x="1324" y="0"/>
                    <a:pt x="1299" y="2"/>
                    <a:pt x="1273" y="6"/>
                  </a:cubicBezTo>
                  <a:cubicBezTo>
                    <a:pt x="1178" y="54"/>
                    <a:pt x="1098" y="117"/>
                    <a:pt x="1051" y="213"/>
                  </a:cubicBezTo>
                  <a:cubicBezTo>
                    <a:pt x="891" y="452"/>
                    <a:pt x="875" y="770"/>
                    <a:pt x="987" y="1025"/>
                  </a:cubicBezTo>
                  <a:cubicBezTo>
                    <a:pt x="828" y="961"/>
                    <a:pt x="653" y="913"/>
                    <a:pt x="478" y="881"/>
                  </a:cubicBezTo>
                  <a:cubicBezTo>
                    <a:pt x="430" y="865"/>
                    <a:pt x="382" y="857"/>
                    <a:pt x="334" y="857"/>
                  </a:cubicBezTo>
                  <a:cubicBezTo>
                    <a:pt x="287" y="857"/>
                    <a:pt x="239" y="865"/>
                    <a:pt x="191" y="881"/>
                  </a:cubicBezTo>
                  <a:cubicBezTo>
                    <a:pt x="96" y="897"/>
                    <a:pt x="16" y="977"/>
                    <a:pt x="0" y="1072"/>
                  </a:cubicBezTo>
                  <a:cubicBezTo>
                    <a:pt x="0" y="1136"/>
                    <a:pt x="16" y="1200"/>
                    <a:pt x="48" y="1263"/>
                  </a:cubicBezTo>
                  <a:cubicBezTo>
                    <a:pt x="282" y="1662"/>
                    <a:pt x="819" y="1914"/>
                    <a:pt x="1283" y="1914"/>
                  </a:cubicBezTo>
                  <a:cubicBezTo>
                    <a:pt x="1764" y="1914"/>
                    <a:pt x="2167" y="1642"/>
                    <a:pt x="2069" y="977"/>
                  </a:cubicBezTo>
                  <a:cubicBezTo>
                    <a:pt x="2037" y="738"/>
                    <a:pt x="1958" y="483"/>
                    <a:pt x="1831" y="276"/>
                  </a:cubicBezTo>
                  <a:cubicBezTo>
                    <a:pt x="1732" y="107"/>
                    <a:pt x="1546" y="0"/>
                    <a:pt x="1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69"/>
            <p:cNvSpPr/>
            <p:nvPr/>
          </p:nvSpPr>
          <p:spPr>
            <a:xfrm>
              <a:off x="2400141" y="2513668"/>
              <a:ext cx="70988" cy="129792"/>
            </a:xfrm>
            <a:custGeom>
              <a:avLst/>
              <a:gdLst/>
              <a:ahLst/>
              <a:cxnLst/>
              <a:rect l="l" t="t" r="r" b="b"/>
              <a:pathLst>
                <a:path w="845" h="1545" extrusionOk="0">
                  <a:moveTo>
                    <a:pt x="1" y="1545"/>
                  </a:moveTo>
                  <a:lnTo>
                    <a:pt x="1" y="1545"/>
                  </a:lnTo>
                  <a:lnTo>
                    <a:pt x="1" y="1545"/>
                  </a:lnTo>
                  <a:cubicBezTo>
                    <a:pt x="128" y="956"/>
                    <a:pt x="414" y="414"/>
                    <a:pt x="844" y="1"/>
                  </a:cubicBezTo>
                  <a:lnTo>
                    <a:pt x="844" y="1"/>
                  </a:lnTo>
                  <a:cubicBezTo>
                    <a:pt x="414" y="414"/>
                    <a:pt x="128" y="956"/>
                    <a:pt x="1" y="1545"/>
                  </a:cubicBez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69"/>
            <p:cNvSpPr/>
            <p:nvPr/>
          </p:nvSpPr>
          <p:spPr>
            <a:xfrm>
              <a:off x="2397452" y="2535091"/>
              <a:ext cx="18818" cy="108370"/>
            </a:xfrm>
            <a:custGeom>
              <a:avLst/>
              <a:gdLst/>
              <a:ahLst/>
              <a:cxnLst/>
              <a:rect l="l" t="t" r="r" b="b"/>
              <a:pathLst>
                <a:path w="224" h="1290" extrusionOk="0">
                  <a:moveTo>
                    <a:pt x="33" y="1290"/>
                  </a:moveTo>
                  <a:cubicBezTo>
                    <a:pt x="1" y="398"/>
                    <a:pt x="224" y="0"/>
                    <a:pt x="224" y="0"/>
                  </a:cubicBezTo>
                  <a:cubicBezTo>
                    <a:pt x="224" y="0"/>
                    <a:pt x="224" y="0"/>
                    <a:pt x="224" y="0"/>
                  </a:cubicBezTo>
                  <a:lnTo>
                    <a:pt x="224" y="0"/>
                  </a:lnTo>
                  <a:cubicBezTo>
                    <a:pt x="224" y="0"/>
                    <a:pt x="1" y="398"/>
                    <a:pt x="33" y="1290"/>
                  </a:cubicBezTo>
                  <a:lnTo>
                    <a:pt x="33" y="1290"/>
                  </a:ln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69"/>
            <p:cNvSpPr/>
            <p:nvPr/>
          </p:nvSpPr>
          <p:spPr>
            <a:xfrm>
              <a:off x="3174402" y="3876164"/>
              <a:ext cx="169952" cy="57461"/>
            </a:xfrm>
            <a:custGeom>
              <a:avLst/>
              <a:gdLst/>
              <a:ahLst/>
              <a:cxnLst/>
              <a:rect l="l" t="t" r="r" b="b"/>
              <a:pathLst>
                <a:path w="2023" h="684" extrusionOk="0">
                  <a:moveTo>
                    <a:pt x="920" y="1"/>
                  </a:moveTo>
                  <a:cubicBezTo>
                    <a:pt x="764" y="1"/>
                    <a:pt x="610" y="15"/>
                    <a:pt x="462" y="34"/>
                  </a:cubicBezTo>
                  <a:cubicBezTo>
                    <a:pt x="383" y="50"/>
                    <a:pt x="287" y="82"/>
                    <a:pt x="208" y="114"/>
                  </a:cubicBezTo>
                  <a:lnTo>
                    <a:pt x="192" y="114"/>
                  </a:lnTo>
                  <a:cubicBezTo>
                    <a:pt x="144" y="146"/>
                    <a:pt x="96" y="162"/>
                    <a:pt x="64" y="193"/>
                  </a:cubicBezTo>
                  <a:cubicBezTo>
                    <a:pt x="33" y="225"/>
                    <a:pt x="17" y="273"/>
                    <a:pt x="1" y="305"/>
                  </a:cubicBezTo>
                  <a:cubicBezTo>
                    <a:pt x="1" y="321"/>
                    <a:pt x="1" y="337"/>
                    <a:pt x="1" y="353"/>
                  </a:cubicBezTo>
                  <a:cubicBezTo>
                    <a:pt x="1" y="384"/>
                    <a:pt x="1" y="400"/>
                    <a:pt x="1" y="432"/>
                  </a:cubicBezTo>
                  <a:cubicBezTo>
                    <a:pt x="17" y="432"/>
                    <a:pt x="17" y="448"/>
                    <a:pt x="17" y="448"/>
                  </a:cubicBezTo>
                  <a:cubicBezTo>
                    <a:pt x="80" y="512"/>
                    <a:pt x="144" y="544"/>
                    <a:pt x="224" y="560"/>
                  </a:cubicBezTo>
                  <a:lnTo>
                    <a:pt x="335" y="591"/>
                  </a:lnTo>
                  <a:cubicBezTo>
                    <a:pt x="630" y="650"/>
                    <a:pt x="925" y="683"/>
                    <a:pt x="1227" y="683"/>
                  </a:cubicBezTo>
                  <a:cubicBezTo>
                    <a:pt x="1332" y="683"/>
                    <a:pt x="1438" y="679"/>
                    <a:pt x="1545" y="671"/>
                  </a:cubicBezTo>
                  <a:cubicBezTo>
                    <a:pt x="1593" y="655"/>
                    <a:pt x="1640" y="655"/>
                    <a:pt x="1688" y="655"/>
                  </a:cubicBezTo>
                  <a:cubicBezTo>
                    <a:pt x="1784" y="655"/>
                    <a:pt x="1879" y="639"/>
                    <a:pt x="1959" y="591"/>
                  </a:cubicBezTo>
                  <a:cubicBezTo>
                    <a:pt x="1975" y="575"/>
                    <a:pt x="1990" y="560"/>
                    <a:pt x="2006" y="544"/>
                  </a:cubicBezTo>
                  <a:cubicBezTo>
                    <a:pt x="2022" y="512"/>
                    <a:pt x="2022" y="496"/>
                    <a:pt x="2006" y="464"/>
                  </a:cubicBezTo>
                  <a:cubicBezTo>
                    <a:pt x="1975" y="400"/>
                    <a:pt x="1927" y="353"/>
                    <a:pt x="1879" y="305"/>
                  </a:cubicBezTo>
                  <a:lnTo>
                    <a:pt x="1847" y="289"/>
                  </a:lnTo>
                  <a:cubicBezTo>
                    <a:pt x="1799" y="241"/>
                    <a:pt x="1736" y="209"/>
                    <a:pt x="1688" y="178"/>
                  </a:cubicBezTo>
                  <a:cubicBezTo>
                    <a:pt x="1529" y="98"/>
                    <a:pt x="1370" y="50"/>
                    <a:pt x="1210" y="18"/>
                  </a:cubicBezTo>
                  <a:cubicBezTo>
                    <a:pt x="1113" y="6"/>
                    <a:pt x="1016" y="1"/>
                    <a:pt x="920" y="1"/>
                  </a:cubicBezTo>
                  <a:close/>
                </a:path>
              </a:pathLst>
            </a:custGeom>
            <a:solidFill>
              <a:srgbClr val="504D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69"/>
            <p:cNvSpPr/>
            <p:nvPr/>
          </p:nvSpPr>
          <p:spPr>
            <a:xfrm>
              <a:off x="3174402" y="3905736"/>
              <a:ext cx="171296" cy="16129"/>
            </a:xfrm>
            <a:custGeom>
              <a:avLst/>
              <a:gdLst/>
              <a:ahLst/>
              <a:cxnLst/>
              <a:rect l="l" t="t" r="r" b="b"/>
              <a:pathLst>
                <a:path w="2039" h="192" extrusionOk="0">
                  <a:moveTo>
                    <a:pt x="1" y="1"/>
                  </a:moveTo>
                  <a:cubicBezTo>
                    <a:pt x="1" y="32"/>
                    <a:pt x="1" y="48"/>
                    <a:pt x="17" y="80"/>
                  </a:cubicBezTo>
                  <a:cubicBezTo>
                    <a:pt x="17" y="80"/>
                    <a:pt x="17" y="96"/>
                    <a:pt x="33" y="96"/>
                  </a:cubicBezTo>
                  <a:cubicBezTo>
                    <a:pt x="240" y="112"/>
                    <a:pt x="478" y="112"/>
                    <a:pt x="637" y="112"/>
                  </a:cubicBezTo>
                  <a:lnTo>
                    <a:pt x="1688" y="176"/>
                  </a:lnTo>
                  <a:cubicBezTo>
                    <a:pt x="1799" y="192"/>
                    <a:pt x="1911" y="192"/>
                    <a:pt x="2022" y="192"/>
                  </a:cubicBezTo>
                  <a:cubicBezTo>
                    <a:pt x="2038" y="160"/>
                    <a:pt x="2038" y="128"/>
                    <a:pt x="2022" y="112"/>
                  </a:cubicBezTo>
                  <a:cubicBezTo>
                    <a:pt x="1608" y="64"/>
                    <a:pt x="1179" y="32"/>
                    <a:pt x="765" y="17"/>
                  </a:cubicBezTo>
                  <a:cubicBezTo>
                    <a:pt x="558" y="1"/>
                    <a:pt x="335" y="1"/>
                    <a:pt x="112" y="1"/>
                  </a:cubicBezTo>
                  <a:close/>
                </a:path>
              </a:pathLst>
            </a:custGeom>
            <a:solidFill>
              <a:srgbClr val="5B5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69"/>
            <p:cNvSpPr/>
            <p:nvPr/>
          </p:nvSpPr>
          <p:spPr>
            <a:xfrm>
              <a:off x="3181123" y="3885658"/>
              <a:ext cx="149874" cy="14785"/>
            </a:xfrm>
            <a:custGeom>
              <a:avLst/>
              <a:gdLst/>
              <a:ahLst/>
              <a:cxnLst/>
              <a:rect l="l" t="t" r="r" b="b"/>
              <a:pathLst>
                <a:path w="1784" h="176" extrusionOk="0">
                  <a:moveTo>
                    <a:pt x="128" y="1"/>
                  </a:moveTo>
                  <a:cubicBezTo>
                    <a:pt x="80" y="33"/>
                    <a:pt x="32" y="49"/>
                    <a:pt x="0" y="80"/>
                  </a:cubicBezTo>
                  <a:cubicBezTo>
                    <a:pt x="207" y="112"/>
                    <a:pt x="414" y="96"/>
                    <a:pt x="573" y="112"/>
                  </a:cubicBezTo>
                  <a:lnTo>
                    <a:pt x="1624" y="176"/>
                  </a:lnTo>
                  <a:lnTo>
                    <a:pt x="1783" y="176"/>
                  </a:lnTo>
                  <a:cubicBezTo>
                    <a:pt x="1735" y="128"/>
                    <a:pt x="1672" y="96"/>
                    <a:pt x="1624" y="65"/>
                  </a:cubicBezTo>
                  <a:cubicBezTo>
                    <a:pt x="1322" y="49"/>
                    <a:pt x="1003" y="17"/>
                    <a:pt x="701" y="17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5B5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69"/>
            <p:cNvSpPr/>
            <p:nvPr/>
          </p:nvSpPr>
          <p:spPr>
            <a:xfrm>
              <a:off x="3202546" y="3925815"/>
              <a:ext cx="115010" cy="7813"/>
            </a:xfrm>
            <a:custGeom>
              <a:avLst/>
              <a:gdLst/>
              <a:ahLst/>
              <a:cxnLst/>
              <a:rect l="l" t="t" r="r" b="b"/>
              <a:pathLst>
                <a:path w="1369" h="93" extrusionOk="0">
                  <a:moveTo>
                    <a:pt x="0" y="0"/>
                  </a:moveTo>
                  <a:cubicBezTo>
                    <a:pt x="295" y="59"/>
                    <a:pt x="599" y="92"/>
                    <a:pt x="905" y="92"/>
                  </a:cubicBezTo>
                  <a:cubicBezTo>
                    <a:pt x="1012" y="92"/>
                    <a:pt x="1119" y="88"/>
                    <a:pt x="1226" y="80"/>
                  </a:cubicBezTo>
                  <a:lnTo>
                    <a:pt x="1369" y="80"/>
                  </a:lnTo>
                  <a:cubicBezTo>
                    <a:pt x="1051" y="48"/>
                    <a:pt x="732" y="32"/>
                    <a:pt x="414" y="16"/>
                  </a:cubicBezTo>
                  <a:cubicBezTo>
                    <a:pt x="287" y="0"/>
                    <a:pt x="143" y="0"/>
                    <a:pt x="0" y="0"/>
                  </a:cubicBezTo>
                  <a:close/>
                </a:path>
              </a:pathLst>
            </a:custGeom>
            <a:solidFill>
              <a:srgbClr val="5B5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69"/>
            <p:cNvSpPr/>
            <p:nvPr/>
          </p:nvSpPr>
          <p:spPr>
            <a:xfrm>
              <a:off x="3274713" y="3913802"/>
              <a:ext cx="167264" cy="50825"/>
            </a:xfrm>
            <a:custGeom>
              <a:avLst/>
              <a:gdLst/>
              <a:ahLst/>
              <a:cxnLst/>
              <a:rect l="l" t="t" r="r" b="b"/>
              <a:pathLst>
                <a:path w="1991" h="605" extrusionOk="0">
                  <a:moveTo>
                    <a:pt x="1003" y="0"/>
                  </a:moveTo>
                  <a:cubicBezTo>
                    <a:pt x="446" y="0"/>
                    <a:pt x="1" y="143"/>
                    <a:pt x="1" y="303"/>
                  </a:cubicBezTo>
                  <a:cubicBezTo>
                    <a:pt x="1" y="478"/>
                    <a:pt x="446" y="605"/>
                    <a:pt x="1003" y="605"/>
                  </a:cubicBezTo>
                  <a:cubicBezTo>
                    <a:pt x="1545" y="605"/>
                    <a:pt x="1990" y="478"/>
                    <a:pt x="1990" y="303"/>
                  </a:cubicBezTo>
                  <a:cubicBezTo>
                    <a:pt x="1990" y="143"/>
                    <a:pt x="1545" y="0"/>
                    <a:pt x="10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69"/>
            <p:cNvSpPr/>
            <p:nvPr/>
          </p:nvSpPr>
          <p:spPr>
            <a:xfrm>
              <a:off x="3349569" y="3870956"/>
              <a:ext cx="129795" cy="40240"/>
            </a:xfrm>
            <a:custGeom>
              <a:avLst/>
              <a:gdLst/>
              <a:ahLst/>
              <a:cxnLst/>
              <a:rect l="l" t="t" r="r" b="b"/>
              <a:pathLst>
                <a:path w="1545" h="479" extrusionOk="0">
                  <a:moveTo>
                    <a:pt x="781" y="1"/>
                  </a:moveTo>
                  <a:cubicBezTo>
                    <a:pt x="351" y="1"/>
                    <a:pt x="1" y="112"/>
                    <a:pt x="1" y="240"/>
                  </a:cubicBezTo>
                  <a:cubicBezTo>
                    <a:pt x="1" y="367"/>
                    <a:pt x="351" y="478"/>
                    <a:pt x="781" y="478"/>
                  </a:cubicBezTo>
                  <a:cubicBezTo>
                    <a:pt x="1211" y="478"/>
                    <a:pt x="1545" y="367"/>
                    <a:pt x="1545" y="240"/>
                  </a:cubicBezTo>
                  <a:cubicBezTo>
                    <a:pt x="1545" y="112"/>
                    <a:pt x="1211" y="1"/>
                    <a:pt x="7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69"/>
            <p:cNvSpPr/>
            <p:nvPr/>
          </p:nvSpPr>
          <p:spPr>
            <a:xfrm>
              <a:off x="2075179" y="3875828"/>
              <a:ext cx="205993" cy="69642"/>
            </a:xfrm>
            <a:custGeom>
              <a:avLst/>
              <a:gdLst/>
              <a:ahLst/>
              <a:cxnLst/>
              <a:rect l="l" t="t" r="r" b="b"/>
              <a:pathLst>
                <a:path w="2452" h="829" extrusionOk="0">
                  <a:moveTo>
                    <a:pt x="1070" y="0"/>
                  </a:moveTo>
                  <a:cubicBezTo>
                    <a:pt x="907" y="0"/>
                    <a:pt x="740" y="12"/>
                    <a:pt x="574" y="38"/>
                  </a:cubicBezTo>
                  <a:cubicBezTo>
                    <a:pt x="462" y="54"/>
                    <a:pt x="351" y="86"/>
                    <a:pt x="255" y="134"/>
                  </a:cubicBezTo>
                  <a:lnTo>
                    <a:pt x="239" y="134"/>
                  </a:lnTo>
                  <a:cubicBezTo>
                    <a:pt x="176" y="150"/>
                    <a:pt x="128" y="182"/>
                    <a:pt x="96" y="229"/>
                  </a:cubicBezTo>
                  <a:cubicBezTo>
                    <a:pt x="48" y="261"/>
                    <a:pt x="17" y="309"/>
                    <a:pt x="1" y="357"/>
                  </a:cubicBezTo>
                  <a:cubicBezTo>
                    <a:pt x="1" y="373"/>
                    <a:pt x="1" y="404"/>
                    <a:pt x="1" y="420"/>
                  </a:cubicBezTo>
                  <a:cubicBezTo>
                    <a:pt x="1" y="452"/>
                    <a:pt x="17" y="484"/>
                    <a:pt x="17" y="500"/>
                  </a:cubicBezTo>
                  <a:cubicBezTo>
                    <a:pt x="32" y="516"/>
                    <a:pt x="32" y="532"/>
                    <a:pt x="32" y="532"/>
                  </a:cubicBezTo>
                  <a:cubicBezTo>
                    <a:pt x="96" y="595"/>
                    <a:pt x="176" y="643"/>
                    <a:pt x="271" y="675"/>
                  </a:cubicBezTo>
                  <a:lnTo>
                    <a:pt x="414" y="707"/>
                  </a:lnTo>
                  <a:cubicBezTo>
                    <a:pt x="792" y="782"/>
                    <a:pt x="1180" y="828"/>
                    <a:pt x="1570" y="828"/>
                  </a:cubicBezTo>
                  <a:cubicBezTo>
                    <a:pt x="1673" y="828"/>
                    <a:pt x="1776" y="825"/>
                    <a:pt x="1879" y="818"/>
                  </a:cubicBezTo>
                  <a:lnTo>
                    <a:pt x="2054" y="802"/>
                  </a:lnTo>
                  <a:cubicBezTo>
                    <a:pt x="2165" y="802"/>
                    <a:pt x="2277" y="770"/>
                    <a:pt x="2388" y="723"/>
                  </a:cubicBezTo>
                  <a:cubicBezTo>
                    <a:pt x="2404" y="707"/>
                    <a:pt x="2420" y="691"/>
                    <a:pt x="2436" y="659"/>
                  </a:cubicBezTo>
                  <a:cubicBezTo>
                    <a:pt x="2452" y="627"/>
                    <a:pt x="2452" y="595"/>
                    <a:pt x="2436" y="564"/>
                  </a:cubicBezTo>
                  <a:cubicBezTo>
                    <a:pt x="2404" y="484"/>
                    <a:pt x="2340" y="420"/>
                    <a:pt x="2277" y="357"/>
                  </a:cubicBezTo>
                  <a:lnTo>
                    <a:pt x="2245" y="341"/>
                  </a:lnTo>
                  <a:cubicBezTo>
                    <a:pt x="2181" y="293"/>
                    <a:pt x="2118" y="245"/>
                    <a:pt x="2054" y="213"/>
                  </a:cubicBezTo>
                  <a:cubicBezTo>
                    <a:pt x="1863" y="118"/>
                    <a:pt x="1672" y="54"/>
                    <a:pt x="1465" y="22"/>
                  </a:cubicBezTo>
                  <a:cubicBezTo>
                    <a:pt x="1336" y="8"/>
                    <a:pt x="1204" y="0"/>
                    <a:pt x="1070" y="0"/>
                  </a:cubicBezTo>
                  <a:close/>
                </a:path>
              </a:pathLst>
            </a:custGeom>
            <a:solidFill>
              <a:srgbClr val="504D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69"/>
            <p:cNvSpPr/>
            <p:nvPr/>
          </p:nvSpPr>
          <p:spPr>
            <a:xfrm>
              <a:off x="2075179" y="3911113"/>
              <a:ext cx="207337" cy="18818"/>
            </a:xfrm>
            <a:custGeom>
              <a:avLst/>
              <a:gdLst/>
              <a:ahLst/>
              <a:cxnLst/>
              <a:rect l="l" t="t" r="r" b="b"/>
              <a:pathLst>
                <a:path w="2468" h="224" extrusionOk="0">
                  <a:moveTo>
                    <a:pt x="1" y="0"/>
                  </a:moveTo>
                  <a:cubicBezTo>
                    <a:pt x="1" y="32"/>
                    <a:pt x="17" y="64"/>
                    <a:pt x="17" y="80"/>
                  </a:cubicBezTo>
                  <a:cubicBezTo>
                    <a:pt x="32" y="96"/>
                    <a:pt x="32" y="112"/>
                    <a:pt x="32" y="112"/>
                  </a:cubicBezTo>
                  <a:cubicBezTo>
                    <a:pt x="160" y="120"/>
                    <a:pt x="295" y="120"/>
                    <a:pt x="424" y="120"/>
                  </a:cubicBezTo>
                  <a:cubicBezTo>
                    <a:pt x="554" y="120"/>
                    <a:pt x="677" y="120"/>
                    <a:pt x="781" y="128"/>
                  </a:cubicBezTo>
                  <a:lnTo>
                    <a:pt x="2054" y="207"/>
                  </a:lnTo>
                  <a:cubicBezTo>
                    <a:pt x="2181" y="207"/>
                    <a:pt x="2325" y="223"/>
                    <a:pt x="2452" y="223"/>
                  </a:cubicBezTo>
                  <a:cubicBezTo>
                    <a:pt x="2468" y="191"/>
                    <a:pt x="2468" y="144"/>
                    <a:pt x="2452" y="112"/>
                  </a:cubicBezTo>
                  <a:cubicBezTo>
                    <a:pt x="1958" y="64"/>
                    <a:pt x="1449" y="32"/>
                    <a:pt x="940" y="16"/>
                  </a:cubicBezTo>
                  <a:cubicBezTo>
                    <a:pt x="669" y="0"/>
                    <a:pt x="414" y="0"/>
                    <a:pt x="144" y="0"/>
                  </a:cubicBezTo>
                  <a:close/>
                </a:path>
              </a:pathLst>
            </a:custGeom>
            <a:solidFill>
              <a:srgbClr val="5B5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69"/>
            <p:cNvSpPr/>
            <p:nvPr/>
          </p:nvSpPr>
          <p:spPr>
            <a:xfrm>
              <a:off x="2083244" y="3885658"/>
              <a:ext cx="181882" cy="18818"/>
            </a:xfrm>
            <a:custGeom>
              <a:avLst/>
              <a:gdLst/>
              <a:ahLst/>
              <a:cxnLst/>
              <a:rect l="l" t="t" r="r" b="b"/>
              <a:pathLst>
                <a:path w="2165" h="224" extrusionOk="0">
                  <a:moveTo>
                    <a:pt x="143" y="1"/>
                  </a:moveTo>
                  <a:cubicBezTo>
                    <a:pt x="96" y="33"/>
                    <a:pt x="48" y="65"/>
                    <a:pt x="0" y="112"/>
                  </a:cubicBezTo>
                  <a:cubicBezTo>
                    <a:pt x="120" y="120"/>
                    <a:pt x="247" y="120"/>
                    <a:pt x="366" y="120"/>
                  </a:cubicBezTo>
                  <a:cubicBezTo>
                    <a:pt x="486" y="120"/>
                    <a:pt x="597" y="120"/>
                    <a:pt x="685" y="128"/>
                  </a:cubicBezTo>
                  <a:lnTo>
                    <a:pt x="1958" y="208"/>
                  </a:lnTo>
                  <a:lnTo>
                    <a:pt x="2165" y="224"/>
                  </a:lnTo>
                  <a:cubicBezTo>
                    <a:pt x="2101" y="176"/>
                    <a:pt x="2038" y="128"/>
                    <a:pt x="1958" y="80"/>
                  </a:cubicBezTo>
                  <a:cubicBezTo>
                    <a:pt x="1592" y="65"/>
                    <a:pt x="1226" y="33"/>
                    <a:pt x="860" y="17"/>
                  </a:cubicBezTo>
                  <a:cubicBezTo>
                    <a:pt x="621" y="1"/>
                    <a:pt x="398" y="1"/>
                    <a:pt x="175" y="1"/>
                  </a:cubicBezTo>
                  <a:close/>
                </a:path>
              </a:pathLst>
            </a:custGeom>
            <a:solidFill>
              <a:srgbClr val="5B5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69"/>
            <p:cNvSpPr/>
            <p:nvPr/>
          </p:nvSpPr>
          <p:spPr>
            <a:xfrm>
              <a:off x="2109961" y="3935140"/>
              <a:ext cx="139121" cy="9157"/>
            </a:xfrm>
            <a:custGeom>
              <a:avLst/>
              <a:gdLst/>
              <a:ahLst/>
              <a:cxnLst/>
              <a:rect l="l" t="t" r="r" b="b"/>
              <a:pathLst>
                <a:path w="1656" h="109" extrusionOk="0">
                  <a:moveTo>
                    <a:pt x="0" y="1"/>
                  </a:moveTo>
                  <a:cubicBezTo>
                    <a:pt x="359" y="72"/>
                    <a:pt x="726" y="108"/>
                    <a:pt x="1095" y="108"/>
                  </a:cubicBezTo>
                  <a:cubicBezTo>
                    <a:pt x="1218" y="108"/>
                    <a:pt x="1342" y="104"/>
                    <a:pt x="1465" y="96"/>
                  </a:cubicBezTo>
                  <a:lnTo>
                    <a:pt x="1656" y="80"/>
                  </a:lnTo>
                  <a:cubicBezTo>
                    <a:pt x="1274" y="49"/>
                    <a:pt x="892" y="33"/>
                    <a:pt x="494" y="17"/>
                  </a:cubicBezTo>
                  <a:cubicBezTo>
                    <a:pt x="335" y="1"/>
                    <a:pt x="160" y="1"/>
                    <a:pt x="0" y="1"/>
                  </a:cubicBezTo>
                  <a:close/>
                </a:path>
              </a:pathLst>
            </a:custGeom>
            <a:solidFill>
              <a:srgbClr val="5B5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69"/>
            <p:cNvSpPr/>
            <p:nvPr/>
          </p:nvSpPr>
          <p:spPr>
            <a:xfrm>
              <a:off x="2183472" y="3924471"/>
              <a:ext cx="129795" cy="40156"/>
            </a:xfrm>
            <a:custGeom>
              <a:avLst/>
              <a:gdLst/>
              <a:ahLst/>
              <a:cxnLst/>
              <a:rect l="l" t="t" r="r" b="b"/>
              <a:pathLst>
                <a:path w="1545" h="478" extrusionOk="0">
                  <a:moveTo>
                    <a:pt x="781" y="0"/>
                  </a:moveTo>
                  <a:cubicBezTo>
                    <a:pt x="351" y="0"/>
                    <a:pt x="1" y="112"/>
                    <a:pt x="1" y="239"/>
                  </a:cubicBezTo>
                  <a:cubicBezTo>
                    <a:pt x="1" y="367"/>
                    <a:pt x="351" y="478"/>
                    <a:pt x="781" y="478"/>
                  </a:cubicBezTo>
                  <a:cubicBezTo>
                    <a:pt x="1211" y="478"/>
                    <a:pt x="1545" y="367"/>
                    <a:pt x="1545" y="239"/>
                  </a:cubicBezTo>
                  <a:cubicBezTo>
                    <a:pt x="1545" y="96"/>
                    <a:pt x="1211" y="0"/>
                    <a:pt x="7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69"/>
            <p:cNvSpPr/>
            <p:nvPr/>
          </p:nvSpPr>
          <p:spPr>
            <a:xfrm>
              <a:off x="1980245" y="3924471"/>
              <a:ext cx="129795" cy="40156"/>
            </a:xfrm>
            <a:custGeom>
              <a:avLst/>
              <a:gdLst/>
              <a:ahLst/>
              <a:cxnLst/>
              <a:rect l="l" t="t" r="r" b="b"/>
              <a:pathLst>
                <a:path w="1545" h="478" extrusionOk="0">
                  <a:moveTo>
                    <a:pt x="765" y="0"/>
                  </a:moveTo>
                  <a:cubicBezTo>
                    <a:pt x="351" y="0"/>
                    <a:pt x="0" y="112"/>
                    <a:pt x="0" y="239"/>
                  </a:cubicBezTo>
                  <a:cubicBezTo>
                    <a:pt x="0" y="367"/>
                    <a:pt x="351" y="478"/>
                    <a:pt x="765" y="478"/>
                  </a:cubicBezTo>
                  <a:cubicBezTo>
                    <a:pt x="1194" y="478"/>
                    <a:pt x="1544" y="367"/>
                    <a:pt x="1544" y="239"/>
                  </a:cubicBezTo>
                  <a:cubicBezTo>
                    <a:pt x="1544" y="96"/>
                    <a:pt x="1194" y="0"/>
                    <a:pt x="7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69"/>
            <p:cNvSpPr/>
            <p:nvPr/>
          </p:nvSpPr>
          <p:spPr>
            <a:xfrm flipH="1">
              <a:off x="1574393" y="3306792"/>
              <a:ext cx="65528" cy="81907"/>
            </a:xfrm>
            <a:custGeom>
              <a:avLst/>
              <a:gdLst/>
              <a:ahLst/>
              <a:cxnLst/>
              <a:rect l="l" t="t" r="r" b="b"/>
              <a:pathLst>
                <a:path w="780" h="975" extrusionOk="0">
                  <a:moveTo>
                    <a:pt x="241" y="0"/>
                  </a:moveTo>
                  <a:cubicBezTo>
                    <a:pt x="212" y="0"/>
                    <a:pt x="184" y="7"/>
                    <a:pt x="159" y="21"/>
                  </a:cubicBezTo>
                  <a:cubicBezTo>
                    <a:pt x="16" y="84"/>
                    <a:pt x="0" y="355"/>
                    <a:pt x="127" y="610"/>
                  </a:cubicBezTo>
                  <a:cubicBezTo>
                    <a:pt x="234" y="837"/>
                    <a:pt x="409" y="975"/>
                    <a:pt x="547" y="975"/>
                  </a:cubicBezTo>
                  <a:cubicBezTo>
                    <a:pt x="573" y="975"/>
                    <a:pt x="598" y="970"/>
                    <a:pt x="621" y="960"/>
                  </a:cubicBezTo>
                  <a:cubicBezTo>
                    <a:pt x="764" y="880"/>
                    <a:pt x="780" y="625"/>
                    <a:pt x="653" y="355"/>
                  </a:cubicBezTo>
                  <a:cubicBezTo>
                    <a:pt x="548" y="145"/>
                    <a:pt x="378" y="0"/>
                    <a:pt x="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69"/>
            <p:cNvSpPr/>
            <p:nvPr/>
          </p:nvSpPr>
          <p:spPr>
            <a:xfrm flipH="1">
              <a:off x="1593042" y="3383411"/>
              <a:ext cx="6805" cy="116350"/>
            </a:xfrm>
            <a:custGeom>
              <a:avLst/>
              <a:gdLst/>
              <a:ahLst/>
              <a:cxnLst/>
              <a:rect l="l" t="t" r="r" b="b"/>
              <a:pathLst>
                <a:path w="81" h="1385" extrusionOk="0">
                  <a:moveTo>
                    <a:pt x="32" y="0"/>
                  </a:moveTo>
                  <a:lnTo>
                    <a:pt x="1" y="1385"/>
                  </a:lnTo>
                  <a:lnTo>
                    <a:pt x="32" y="1385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69"/>
            <p:cNvSpPr/>
            <p:nvPr/>
          </p:nvSpPr>
          <p:spPr>
            <a:xfrm flipH="1">
              <a:off x="1610435" y="3363332"/>
              <a:ext cx="72333" cy="85604"/>
            </a:xfrm>
            <a:custGeom>
              <a:avLst/>
              <a:gdLst/>
              <a:ahLst/>
              <a:cxnLst/>
              <a:rect l="l" t="t" r="r" b="b"/>
              <a:pathLst>
                <a:path w="861" h="1019" extrusionOk="0">
                  <a:moveTo>
                    <a:pt x="828" y="0"/>
                  </a:moveTo>
                  <a:lnTo>
                    <a:pt x="1" y="987"/>
                  </a:lnTo>
                  <a:lnTo>
                    <a:pt x="32" y="1019"/>
                  </a:lnTo>
                  <a:lnTo>
                    <a:pt x="860" y="16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69"/>
            <p:cNvSpPr/>
            <p:nvPr/>
          </p:nvSpPr>
          <p:spPr>
            <a:xfrm flipH="1">
              <a:off x="1627827" y="3324519"/>
              <a:ext cx="111061" cy="18818"/>
            </a:xfrm>
            <a:custGeom>
              <a:avLst/>
              <a:gdLst/>
              <a:ahLst/>
              <a:cxnLst/>
              <a:rect l="l" t="t" r="r" b="b"/>
              <a:pathLst>
                <a:path w="1322" h="224" extrusionOk="0">
                  <a:moveTo>
                    <a:pt x="0" y="1"/>
                  </a:moveTo>
                  <a:lnTo>
                    <a:pt x="0" y="32"/>
                  </a:lnTo>
                  <a:lnTo>
                    <a:pt x="1321" y="223"/>
                  </a:lnTo>
                  <a:lnTo>
                    <a:pt x="1321" y="1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69"/>
            <p:cNvSpPr/>
            <p:nvPr/>
          </p:nvSpPr>
          <p:spPr>
            <a:xfrm flipH="1">
              <a:off x="1621189" y="3224209"/>
              <a:ext cx="95015" cy="101733"/>
            </a:xfrm>
            <a:custGeom>
              <a:avLst/>
              <a:gdLst/>
              <a:ahLst/>
              <a:cxnLst/>
              <a:rect l="l" t="t" r="r" b="b"/>
              <a:pathLst>
                <a:path w="1131" h="1211" extrusionOk="0">
                  <a:moveTo>
                    <a:pt x="33" y="1"/>
                  </a:moveTo>
                  <a:lnTo>
                    <a:pt x="1" y="33"/>
                  </a:lnTo>
                  <a:lnTo>
                    <a:pt x="1099" y="1211"/>
                  </a:lnTo>
                  <a:lnTo>
                    <a:pt x="1131" y="1179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69"/>
            <p:cNvSpPr/>
            <p:nvPr/>
          </p:nvSpPr>
          <p:spPr>
            <a:xfrm flipH="1">
              <a:off x="1602451" y="3251009"/>
              <a:ext cx="5377" cy="73591"/>
            </a:xfrm>
            <a:custGeom>
              <a:avLst/>
              <a:gdLst/>
              <a:ahLst/>
              <a:cxnLst/>
              <a:rect l="l" t="t" r="r" b="b"/>
              <a:pathLst>
                <a:path w="64" h="876" extrusionOk="0">
                  <a:moveTo>
                    <a:pt x="32" y="0"/>
                  </a:moveTo>
                  <a:lnTo>
                    <a:pt x="0" y="876"/>
                  </a:lnTo>
                  <a:lnTo>
                    <a:pt x="32" y="876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69"/>
            <p:cNvSpPr/>
            <p:nvPr/>
          </p:nvSpPr>
          <p:spPr>
            <a:xfrm flipH="1">
              <a:off x="1547592" y="3331240"/>
              <a:ext cx="37552" cy="17474"/>
            </a:xfrm>
            <a:custGeom>
              <a:avLst/>
              <a:gdLst/>
              <a:ahLst/>
              <a:cxnLst/>
              <a:rect l="l" t="t" r="r" b="b"/>
              <a:pathLst>
                <a:path w="447" h="208" extrusionOk="0">
                  <a:moveTo>
                    <a:pt x="430" y="0"/>
                  </a:moveTo>
                  <a:lnTo>
                    <a:pt x="1" y="175"/>
                  </a:lnTo>
                  <a:lnTo>
                    <a:pt x="17" y="207"/>
                  </a:lnTo>
                  <a:lnTo>
                    <a:pt x="446" y="48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69"/>
            <p:cNvSpPr/>
            <p:nvPr/>
          </p:nvSpPr>
          <p:spPr>
            <a:xfrm flipH="1">
              <a:off x="1528858" y="3368625"/>
              <a:ext cx="62923" cy="61662"/>
            </a:xfrm>
            <a:custGeom>
              <a:avLst/>
              <a:gdLst/>
              <a:ahLst/>
              <a:cxnLst/>
              <a:rect l="l" t="t" r="r" b="b"/>
              <a:pathLst>
                <a:path w="749" h="734" extrusionOk="0">
                  <a:moveTo>
                    <a:pt x="16" y="1"/>
                  </a:moveTo>
                  <a:lnTo>
                    <a:pt x="0" y="33"/>
                  </a:lnTo>
                  <a:lnTo>
                    <a:pt x="716" y="733"/>
                  </a:lnTo>
                  <a:lnTo>
                    <a:pt x="748" y="701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20886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672;p43">
            <a:extLst>
              <a:ext uri="{FF2B5EF4-FFF2-40B4-BE49-F238E27FC236}">
                <a16:creationId xmlns:a16="http://schemas.microsoft.com/office/drawing/2014/main" id="{D6289682-4F19-4F80-83A1-76D0E50BD83F}"/>
              </a:ext>
            </a:extLst>
          </p:cNvPr>
          <p:cNvGrpSpPr/>
          <p:nvPr/>
        </p:nvGrpSpPr>
        <p:grpSpPr>
          <a:xfrm>
            <a:off x="5345434" y="2690010"/>
            <a:ext cx="2846996" cy="1896860"/>
            <a:chOff x="794135" y="1376273"/>
            <a:chExt cx="3724719" cy="2772588"/>
          </a:xfrm>
        </p:grpSpPr>
        <p:sp>
          <p:nvSpPr>
            <p:cNvPr id="115" name="Google Shape;673;p43">
              <a:extLst>
                <a:ext uri="{FF2B5EF4-FFF2-40B4-BE49-F238E27FC236}">
                  <a16:creationId xmlns:a16="http://schemas.microsoft.com/office/drawing/2014/main" id="{38FD0F2A-1D76-4871-B6BE-0E6941599E58}"/>
                </a:ext>
              </a:extLst>
            </p:cNvPr>
            <p:cNvSpPr/>
            <p:nvPr/>
          </p:nvSpPr>
          <p:spPr>
            <a:xfrm>
              <a:off x="1041607" y="3627876"/>
              <a:ext cx="3164086" cy="299891"/>
            </a:xfrm>
            <a:custGeom>
              <a:avLst/>
              <a:gdLst/>
              <a:ahLst/>
              <a:cxnLst/>
              <a:rect l="l" t="t" r="r" b="b"/>
              <a:pathLst>
                <a:path w="30069" h="2850" extrusionOk="0">
                  <a:moveTo>
                    <a:pt x="15042" y="0"/>
                  </a:moveTo>
                  <a:cubicBezTo>
                    <a:pt x="6733" y="0"/>
                    <a:pt x="0" y="637"/>
                    <a:pt x="0" y="1417"/>
                  </a:cubicBezTo>
                  <a:cubicBezTo>
                    <a:pt x="0" y="2213"/>
                    <a:pt x="6733" y="2849"/>
                    <a:pt x="15042" y="2849"/>
                  </a:cubicBezTo>
                  <a:cubicBezTo>
                    <a:pt x="23335" y="2849"/>
                    <a:pt x="30068" y="2213"/>
                    <a:pt x="30068" y="1417"/>
                  </a:cubicBezTo>
                  <a:cubicBezTo>
                    <a:pt x="30068" y="637"/>
                    <a:pt x="23335" y="0"/>
                    <a:pt x="1504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674;p43">
              <a:extLst>
                <a:ext uri="{FF2B5EF4-FFF2-40B4-BE49-F238E27FC236}">
                  <a16:creationId xmlns:a16="http://schemas.microsoft.com/office/drawing/2014/main" id="{20F3D20D-5D51-4959-81B9-772630BDF5EA}"/>
                </a:ext>
              </a:extLst>
            </p:cNvPr>
            <p:cNvSpPr/>
            <p:nvPr/>
          </p:nvSpPr>
          <p:spPr>
            <a:xfrm>
              <a:off x="830525" y="1376273"/>
              <a:ext cx="3688329" cy="2284224"/>
            </a:xfrm>
            <a:custGeom>
              <a:avLst/>
              <a:gdLst/>
              <a:ahLst/>
              <a:cxnLst/>
              <a:rect l="l" t="t" r="r" b="b"/>
              <a:pathLst>
                <a:path w="35051" h="21708" extrusionOk="0">
                  <a:moveTo>
                    <a:pt x="22666" y="0"/>
                  </a:moveTo>
                  <a:cubicBezTo>
                    <a:pt x="22576" y="0"/>
                    <a:pt x="22486" y="2"/>
                    <a:pt x="22396" y="5"/>
                  </a:cubicBezTo>
                  <a:cubicBezTo>
                    <a:pt x="21059" y="69"/>
                    <a:pt x="19770" y="467"/>
                    <a:pt x="18528" y="960"/>
                  </a:cubicBezTo>
                  <a:cubicBezTo>
                    <a:pt x="17414" y="1406"/>
                    <a:pt x="16300" y="1931"/>
                    <a:pt x="15106" y="2043"/>
                  </a:cubicBezTo>
                  <a:cubicBezTo>
                    <a:pt x="14940" y="2057"/>
                    <a:pt x="14773" y="2063"/>
                    <a:pt x="14607" y="2063"/>
                  </a:cubicBezTo>
                  <a:cubicBezTo>
                    <a:pt x="13647" y="2063"/>
                    <a:pt x="12693" y="1858"/>
                    <a:pt x="11716" y="1804"/>
                  </a:cubicBezTo>
                  <a:cubicBezTo>
                    <a:pt x="11562" y="1795"/>
                    <a:pt x="11408" y="1790"/>
                    <a:pt x="11254" y="1790"/>
                  </a:cubicBezTo>
                  <a:cubicBezTo>
                    <a:pt x="7593" y="1790"/>
                    <a:pt x="4041" y="4306"/>
                    <a:pt x="2850" y="7789"/>
                  </a:cubicBezTo>
                  <a:cubicBezTo>
                    <a:pt x="2261" y="9540"/>
                    <a:pt x="2213" y="11482"/>
                    <a:pt x="1401" y="13137"/>
                  </a:cubicBezTo>
                  <a:cubicBezTo>
                    <a:pt x="1003" y="13981"/>
                    <a:pt x="383" y="14745"/>
                    <a:pt x="208" y="15668"/>
                  </a:cubicBezTo>
                  <a:cubicBezTo>
                    <a:pt x="1" y="16703"/>
                    <a:pt x="383" y="17769"/>
                    <a:pt x="844" y="18724"/>
                  </a:cubicBezTo>
                  <a:cubicBezTo>
                    <a:pt x="1930" y="21032"/>
                    <a:pt x="3573" y="21707"/>
                    <a:pt x="5689" y="21707"/>
                  </a:cubicBezTo>
                  <a:cubicBezTo>
                    <a:pt x="6272" y="21707"/>
                    <a:pt x="6892" y="21656"/>
                    <a:pt x="7545" y="21573"/>
                  </a:cubicBezTo>
                  <a:cubicBezTo>
                    <a:pt x="12055" y="21015"/>
                    <a:pt x="16596" y="20729"/>
                    <a:pt x="21151" y="20729"/>
                  </a:cubicBezTo>
                  <a:cubicBezTo>
                    <a:pt x="21275" y="20729"/>
                    <a:pt x="21398" y="20729"/>
                    <a:pt x="21521" y="20730"/>
                  </a:cubicBezTo>
                  <a:cubicBezTo>
                    <a:pt x="21970" y="20733"/>
                    <a:pt x="22421" y="20738"/>
                    <a:pt x="22873" y="20738"/>
                  </a:cubicBezTo>
                  <a:cubicBezTo>
                    <a:pt x="24680" y="20738"/>
                    <a:pt x="26494" y="20656"/>
                    <a:pt x="28174" y="20045"/>
                  </a:cubicBezTo>
                  <a:cubicBezTo>
                    <a:pt x="31326" y="18883"/>
                    <a:pt x="33602" y="15923"/>
                    <a:pt x="34478" y="12675"/>
                  </a:cubicBezTo>
                  <a:cubicBezTo>
                    <a:pt x="35051" y="10542"/>
                    <a:pt x="34971" y="7980"/>
                    <a:pt x="33364" y="6452"/>
                  </a:cubicBezTo>
                  <a:cubicBezTo>
                    <a:pt x="32552" y="5688"/>
                    <a:pt x="31469" y="5306"/>
                    <a:pt x="30498" y="4780"/>
                  </a:cubicBezTo>
                  <a:cubicBezTo>
                    <a:pt x="29512" y="4239"/>
                    <a:pt x="28604" y="3539"/>
                    <a:pt x="27824" y="2727"/>
                  </a:cubicBezTo>
                  <a:cubicBezTo>
                    <a:pt x="27283" y="2170"/>
                    <a:pt x="26790" y="1549"/>
                    <a:pt x="26185" y="1072"/>
                  </a:cubicBezTo>
                  <a:cubicBezTo>
                    <a:pt x="25190" y="314"/>
                    <a:pt x="23918" y="0"/>
                    <a:pt x="22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675;p43">
              <a:extLst>
                <a:ext uri="{FF2B5EF4-FFF2-40B4-BE49-F238E27FC236}">
                  <a16:creationId xmlns:a16="http://schemas.microsoft.com/office/drawing/2014/main" id="{421753D0-F13A-4E66-9095-D3F9F7AF2929}"/>
                </a:ext>
              </a:extLst>
            </p:cNvPr>
            <p:cNvSpPr/>
            <p:nvPr/>
          </p:nvSpPr>
          <p:spPr>
            <a:xfrm>
              <a:off x="1525644" y="3750147"/>
              <a:ext cx="487519" cy="105541"/>
            </a:xfrm>
            <a:custGeom>
              <a:avLst/>
              <a:gdLst/>
              <a:ahLst/>
              <a:cxnLst/>
              <a:rect l="l" t="t" r="r" b="b"/>
              <a:pathLst>
                <a:path w="4633" h="1003" extrusionOk="0">
                  <a:moveTo>
                    <a:pt x="2491" y="1"/>
                  </a:moveTo>
                  <a:cubicBezTo>
                    <a:pt x="2355" y="1"/>
                    <a:pt x="2220" y="6"/>
                    <a:pt x="2086" y="16"/>
                  </a:cubicBezTo>
                  <a:cubicBezTo>
                    <a:pt x="1608" y="64"/>
                    <a:pt x="526" y="318"/>
                    <a:pt x="0" y="812"/>
                  </a:cubicBezTo>
                  <a:cubicBezTo>
                    <a:pt x="1183" y="936"/>
                    <a:pt x="2386" y="1002"/>
                    <a:pt x="3593" y="1002"/>
                  </a:cubicBezTo>
                  <a:cubicBezTo>
                    <a:pt x="3928" y="1002"/>
                    <a:pt x="4264" y="997"/>
                    <a:pt x="4600" y="987"/>
                  </a:cubicBezTo>
                  <a:cubicBezTo>
                    <a:pt x="4632" y="828"/>
                    <a:pt x="4600" y="653"/>
                    <a:pt x="4521" y="494"/>
                  </a:cubicBezTo>
                  <a:cubicBezTo>
                    <a:pt x="4378" y="350"/>
                    <a:pt x="4203" y="255"/>
                    <a:pt x="4012" y="223"/>
                  </a:cubicBezTo>
                  <a:cubicBezTo>
                    <a:pt x="3509" y="72"/>
                    <a:pt x="2997" y="1"/>
                    <a:pt x="2491" y="1"/>
                  </a:cubicBezTo>
                  <a:close/>
                </a:path>
              </a:pathLst>
            </a:custGeom>
            <a:solidFill>
              <a:srgbClr val="F79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676;p43">
              <a:extLst>
                <a:ext uri="{FF2B5EF4-FFF2-40B4-BE49-F238E27FC236}">
                  <a16:creationId xmlns:a16="http://schemas.microsoft.com/office/drawing/2014/main" id="{E137BB56-9B80-48DA-964D-C16B8D820C87}"/>
                </a:ext>
              </a:extLst>
            </p:cNvPr>
            <p:cNvSpPr/>
            <p:nvPr/>
          </p:nvSpPr>
          <p:spPr>
            <a:xfrm>
              <a:off x="2935875" y="3732996"/>
              <a:ext cx="532767" cy="88599"/>
            </a:xfrm>
            <a:custGeom>
              <a:avLst/>
              <a:gdLst/>
              <a:ahLst/>
              <a:cxnLst/>
              <a:rect l="l" t="t" r="r" b="b"/>
              <a:pathLst>
                <a:path w="5063" h="842" extrusionOk="0">
                  <a:moveTo>
                    <a:pt x="2824" y="1"/>
                  </a:moveTo>
                  <a:cubicBezTo>
                    <a:pt x="1901" y="1"/>
                    <a:pt x="998" y="224"/>
                    <a:pt x="192" y="657"/>
                  </a:cubicBezTo>
                  <a:cubicBezTo>
                    <a:pt x="144" y="688"/>
                    <a:pt x="64" y="720"/>
                    <a:pt x="1" y="768"/>
                  </a:cubicBezTo>
                  <a:cubicBezTo>
                    <a:pt x="1320" y="805"/>
                    <a:pt x="2697" y="842"/>
                    <a:pt x="3975" y="842"/>
                  </a:cubicBezTo>
                  <a:cubicBezTo>
                    <a:pt x="4347" y="842"/>
                    <a:pt x="4711" y="839"/>
                    <a:pt x="5063" y="832"/>
                  </a:cubicBezTo>
                  <a:cubicBezTo>
                    <a:pt x="5063" y="752"/>
                    <a:pt x="5031" y="672"/>
                    <a:pt x="4999" y="609"/>
                  </a:cubicBezTo>
                  <a:cubicBezTo>
                    <a:pt x="4903" y="466"/>
                    <a:pt x="4760" y="370"/>
                    <a:pt x="4601" y="322"/>
                  </a:cubicBezTo>
                  <a:cubicBezTo>
                    <a:pt x="4092" y="131"/>
                    <a:pt x="3550" y="36"/>
                    <a:pt x="3009" y="4"/>
                  </a:cubicBezTo>
                  <a:cubicBezTo>
                    <a:pt x="2947" y="2"/>
                    <a:pt x="2886" y="1"/>
                    <a:pt x="2824" y="1"/>
                  </a:cubicBezTo>
                  <a:close/>
                </a:path>
              </a:pathLst>
            </a:custGeom>
            <a:solidFill>
              <a:srgbClr val="F79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677;p43">
              <a:extLst>
                <a:ext uri="{FF2B5EF4-FFF2-40B4-BE49-F238E27FC236}">
                  <a16:creationId xmlns:a16="http://schemas.microsoft.com/office/drawing/2014/main" id="{0C6C9100-F267-451F-84BD-99BCA0D23222}"/>
                </a:ext>
              </a:extLst>
            </p:cNvPr>
            <p:cNvSpPr/>
            <p:nvPr/>
          </p:nvSpPr>
          <p:spPr>
            <a:xfrm>
              <a:off x="3466843" y="3927662"/>
              <a:ext cx="21887" cy="13469"/>
            </a:xfrm>
            <a:custGeom>
              <a:avLst/>
              <a:gdLst/>
              <a:ahLst/>
              <a:cxnLst/>
              <a:rect l="l" t="t" r="r" b="b"/>
              <a:pathLst>
                <a:path w="208" h="128" fill="none" extrusionOk="0">
                  <a:moveTo>
                    <a:pt x="1" y="0"/>
                  </a:moveTo>
                  <a:cubicBezTo>
                    <a:pt x="48" y="16"/>
                    <a:pt x="160" y="96"/>
                    <a:pt x="208" y="128"/>
                  </a:cubicBezTo>
                </a:path>
              </a:pathLst>
            </a:custGeom>
            <a:noFill/>
            <a:ln w="800" cap="rnd" cmpd="sng">
              <a:solidFill>
                <a:srgbClr val="FFCC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678;p43">
              <a:extLst>
                <a:ext uri="{FF2B5EF4-FFF2-40B4-BE49-F238E27FC236}">
                  <a16:creationId xmlns:a16="http://schemas.microsoft.com/office/drawing/2014/main" id="{0D1D3B71-BDFA-4889-96A8-9E93912C706F}"/>
                </a:ext>
              </a:extLst>
            </p:cNvPr>
            <p:cNvSpPr/>
            <p:nvPr/>
          </p:nvSpPr>
          <p:spPr>
            <a:xfrm>
              <a:off x="3471894" y="3922611"/>
              <a:ext cx="20204" cy="13469"/>
            </a:xfrm>
            <a:custGeom>
              <a:avLst/>
              <a:gdLst/>
              <a:ahLst/>
              <a:cxnLst/>
              <a:rect l="l" t="t" r="r" b="b"/>
              <a:pathLst>
                <a:path w="192" h="128" fill="none" extrusionOk="0">
                  <a:moveTo>
                    <a:pt x="0" y="1"/>
                  </a:moveTo>
                  <a:cubicBezTo>
                    <a:pt x="64" y="32"/>
                    <a:pt x="128" y="80"/>
                    <a:pt x="191" y="128"/>
                  </a:cubicBezTo>
                </a:path>
              </a:pathLst>
            </a:custGeom>
            <a:noFill/>
            <a:ln w="800" cap="rnd" cmpd="sng">
              <a:solidFill>
                <a:srgbClr val="FFCC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" name="Google Shape;679;p43">
              <a:extLst>
                <a:ext uri="{FF2B5EF4-FFF2-40B4-BE49-F238E27FC236}">
                  <a16:creationId xmlns:a16="http://schemas.microsoft.com/office/drawing/2014/main" id="{9FAF5BDD-85F3-41CF-9C57-50426171C938}"/>
                </a:ext>
              </a:extLst>
            </p:cNvPr>
            <p:cNvGrpSpPr/>
            <p:nvPr/>
          </p:nvGrpSpPr>
          <p:grpSpPr>
            <a:xfrm>
              <a:off x="794135" y="3228564"/>
              <a:ext cx="3527541" cy="627141"/>
              <a:chOff x="5326525" y="4601675"/>
              <a:chExt cx="838075" cy="149000"/>
            </a:xfrm>
          </p:grpSpPr>
          <p:sp>
            <p:nvSpPr>
              <p:cNvPr id="192" name="Google Shape;680;p43">
                <a:extLst>
                  <a:ext uri="{FF2B5EF4-FFF2-40B4-BE49-F238E27FC236}">
                    <a16:creationId xmlns:a16="http://schemas.microsoft.com/office/drawing/2014/main" id="{A027AE6A-2B28-484B-812E-7F380BE51C53}"/>
                  </a:ext>
                </a:extLst>
              </p:cNvPr>
              <p:cNvSpPr/>
              <p:nvPr/>
            </p:nvSpPr>
            <p:spPr>
              <a:xfrm>
                <a:off x="5326525" y="4615175"/>
                <a:ext cx="838075" cy="135500"/>
              </a:xfrm>
              <a:custGeom>
                <a:avLst/>
                <a:gdLst/>
                <a:ahLst/>
                <a:cxnLst/>
                <a:rect l="l" t="t" r="r" b="b"/>
                <a:pathLst>
                  <a:path w="33523" h="5420" extrusionOk="0">
                    <a:moveTo>
                      <a:pt x="25367" y="1"/>
                    </a:moveTo>
                    <a:cubicBezTo>
                      <a:pt x="23803" y="1"/>
                      <a:pt x="22162" y="547"/>
                      <a:pt x="20773" y="995"/>
                    </a:cubicBezTo>
                    <a:cubicBezTo>
                      <a:pt x="20216" y="1170"/>
                      <a:pt x="19658" y="1329"/>
                      <a:pt x="19085" y="1441"/>
                    </a:cubicBezTo>
                    <a:cubicBezTo>
                      <a:pt x="18751" y="1504"/>
                      <a:pt x="18411" y="1532"/>
                      <a:pt x="18056" y="1532"/>
                    </a:cubicBezTo>
                    <a:cubicBezTo>
                      <a:pt x="17432" y="1532"/>
                      <a:pt x="16765" y="1445"/>
                      <a:pt x="16013" y="1313"/>
                    </a:cubicBezTo>
                    <a:cubicBezTo>
                      <a:pt x="14851" y="1106"/>
                      <a:pt x="13467" y="772"/>
                      <a:pt x="11716" y="438"/>
                    </a:cubicBezTo>
                    <a:cubicBezTo>
                      <a:pt x="11270" y="358"/>
                      <a:pt x="10872" y="295"/>
                      <a:pt x="10506" y="247"/>
                    </a:cubicBezTo>
                    <a:cubicBezTo>
                      <a:pt x="9908" y="165"/>
                      <a:pt x="9389" y="128"/>
                      <a:pt x="8931" y="128"/>
                    </a:cubicBezTo>
                    <a:cubicBezTo>
                      <a:pt x="8047" y="128"/>
                      <a:pt x="7384" y="265"/>
                      <a:pt x="6797" y="486"/>
                    </a:cubicBezTo>
                    <a:cubicBezTo>
                      <a:pt x="6527" y="597"/>
                      <a:pt x="6272" y="708"/>
                      <a:pt x="6017" y="836"/>
                    </a:cubicBezTo>
                    <a:cubicBezTo>
                      <a:pt x="5858" y="915"/>
                      <a:pt x="5683" y="1011"/>
                      <a:pt x="5508" y="1106"/>
                    </a:cubicBezTo>
                    <a:cubicBezTo>
                      <a:pt x="4327" y="1772"/>
                      <a:pt x="3344" y="2121"/>
                      <a:pt x="2404" y="2121"/>
                    </a:cubicBezTo>
                    <a:cubicBezTo>
                      <a:pt x="2152" y="2121"/>
                      <a:pt x="1904" y="2096"/>
                      <a:pt x="1656" y="2045"/>
                    </a:cubicBezTo>
                    <a:cubicBezTo>
                      <a:pt x="1562" y="2027"/>
                      <a:pt x="1468" y="2018"/>
                      <a:pt x="1375" y="2018"/>
                    </a:cubicBezTo>
                    <a:cubicBezTo>
                      <a:pt x="838" y="2018"/>
                      <a:pt x="335" y="2321"/>
                      <a:pt x="64" y="2809"/>
                    </a:cubicBezTo>
                    <a:cubicBezTo>
                      <a:pt x="48" y="2841"/>
                      <a:pt x="32" y="2873"/>
                      <a:pt x="32" y="2905"/>
                    </a:cubicBezTo>
                    <a:cubicBezTo>
                      <a:pt x="16" y="2921"/>
                      <a:pt x="16" y="2937"/>
                      <a:pt x="0" y="2969"/>
                    </a:cubicBezTo>
                    <a:lnTo>
                      <a:pt x="0" y="2985"/>
                    </a:lnTo>
                    <a:cubicBezTo>
                      <a:pt x="0" y="3000"/>
                      <a:pt x="0" y="3032"/>
                      <a:pt x="0" y="3064"/>
                    </a:cubicBezTo>
                    <a:cubicBezTo>
                      <a:pt x="32" y="3207"/>
                      <a:pt x="191" y="3271"/>
                      <a:pt x="335" y="3303"/>
                    </a:cubicBezTo>
                    <a:cubicBezTo>
                      <a:pt x="1083" y="3510"/>
                      <a:pt x="1799" y="3398"/>
                      <a:pt x="2515" y="3701"/>
                    </a:cubicBezTo>
                    <a:cubicBezTo>
                      <a:pt x="3311" y="4035"/>
                      <a:pt x="4059" y="4449"/>
                      <a:pt x="4839" y="4783"/>
                    </a:cubicBezTo>
                    <a:cubicBezTo>
                      <a:pt x="5269" y="4974"/>
                      <a:pt x="6017" y="5117"/>
                      <a:pt x="6940" y="5229"/>
                    </a:cubicBezTo>
                    <a:cubicBezTo>
                      <a:pt x="8136" y="5353"/>
                      <a:pt x="9331" y="5419"/>
                      <a:pt x="10534" y="5419"/>
                    </a:cubicBezTo>
                    <a:cubicBezTo>
                      <a:pt x="10869" y="5419"/>
                      <a:pt x="11204" y="5414"/>
                      <a:pt x="11541" y="5404"/>
                    </a:cubicBezTo>
                    <a:cubicBezTo>
                      <a:pt x="12655" y="5388"/>
                      <a:pt x="13785" y="5293"/>
                      <a:pt x="14899" y="5117"/>
                    </a:cubicBezTo>
                    <a:cubicBezTo>
                      <a:pt x="15538" y="5009"/>
                      <a:pt x="16478" y="4973"/>
                      <a:pt x="17581" y="4973"/>
                    </a:cubicBezTo>
                    <a:cubicBezTo>
                      <a:pt x="18427" y="4973"/>
                      <a:pt x="19368" y="4994"/>
                      <a:pt x="20343" y="5022"/>
                    </a:cubicBezTo>
                    <a:cubicBezTo>
                      <a:pt x="21721" y="5048"/>
                      <a:pt x="23161" y="5094"/>
                      <a:pt x="24487" y="5094"/>
                    </a:cubicBezTo>
                    <a:cubicBezTo>
                      <a:pt x="24800" y="5094"/>
                      <a:pt x="25107" y="5092"/>
                      <a:pt x="25405" y="5086"/>
                    </a:cubicBezTo>
                    <a:cubicBezTo>
                      <a:pt x="26980" y="5054"/>
                      <a:pt x="28286" y="4926"/>
                      <a:pt x="28986" y="4624"/>
                    </a:cubicBezTo>
                    <a:cubicBezTo>
                      <a:pt x="30132" y="4131"/>
                      <a:pt x="30801" y="3351"/>
                      <a:pt x="31708" y="2571"/>
                    </a:cubicBezTo>
                    <a:cubicBezTo>
                      <a:pt x="31947" y="2380"/>
                      <a:pt x="33077" y="2093"/>
                      <a:pt x="33395" y="1695"/>
                    </a:cubicBezTo>
                    <a:cubicBezTo>
                      <a:pt x="33427" y="1663"/>
                      <a:pt x="33443" y="1632"/>
                      <a:pt x="33459" y="1600"/>
                    </a:cubicBezTo>
                    <a:cubicBezTo>
                      <a:pt x="33523" y="1456"/>
                      <a:pt x="33475" y="1297"/>
                      <a:pt x="33220" y="1122"/>
                    </a:cubicBezTo>
                    <a:cubicBezTo>
                      <a:pt x="33028" y="961"/>
                      <a:pt x="32676" y="914"/>
                      <a:pt x="32347" y="914"/>
                    </a:cubicBezTo>
                    <a:cubicBezTo>
                      <a:pt x="32157" y="914"/>
                      <a:pt x="31975" y="930"/>
                      <a:pt x="31835" y="947"/>
                    </a:cubicBezTo>
                    <a:cubicBezTo>
                      <a:pt x="31637" y="964"/>
                      <a:pt x="31442" y="972"/>
                      <a:pt x="31247" y="972"/>
                    </a:cubicBezTo>
                    <a:cubicBezTo>
                      <a:pt x="30878" y="972"/>
                      <a:pt x="30513" y="940"/>
                      <a:pt x="30148" y="868"/>
                    </a:cubicBezTo>
                    <a:cubicBezTo>
                      <a:pt x="29288" y="740"/>
                      <a:pt x="28302" y="486"/>
                      <a:pt x="27044" y="231"/>
                    </a:cubicBezTo>
                    <a:lnTo>
                      <a:pt x="26471" y="103"/>
                    </a:lnTo>
                    <a:cubicBezTo>
                      <a:pt x="26201" y="56"/>
                      <a:pt x="25930" y="24"/>
                      <a:pt x="25675" y="8"/>
                    </a:cubicBezTo>
                    <a:cubicBezTo>
                      <a:pt x="25573" y="3"/>
                      <a:pt x="25470" y="1"/>
                      <a:pt x="253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681;p43">
                <a:extLst>
                  <a:ext uri="{FF2B5EF4-FFF2-40B4-BE49-F238E27FC236}">
                    <a16:creationId xmlns:a16="http://schemas.microsoft.com/office/drawing/2014/main" id="{BE04D448-E646-4705-BAD3-670AF1D8BA58}"/>
                  </a:ext>
                </a:extLst>
              </p:cNvPr>
              <p:cNvSpPr/>
              <p:nvPr/>
            </p:nvSpPr>
            <p:spPr>
              <a:xfrm>
                <a:off x="5326525" y="4655150"/>
                <a:ext cx="836475" cy="51750"/>
              </a:xfrm>
              <a:custGeom>
                <a:avLst/>
                <a:gdLst/>
                <a:ahLst/>
                <a:cxnLst/>
                <a:rect l="l" t="t" r="r" b="b"/>
                <a:pathLst>
                  <a:path w="33459" h="2070" extrusionOk="0">
                    <a:moveTo>
                      <a:pt x="33459" y="1"/>
                    </a:moveTo>
                    <a:lnTo>
                      <a:pt x="33459" y="1"/>
                    </a:lnTo>
                    <a:cubicBezTo>
                      <a:pt x="32695" y="160"/>
                      <a:pt x="31724" y="351"/>
                      <a:pt x="30594" y="542"/>
                    </a:cubicBezTo>
                    <a:lnTo>
                      <a:pt x="30514" y="558"/>
                    </a:lnTo>
                    <a:lnTo>
                      <a:pt x="30275" y="606"/>
                    </a:lnTo>
                    <a:lnTo>
                      <a:pt x="30196" y="622"/>
                    </a:lnTo>
                    <a:cubicBezTo>
                      <a:pt x="28636" y="892"/>
                      <a:pt x="26821" y="1179"/>
                      <a:pt x="24927" y="1417"/>
                    </a:cubicBezTo>
                    <a:cubicBezTo>
                      <a:pt x="24895" y="1433"/>
                      <a:pt x="24863" y="1433"/>
                      <a:pt x="24832" y="1433"/>
                    </a:cubicBezTo>
                    <a:lnTo>
                      <a:pt x="24657" y="1449"/>
                    </a:lnTo>
                    <a:cubicBezTo>
                      <a:pt x="24625" y="1449"/>
                      <a:pt x="24593" y="1465"/>
                      <a:pt x="24561" y="1465"/>
                    </a:cubicBezTo>
                    <a:cubicBezTo>
                      <a:pt x="22428" y="1720"/>
                      <a:pt x="20184" y="1927"/>
                      <a:pt x="18083" y="1974"/>
                    </a:cubicBezTo>
                    <a:cubicBezTo>
                      <a:pt x="17414" y="1990"/>
                      <a:pt x="16730" y="1990"/>
                      <a:pt x="16029" y="1990"/>
                    </a:cubicBezTo>
                    <a:lnTo>
                      <a:pt x="15647" y="1990"/>
                    </a:lnTo>
                    <a:cubicBezTo>
                      <a:pt x="12082" y="1959"/>
                      <a:pt x="8198" y="1768"/>
                      <a:pt x="5142" y="1592"/>
                    </a:cubicBezTo>
                    <a:lnTo>
                      <a:pt x="5094" y="1592"/>
                    </a:lnTo>
                    <a:lnTo>
                      <a:pt x="4823" y="1577"/>
                    </a:lnTo>
                    <a:lnTo>
                      <a:pt x="4760" y="1577"/>
                    </a:lnTo>
                    <a:cubicBezTo>
                      <a:pt x="4075" y="1529"/>
                      <a:pt x="3439" y="1497"/>
                      <a:pt x="2850" y="1449"/>
                    </a:cubicBezTo>
                    <a:cubicBezTo>
                      <a:pt x="1369" y="1354"/>
                      <a:pt x="510" y="1306"/>
                      <a:pt x="16" y="1290"/>
                    </a:cubicBezTo>
                    <a:cubicBezTo>
                      <a:pt x="16" y="1306"/>
                      <a:pt x="16" y="1338"/>
                      <a:pt x="0" y="1354"/>
                    </a:cubicBezTo>
                    <a:lnTo>
                      <a:pt x="0" y="1370"/>
                    </a:lnTo>
                    <a:cubicBezTo>
                      <a:pt x="589" y="1401"/>
                      <a:pt x="1640" y="1465"/>
                      <a:pt x="2850" y="1529"/>
                    </a:cubicBezTo>
                    <a:lnTo>
                      <a:pt x="4760" y="1656"/>
                    </a:lnTo>
                    <a:lnTo>
                      <a:pt x="4807" y="1656"/>
                    </a:lnTo>
                    <a:lnTo>
                      <a:pt x="5078" y="1672"/>
                    </a:lnTo>
                    <a:lnTo>
                      <a:pt x="5142" y="1672"/>
                    </a:lnTo>
                    <a:cubicBezTo>
                      <a:pt x="8198" y="1847"/>
                      <a:pt x="12082" y="2054"/>
                      <a:pt x="15663" y="2070"/>
                    </a:cubicBezTo>
                    <a:lnTo>
                      <a:pt x="16252" y="2070"/>
                    </a:lnTo>
                    <a:cubicBezTo>
                      <a:pt x="16889" y="2070"/>
                      <a:pt x="17494" y="2070"/>
                      <a:pt x="18099" y="2054"/>
                    </a:cubicBezTo>
                    <a:cubicBezTo>
                      <a:pt x="20263" y="1990"/>
                      <a:pt x="22444" y="1815"/>
                      <a:pt x="24593" y="1545"/>
                    </a:cubicBezTo>
                    <a:lnTo>
                      <a:pt x="24688" y="1545"/>
                    </a:lnTo>
                    <a:cubicBezTo>
                      <a:pt x="24752" y="1529"/>
                      <a:pt x="24816" y="1513"/>
                      <a:pt x="24863" y="1513"/>
                    </a:cubicBezTo>
                    <a:lnTo>
                      <a:pt x="24959" y="1513"/>
                    </a:lnTo>
                    <a:cubicBezTo>
                      <a:pt x="26853" y="1258"/>
                      <a:pt x="28668" y="972"/>
                      <a:pt x="30228" y="701"/>
                    </a:cubicBezTo>
                    <a:lnTo>
                      <a:pt x="30323" y="685"/>
                    </a:lnTo>
                    <a:lnTo>
                      <a:pt x="30546" y="637"/>
                    </a:lnTo>
                    <a:lnTo>
                      <a:pt x="30626" y="622"/>
                    </a:lnTo>
                    <a:cubicBezTo>
                      <a:pt x="31708" y="430"/>
                      <a:pt x="32647" y="255"/>
                      <a:pt x="33395" y="96"/>
                    </a:cubicBezTo>
                    <a:cubicBezTo>
                      <a:pt x="33427" y="64"/>
                      <a:pt x="33443" y="33"/>
                      <a:pt x="33459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682;p43">
                <a:extLst>
                  <a:ext uri="{FF2B5EF4-FFF2-40B4-BE49-F238E27FC236}">
                    <a16:creationId xmlns:a16="http://schemas.microsoft.com/office/drawing/2014/main" id="{A2FC81EC-0485-4BB6-ADAE-7378362B4948}"/>
                  </a:ext>
                </a:extLst>
              </p:cNvPr>
              <p:cNvSpPr/>
              <p:nvPr/>
            </p:nvSpPr>
            <p:spPr>
              <a:xfrm>
                <a:off x="5445100" y="4688175"/>
                <a:ext cx="4000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622" extrusionOk="0">
                    <a:moveTo>
                      <a:pt x="144" y="1"/>
                    </a:moveTo>
                    <a:cubicBezTo>
                      <a:pt x="128" y="1"/>
                      <a:pt x="112" y="1"/>
                      <a:pt x="96" y="17"/>
                    </a:cubicBezTo>
                    <a:cubicBezTo>
                      <a:pt x="33" y="208"/>
                      <a:pt x="1" y="399"/>
                      <a:pt x="17" y="590"/>
                    </a:cubicBezTo>
                    <a:cubicBezTo>
                      <a:pt x="17" y="606"/>
                      <a:pt x="33" y="622"/>
                      <a:pt x="49" y="622"/>
                    </a:cubicBezTo>
                    <a:cubicBezTo>
                      <a:pt x="64" y="622"/>
                      <a:pt x="64" y="606"/>
                      <a:pt x="64" y="590"/>
                    </a:cubicBezTo>
                    <a:cubicBezTo>
                      <a:pt x="64" y="399"/>
                      <a:pt x="96" y="208"/>
                      <a:pt x="160" y="33"/>
                    </a:cubicBezTo>
                    <a:cubicBezTo>
                      <a:pt x="160" y="17"/>
                      <a:pt x="160" y="1"/>
                      <a:pt x="144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683;p43">
                <a:extLst>
                  <a:ext uri="{FF2B5EF4-FFF2-40B4-BE49-F238E27FC236}">
                    <a16:creationId xmlns:a16="http://schemas.microsoft.com/office/drawing/2014/main" id="{C9693396-961E-4D0F-8E5D-0E9819E34BFB}"/>
                  </a:ext>
                </a:extLst>
              </p:cNvPr>
              <p:cNvSpPr/>
              <p:nvPr/>
            </p:nvSpPr>
            <p:spPr>
              <a:xfrm>
                <a:off x="5453075" y="4688575"/>
                <a:ext cx="4000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702" extrusionOk="0">
                    <a:moveTo>
                      <a:pt x="143" y="1"/>
                    </a:moveTo>
                    <a:cubicBezTo>
                      <a:pt x="127" y="1"/>
                      <a:pt x="112" y="1"/>
                      <a:pt x="96" y="17"/>
                    </a:cubicBezTo>
                    <a:cubicBezTo>
                      <a:pt x="16" y="224"/>
                      <a:pt x="0" y="462"/>
                      <a:pt x="32" y="669"/>
                    </a:cubicBezTo>
                    <a:cubicBezTo>
                      <a:pt x="32" y="685"/>
                      <a:pt x="48" y="701"/>
                      <a:pt x="64" y="701"/>
                    </a:cubicBezTo>
                    <a:cubicBezTo>
                      <a:pt x="80" y="701"/>
                      <a:pt x="96" y="685"/>
                      <a:pt x="96" y="669"/>
                    </a:cubicBezTo>
                    <a:cubicBezTo>
                      <a:pt x="64" y="462"/>
                      <a:pt x="80" y="240"/>
                      <a:pt x="159" y="33"/>
                    </a:cubicBezTo>
                    <a:cubicBezTo>
                      <a:pt x="159" y="17"/>
                      <a:pt x="159" y="1"/>
                      <a:pt x="143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684;p43">
                <a:extLst>
                  <a:ext uri="{FF2B5EF4-FFF2-40B4-BE49-F238E27FC236}">
                    <a16:creationId xmlns:a16="http://schemas.microsoft.com/office/drawing/2014/main" id="{C1507679-B40A-45DD-B1A2-292AFFB971E7}"/>
                  </a:ext>
                </a:extLst>
              </p:cNvPr>
              <p:cNvSpPr/>
              <p:nvPr/>
            </p:nvSpPr>
            <p:spPr>
              <a:xfrm>
                <a:off x="5717300" y="4698125"/>
                <a:ext cx="360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590" extrusionOk="0">
                    <a:moveTo>
                      <a:pt x="48" y="1"/>
                    </a:moveTo>
                    <a:cubicBezTo>
                      <a:pt x="16" y="17"/>
                      <a:pt x="0" y="33"/>
                      <a:pt x="16" y="64"/>
                    </a:cubicBezTo>
                    <a:cubicBezTo>
                      <a:pt x="48" y="224"/>
                      <a:pt x="64" y="383"/>
                      <a:pt x="48" y="542"/>
                    </a:cubicBezTo>
                    <a:cubicBezTo>
                      <a:pt x="48" y="558"/>
                      <a:pt x="80" y="590"/>
                      <a:pt x="96" y="590"/>
                    </a:cubicBezTo>
                    <a:cubicBezTo>
                      <a:pt x="112" y="590"/>
                      <a:pt x="144" y="558"/>
                      <a:pt x="144" y="542"/>
                    </a:cubicBezTo>
                    <a:cubicBezTo>
                      <a:pt x="144" y="367"/>
                      <a:pt x="128" y="208"/>
                      <a:pt x="96" y="49"/>
                    </a:cubicBezTo>
                    <a:cubicBezTo>
                      <a:pt x="80" y="17"/>
                      <a:pt x="64" y="1"/>
                      <a:pt x="48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685;p43">
                <a:extLst>
                  <a:ext uri="{FF2B5EF4-FFF2-40B4-BE49-F238E27FC236}">
                    <a16:creationId xmlns:a16="http://schemas.microsoft.com/office/drawing/2014/main" id="{FC23FBCD-8401-4C84-BB0C-A1AE6043E164}"/>
                  </a:ext>
                </a:extLst>
              </p:cNvPr>
              <p:cNvSpPr/>
              <p:nvPr/>
            </p:nvSpPr>
            <p:spPr>
              <a:xfrm>
                <a:off x="5724850" y="4698125"/>
                <a:ext cx="28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622" extrusionOk="0">
                    <a:moveTo>
                      <a:pt x="49" y="1"/>
                    </a:moveTo>
                    <a:cubicBezTo>
                      <a:pt x="17" y="1"/>
                      <a:pt x="1" y="33"/>
                      <a:pt x="1" y="49"/>
                    </a:cubicBezTo>
                    <a:cubicBezTo>
                      <a:pt x="33" y="224"/>
                      <a:pt x="33" y="399"/>
                      <a:pt x="17" y="574"/>
                    </a:cubicBezTo>
                    <a:cubicBezTo>
                      <a:pt x="17" y="606"/>
                      <a:pt x="33" y="622"/>
                      <a:pt x="64" y="622"/>
                    </a:cubicBezTo>
                    <a:cubicBezTo>
                      <a:pt x="80" y="622"/>
                      <a:pt x="96" y="606"/>
                      <a:pt x="112" y="590"/>
                    </a:cubicBezTo>
                    <a:cubicBezTo>
                      <a:pt x="112" y="399"/>
                      <a:pt x="112" y="224"/>
                      <a:pt x="96" y="33"/>
                    </a:cubicBezTo>
                    <a:cubicBezTo>
                      <a:pt x="80" y="17"/>
                      <a:pt x="64" y="1"/>
                      <a:pt x="49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686;p43">
                <a:extLst>
                  <a:ext uri="{FF2B5EF4-FFF2-40B4-BE49-F238E27FC236}">
                    <a16:creationId xmlns:a16="http://schemas.microsoft.com/office/drawing/2014/main" id="{F7954242-374D-43A8-9E0E-A91771823A0A}"/>
                  </a:ext>
                </a:extLst>
              </p:cNvPr>
              <p:cNvSpPr/>
              <p:nvPr/>
            </p:nvSpPr>
            <p:spPr>
              <a:xfrm>
                <a:off x="5939075" y="4686000"/>
                <a:ext cx="54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219" h="725" extrusionOk="0">
                    <a:moveTo>
                      <a:pt x="58" y="1"/>
                    </a:moveTo>
                    <a:cubicBezTo>
                      <a:pt x="31" y="1"/>
                      <a:pt x="1" y="25"/>
                      <a:pt x="11" y="56"/>
                    </a:cubicBezTo>
                    <a:cubicBezTo>
                      <a:pt x="91" y="263"/>
                      <a:pt x="139" y="470"/>
                      <a:pt x="139" y="677"/>
                    </a:cubicBezTo>
                    <a:cubicBezTo>
                      <a:pt x="139" y="709"/>
                      <a:pt x="155" y="725"/>
                      <a:pt x="186" y="725"/>
                    </a:cubicBezTo>
                    <a:cubicBezTo>
                      <a:pt x="202" y="725"/>
                      <a:pt x="218" y="709"/>
                      <a:pt x="218" y="677"/>
                    </a:cubicBezTo>
                    <a:cubicBezTo>
                      <a:pt x="218" y="454"/>
                      <a:pt x="186" y="231"/>
                      <a:pt x="91" y="24"/>
                    </a:cubicBezTo>
                    <a:cubicBezTo>
                      <a:pt x="85" y="8"/>
                      <a:pt x="72" y="1"/>
                      <a:pt x="58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687;p43">
                <a:extLst>
                  <a:ext uri="{FF2B5EF4-FFF2-40B4-BE49-F238E27FC236}">
                    <a16:creationId xmlns:a16="http://schemas.microsoft.com/office/drawing/2014/main" id="{64F17207-57F0-4E99-B30B-75F3674869C6}"/>
                  </a:ext>
                </a:extLst>
              </p:cNvPr>
              <p:cNvSpPr/>
              <p:nvPr/>
            </p:nvSpPr>
            <p:spPr>
              <a:xfrm>
                <a:off x="5946100" y="4685400"/>
                <a:ext cx="6800" cy="1595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638" extrusionOk="0">
                    <a:moveTo>
                      <a:pt x="33" y="0"/>
                    </a:moveTo>
                    <a:cubicBezTo>
                      <a:pt x="17" y="16"/>
                      <a:pt x="1" y="32"/>
                      <a:pt x="17" y="64"/>
                    </a:cubicBezTo>
                    <a:lnTo>
                      <a:pt x="176" y="605"/>
                    </a:lnTo>
                    <a:cubicBezTo>
                      <a:pt x="192" y="621"/>
                      <a:pt x="208" y="637"/>
                      <a:pt x="224" y="637"/>
                    </a:cubicBezTo>
                    <a:lnTo>
                      <a:pt x="240" y="637"/>
                    </a:lnTo>
                    <a:cubicBezTo>
                      <a:pt x="256" y="637"/>
                      <a:pt x="271" y="605"/>
                      <a:pt x="256" y="589"/>
                    </a:cubicBezTo>
                    <a:lnTo>
                      <a:pt x="96" y="32"/>
                    </a:lnTo>
                    <a:cubicBezTo>
                      <a:pt x="80" y="0"/>
                      <a:pt x="65" y="0"/>
                      <a:pt x="33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688;p43">
                <a:extLst>
                  <a:ext uri="{FF2B5EF4-FFF2-40B4-BE49-F238E27FC236}">
                    <a16:creationId xmlns:a16="http://schemas.microsoft.com/office/drawing/2014/main" id="{D4589EE4-D21D-40A3-8555-9E632F296D9C}"/>
                  </a:ext>
                </a:extLst>
              </p:cNvPr>
              <p:cNvSpPr/>
              <p:nvPr/>
            </p:nvSpPr>
            <p:spPr>
              <a:xfrm>
                <a:off x="6079700" y="4664525"/>
                <a:ext cx="610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518" extrusionOk="0">
                    <a:moveTo>
                      <a:pt x="57" y="0"/>
                    </a:moveTo>
                    <a:cubicBezTo>
                      <a:pt x="27" y="0"/>
                      <a:pt x="0" y="24"/>
                      <a:pt x="21" y="55"/>
                    </a:cubicBezTo>
                    <a:lnTo>
                      <a:pt x="164" y="485"/>
                    </a:lnTo>
                    <a:cubicBezTo>
                      <a:pt x="164" y="501"/>
                      <a:pt x="180" y="517"/>
                      <a:pt x="212" y="517"/>
                    </a:cubicBezTo>
                    <a:cubicBezTo>
                      <a:pt x="244" y="501"/>
                      <a:pt x="244" y="485"/>
                      <a:pt x="244" y="453"/>
                    </a:cubicBezTo>
                    <a:lnTo>
                      <a:pt x="101" y="24"/>
                    </a:lnTo>
                    <a:cubicBezTo>
                      <a:pt x="90" y="7"/>
                      <a:pt x="73" y="0"/>
                      <a:pt x="57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689;p43">
                <a:extLst>
                  <a:ext uri="{FF2B5EF4-FFF2-40B4-BE49-F238E27FC236}">
                    <a16:creationId xmlns:a16="http://schemas.microsoft.com/office/drawing/2014/main" id="{3C82CC53-5D0A-43FA-992D-06F2B0F43694}"/>
                  </a:ext>
                </a:extLst>
              </p:cNvPr>
              <p:cNvSpPr/>
              <p:nvPr/>
            </p:nvSpPr>
            <p:spPr>
              <a:xfrm>
                <a:off x="6086675" y="4664050"/>
                <a:ext cx="6300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252" h="457" extrusionOk="0">
                    <a:moveTo>
                      <a:pt x="53" y="1"/>
                    </a:moveTo>
                    <a:cubicBezTo>
                      <a:pt x="26" y="1"/>
                      <a:pt x="0" y="38"/>
                      <a:pt x="13" y="74"/>
                    </a:cubicBezTo>
                    <a:cubicBezTo>
                      <a:pt x="108" y="170"/>
                      <a:pt x="156" y="281"/>
                      <a:pt x="156" y="409"/>
                    </a:cubicBezTo>
                    <a:cubicBezTo>
                      <a:pt x="156" y="425"/>
                      <a:pt x="188" y="441"/>
                      <a:pt x="204" y="441"/>
                    </a:cubicBezTo>
                    <a:lnTo>
                      <a:pt x="204" y="457"/>
                    </a:lnTo>
                    <a:cubicBezTo>
                      <a:pt x="235" y="457"/>
                      <a:pt x="251" y="441"/>
                      <a:pt x="251" y="409"/>
                    </a:cubicBezTo>
                    <a:cubicBezTo>
                      <a:pt x="235" y="266"/>
                      <a:pt x="188" y="122"/>
                      <a:pt x="76" y="11"/>
                    </a:cubicBezTo>
                    <a:cubicBezTo>
                      <a:pt x="69" y="4"/>
                      <a:pt x="61" y="1"/>
                      <a:pt x="53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690;p43">
                <a:extLst>
                  <a:ext uri="{FF2B5EF4-FFF2-40B4-BE49-F238E27FC236}">
                    <a16:creationId xmlns:a16="http://schemas.microsoft.com/office/drawing/2014/main" id="{AA9C7AF4-B2A2-4F37-A473-D761CBCD90F2}"/>
                  </a:ext>
                </a:extLst>
              </p:cNvPr>
              <p:cNvSpPr/>
              <p:nvPr/>
            </p:nvSpPr>
            <p:spPr>
              <a:xfrm>
                <a:off x="5476150" y="4618375"/>
                <a:ext cx="1158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2121" extrusionOk="0">
                    <a:moveTo>
                      <a:pt x="2961" y="1"/>
                    </a:moveTo>
                    <a:cubicBezTo>
                      <a:pt x="2075" y="1"/>
                      <a:pt x="1412" y="142"/>
                      <a:pt x="812" y="373"/>
                    </a:cubicBezTo>
                    <a:cubicBezTo>
                      <a:pt x="557" y="469"/>
                      <a:pt x="287" y="580"/>
                      <a:pt x="48" y="708"/>
                    </a:cubicBezTo>
                    <a:cubicBezTo>
                      <a:pt x="0" y="915"/>
                      <a:pt x="32" y="1106"/>
                      <a:pt x="96" y="1297"/>
                    </a:cubicBezTo>
                    <a:cubicBezTo>
                      <a:pt x="239" y="1631"/>
                      <a:pt x="526" y="1886"/>
                      <a:pt x="860" y="1997"/>
                    </a:cubicBezTo>
                    <a:cubicBezTo>
                      <a:pt x="1113" y="2081"/>
                      <a:pt x="1384" y="2120"/>
                      <a:pt x="1653" y="2120"/>
                    </a:cubicBezTo>
                    <a:cubicBezTo>
                      <a:pt x="1740" y="2120"/>
                      <a:pt x="1825" y="2116"/>
                      <a:pt x="1910" y="2108"/>
                    </a:cubicBezTo>
                    <a:cubicBezTo>
                      <a:pt x="2404" y="2077"/>
                      <a:pt x="2881" y="1965"/>
                      <a:pt x="3343" y="1774"/>
                    </a:cubicBezTo>
                    <a:cubicBezTo>
                      <a:pt x="3486" y="1710"/>
                      <a:pt x="3614" y="1647"/>
                      <a:pt x="3757" y="1583"/>
                    </a:cubicBezTo>
                    <a:cubicBezTo>
                      <a:pt x="4139" y="1376"/>
                      <a:pt x="4521" y="1090"/>
                      <a:pt x="4600" y="676"/>
                    </a:cubicBezTo>
                    <a:cubicBezTo>
                      <a:pt x="4632" y="485"/>
                      <a:pt x="4616" y="294"/>
                      <a:pt x="4521" y="119"/>
                    </a:cubicBezTo>
                    <a:cubicBezTo>
                      <a:pt x="3928" y="38"/>
                      <a:pt x="3415" y="1"/>
                      <a:pt x="29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691;p43">
                <a:extLst>
                  <a:ext uri="{FF2B5EF4-FFF2-40B4-BE49-F238E27FC236}">
                    <a16:creationId xmlns:a16="http://schemas.microsoft.com/office/drawing/2014/main" id="{F2E3E9F8-9B48-488D-A6B7-8F2252E5B68B}"/>
                  </a:ext>
                </a:extLst>
              </p:cNvPr>
              <p:cNvSpPr/>
              <p:nvPr/>
            </p:nvSpPr>
            <p:spPr>
              <a:xfrm>
                <a:off x="5718500" y="4639625"/>
                <a:ext cx="140100" cy="42625"/>
              </a:xfrm>
              <a:custGeom>
                <a:avLst/>
                <a:gdLst/>
                <a:ahLst/>
                <a:cxnLst/>
                <a:rect l="l" t="t" r="r" b="b"/>
                <a:pathLst>
                  <a:path w="5604" h="1705" extrusionOk="0">
                    <a:moveTo>
                      <a:pt x="5110" y="1"/>
                    </a:moveTo>
                    <a:cubicBezTo>
                      <a:pt x="4552" y="192"/>
                      <a:pt x="3995" y="335"/>
                      <a:pt x="3422" y="463"/>
                    </a:cubicBezTo>
                    <a:cubicBezTo>
                      <a:pt x="3091" y="520"/>
                      <a:pt x="2753" y="546"/>
                      <a:pt x="2402" y="546"/>
                    </a:cubicBezTo>
                    <a:cubicBezTo>
                      <a:pt x="1775" y="546"/>
                      <a:pt x="1105" y="462"/>
                      <a:pt x="350" y="319"/>
                    </a:cubicBezTo>
                    <a:lnTo>
                      <a:pt x="287" y="383"/>
                    </a:lnTo>
                    <a:cubicBezTo>
                      <a:pt x="159" y="478"/>
                      <a:pt x="64" y="622"/>
                      <a:pt x="32" y="781"/>
                    </a:cubicBezTo>
                    <a:cubicBezTo>
                      <a:pt x="0" y="1099"/>
                      <a:pt x="350" y="1306"/>
                      <a:pt x="653" y="1402"/>
                    </a:cubicBezTo>
                    <a:cubicBezTo>
                      <a:pt x="732" y="1434"/>
                      <a:pt x="812" y="1449"/>
                      <a:pt x="891" y="1481"/>
                    </a:cubicBezTo>
                    <a:cubicBezTo>
                      <a:pt x="1434" y="1631"/>
                      <a:pt x="1992" y="1705"/>
                      <a:pt x="2549" y="1705"/>
                    </a:cubicBezTo>
                    <a:cubicBezTo>
                      <a:pt x="3413" y="1705"/>
                      <a:pt x="4275" y="1527"/>
                      <a:pt x="5078" y="1179"/>
                    </a:cubicBezTo>
                    <a:cubicBezTo>
                      <a:pt x="5237" y="1115"/>
                      <a:pt x="5380" y="1020"/>
                      <a:pt x="5492" y="892"/>
                    </a:cubicBezTo>
                    <a:cubicBezTo>
                      <a:pt x="5555" y="829"/>
                      <a:pt x="5603" y="733"/>
                      <a:pt x="5603" y="622"/>
                    </a:cubicBezTo>
                    <a:cubicBezTo>
                      <a:pt x="5587" y="431"/>
                      <a:pt x="5476" y="256"/>
                      <a:pt x="5317" y="160"/>
                    </a:cubicBezTo>
                    <a:cubicBezTo>
                      <a:pt x="5253" y="96"/>
                      <a:pt x="5173" y="49"/>
                      <a:pt x="51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692;p43">
                <a:extLst>
                  <a:ext uri="{FF2B5EF4-FFF2-40B4-BE49-F238E27FC236}">
                    <a16:creationId xmlns:a16="http://schemas.microsoft.com/office/drawing/2014/main" id="{EC941548-9B3E-4042-904E-639C0E3E8AD2}"/>
                  </a:ext>
                </a:extLst>
              </p:cNvPr>
              <p:cNvSpPr/>
              <p:nvPr/>
            </p:nvSpPr>
            <p:spPr>
              <a:xfrm>
                <a:off x="5966000" y="4615350"/>
                <a:ext cx="115025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4601" h="1484" extrusionOk="0">
                    <a:moveTo>
                      <a:pt x="112" y="1"/>
                    </a:moveTo>
                    <a:cubicBezTo>
                      <a:pt x="1" y="224"/>
                      <a:pt x="33" y="494"/>
                      <a:pt x="176" y="701"/>
                    </a:cubicBezTo>
                    <a:cubicBezTo>
                      <a:pt x="367" y="924"/>
                      <a:pt x="606" y="1099"/>
                      <a:pt x="892" y="1179"/>
                    </a:cubicBezTo>
                    <a:cubicBezTo>
                      <a:pt x="1486" y="1403"/>
                      <a:pt x="2122" y="1484"/>
                      <a:pt x="2763" y="1484"/>
                    </a:cubicBezTo>
                    <a:cubicBezTo>
                      <a:pt x="3169" y="1484"/>
                      <a:pt x="3578" y="1451"/>
                      <a:pt x="3980" y="1402"/>
                    </a:cubicBezTo>
                    <a:cubicBezTo>
                      <a:pt x="4123" y="1386"/>
                      <a:pt x="4251" y="1354"/>
                      <a:pt x="4378" y="1290"/>
                    </a:cubicBezTo>
                    <a:cubicBezTo>
                      <a:pt x="4505" y="1227"/>
                      <a:pt x="4585" y="1115"/>
                      <a:pt x="4601" y="972"/>
                    </a:cubicBezTo>
                    <a:cubicBezTo>
                      <a:pt x="4601" y="924"/>
                      <a:pt x="4601" y="892"/>
                      <a:pt x="4585" y="861"/>
                    </a:cubicBezTo>
                    <a:cubicBezTo>
                      <a:pt x="3614" y="701"/>
                      <a:pt x="2436" y="399"/>
                      <a:pt x="908" y="96"/>
                    </a:cubicBezTo>
                    <a:cubicBezTo>
                      <a:pt x="637" y="33"/>
                      <a:pt x="367" y="1"/>
                      <a:pt x="1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693;p43">
                <a:extLst>
                  <a:ext uri="{FF2B5EF4-FFF2-40B4-BE49-F238E27FC236}">
                    <a16:creationId xmlns:a16="http://schemas.microsoft.com/office/drawing/2014/main" id="{020180A8-508F-4372-AC02-197B185E232E}"/>
                  </a:ext>
                </a:extLst>
              </p:cNvPr>
              <p:cNvSpPr/>
              <p:nvPr/>
            </p:nvSpPr>
            <p:spPr>
              <a:xfrm>
                <a:off x="5496450" y="4614775"/>
                <a:ext cx="506600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20264" h="2646" extrusionOk="0">
                    <a:moveTo>
                      <a:pt x="18580" y="1"/>
                    </a:moveTo>
                    <a:cubicBezTo>
                      <a:pt x="17025" y="1"/>
                      <a:pt x="15367" y="561"/>
                      <a:pt x="13976" y="995"/>
                    </a:cubicBezTo>
                    <a:cubicBezTo>
                      <a:pt x="13434" y="1170"/>
                      <a:pt x="12861" y="1329"/>
                      <a:pt x="12288" y="1441"/>
                    </a:cubicBezTo>
                    <a:cubicBezTo>
                      <a:pt x="11954" y="1504"/>
                      <a:pt x="11614" y="1532"/>
                      <a:pt x="11259" y="1532"/>
                    </a:cubicBezTo>
                    <a:cubicBezTo>
                      <a:pt x="10635" y="1532"/>
                      <a:pt x="9968" y="1445"/>
                      <a:pt x="9216" y="1313"/>
                    </a:cubicBezTo>
                    <a:cubicBezTo>
                      <a:pt x="8054" y="1106"/>
                      <a:pt x="6670" y="772"/>
                      <a:pt x="4919" y="438"/>
                    </a:cubicBezTo>
                    <a:cubicBezTo>
                      <a:pt x="4489" y="358"/>
                      <a:pt x="4075" y="295"/>
                      <a:pt x="3709" y="247"/>
                    </a:cubicBezTo>
                    <a:cubicBezTo>
                      <a:pt x="3111" y="165"/>
                      <a:pt x="2594" y="128"/>
                      <a:pt x="2137" y="128"/>
                    </a:cubicBezTo>
                    <a:cubicBezTo>
                      <a:pt x="1257" y="128"/>
                      <a:pt x="597" y="266"/>
                      <a:pt x="0" y="486"/>
                    </a:cubicBezTo>
                    <a:cubicBezTo>
                      <a:pt x="32" y="629"/>
                      <a:pt x="112" y="756"/>
                      <a:pt x="191" y="852"/>
                    </a:cubicBezTo>
                    <a:cubicBezTo>
                      <a:pt x="605" y="1377"/>
                      <a:pt x="1687" y="1679"/>
                      <a:pt x="2515" y="1902"/>
                    </a:cubicBezTo>
                    <a:cubicBezTo>
                      <a:pt x="2690" y="1950"/>
                      <a:pt x="2833" y="1998"/>
                      <a:pt x="2977" y="2030"/>
                    </a:cubicBezTo>
                    <a:cubicBezTo>
                      <a:pt x="4043" y="2364"/>
                      <a:pt x="5141" y="2555"/>
                      <a:pt x="6256" y="2634"/>
                    </a:cubicBezTo>
                    <a:cubicBezTo>
                      <a:pt x="6507" y="2642"/>
                      <a:pt x="6759" y="2646"/>
                      <a:pt x="7011" y="2646"/>
                    </a:cubicBezTo>
                    <a:cubicBezTo>
                      <a:pt x="7825" y="2646"/>
                      <a:pt x="8637" y="2604"/>
                      <a:pt x="9439" y="2507"/>
                    </a:cubicBezTo>
                    <a:lnTo>
                      <a:pt x="9773" y="2475"/>
                    </a:lnTo>
                    <a:cubicBezTo>
                      <a:pt x="11317" y="2316"/>
                      <a:pt x="12846" y="2125"/>
                      <a:pt x="14374" y="1886"/>
                    </a:cubicBezTo>
                    <a:cubicBezTo>
                      <a:pt x="15743" y="1695"/>
                      <a:pt x="17095" y="1457"/>
                      <a:pt x="18433" y="1186"/>
                    </a:cubicBezTo>
                    <a:cubicBezTo>
                      <a:pt x="18974" y="1075"/>
                      <a:pt x="19531" y="963"/>
                      <a:pt x="19929" y="661"/>
                    </a:cubicBezTo>
                    <a:cubicBezTo>
                      <a:pt x="20072" y="549"/>
                      <a:pt x="20183" y="406"/>
                      <a:pt x="20263" y="231"/>
                    </a:cubicBezTo>
                    <a:lnTo>
                      <a:pt x="19674" y="104"/>
                    </a:lnTo>
                    <a:cubicBezTo>
                      <a:pt x="19404" y="56"/>
                      <a:pt x="19149" y="24"/>
                      <a:pt x="18878" y="8"/>
                    </a:cubicBezTo>
                    <a:cubicBezTo>
                      <a:pt x="18779" y="3"/>
                      <a:pt x="18680" y="1"/>
                      <a:pt x="185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694;p43">
                <a:extLst>
                  <a:ext uri="{FF2B5EF4-FFF2-40B4-BE49-F238E27FC236}">
                    <a16:creationId xmlns:a16="http://schemas.microsoft.com/office/drawing/2014/main" id="{0FE5AEFC-6D44-4D32-91D2-F2CAC4B2B7DF}"/>
                  </a:ext>
                </a:extLst>
              </p:cNvPr>
              <p:cNvSpPr/>
              <p:nvPr/>
            </p:nvSpPr>
            <p:spPr>
              <a:xfrm>
                <a:off x="5581600" y="4601675"/>
                <a:ext cx="39317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5727" h="2156" extrusionOk="0">
                    <a:moveTo>
                      <a:pt x="1099" y="0"/>
                    </a:moveTo>
                    <a:cubicBezTo>
                      <a:pt x="697" y="0"/>
                      <a:pt x="306" y="31"/>
                      <a:pt x="0" y="166"/>
                    </a:cubicBezTo>
                    <a:cubicBezTo>
                      <a:pt x="2387" y="1189"/>
                      <a:pt x="5049" y="2156"/>
                      <a:pt x="8462" y="2156"/>
                    </a:cubicBezTo>
                    <a:cubicBezTo>
                      <a:pt x="8715" y="2156"/>
                      <a:pt x="8972" y="2151"/>
                      <a:pt x="9233" y="2140"/>
                    </a:cubicBezTo>
                    <a:cubicBezTo>
                      <a:pt x="12018" y="2028"/>
                      <a:pt x="14167" y="1599"/>
                      <a:pt x="15727" y="548"/>
                    </a:cubicBezTo>
                    <a:cubicBezTo>
                      <a:pt x="15663" y="500"/>
                      <a:pt x="15600" y="468"/>
                      <a:pt x="15520" y="452"/>
                    </a:cubicBezTo>
                    <a:cubicBezTo>
                      <a:pt x="15301" y="384"/>
                      <a:pt x="15077" y="356"/>
                      <a:pt x="14852" y="356"/>
                    </a:cubicBezTo>
                    <a:cubicBezTo>
                      <a:pt x="14292" y="356"/>
                      <a:pt x="13720" y="528"/>
                      <a:pt x="13164" y="675"/>
                    </a:cubicBezTo>
                    <a:cubicBezTo>
                      <a:pt x="11838" y="1054"/>
                      <a:pt x="10450" y="1329"/>
                      <a:pt x="9077" y="1329"/>
                    </a:cubicBezTo>
                    <a:cubicBezTo>
                      <a:pt x="8373" y="1329"/>
                      <a:pt x="7673" y="1256"/>
                      <a:pt x="6988" y="1089"/>
                    </a:cubicBezTo>
                    <a:cubicBezTo>
                      <a:pt x="6288" y="930"/>
                      <a:pt x="5619" y="659"/>
                      <a:pt x="4935" y="468"/>
                    </a:cubicBezTo>
                    <a:cubicBezTo>
                      <a:pt x="3805" y="182"/>
                      <a:pt x="2627" y="39"/>
                      <a:pt x="1465" y="7"/>
                    </a:cubicBezTo>
                    <a:cubicBezTo>
                      <a:pt x="1343" y="3"/>
                      <a:pt x="1221" y="0"/>
                      <a:pt x="1099" y="0"/>
                    </a:cubicBezTo>
                    <a:close/>
                  </a:path>
                </a:pathLst>
              </a:custGeom>
              <a:solidFill>
                <a:srgbClr val="251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695;p43">
              <a:extLst>
                <a:ext uri="{FF2B5EF4-FFF2-40B4-BE49-F238E27FC236}">
                  <a16:creationId xmlns:a16="http://schemas.microsoft.com/office/drawing/2014/main" id="{396F0569-6FEE-4996-B8E7-A6044162FC68}"/>
                </a:ext>
              </a:extLst>
            </p:cNvPr>
            <p:cNvGrpSpPr/>
            <p:nvPr/>
          </p:nvGrpSpPr>
          <p:grpSpPr>
            <a:xfrm>
              <a:off x="3063682" y="3649358"/>
              <a:ext cx="1067007" cy="457518"/>
              <a:chOff x="5865725" y="4701650"/>
              <a:chExt cx="253500" cy="108700"/>
            </a:xfrm>
          </p:grpSpPr>
          <p:sp>
            <p:nvSpPr>
              <p:cNvPr id="180" name="Google Shape;696;p43">
                <a:extLst>
                  <a:ext uri="{FF2B5EF4-FFF2-40B4-BE49-F238E27FC236}">
                    <a16:creationId xmlns:a16="http://schemas.microsoft.com/office/drawing/2014/main" id="{DC9A0905-E9C8-41FF-BE77-06110C0FEA13}"/>
                  </a:ext>
                </a:extLst>
              </p:cNvPr>
              <p:cNvSpPr/>
              <p:nvPr/>
            </p:nvSpPr>
            <p:spPr>
              <a:xfrm>
                <a:off x="5865725" y="4701650"/>
                <a:ext cx="13175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5270" h="4348" extrusionOk="0">
                    <a:moveTo>
                      <a:pt x="2175" y="0"/>
                    </a:moveTo>
                    <a:cubicBezTo>
                      <a:pt x="2151" y="0"/>
                      <a:pt x="2126" y="1"/>
                      <a:pt x="2102" y="3"/>
                    </a:cubicBezTo>
                    <a:cubicBezTo>
                      <a:pt x="1815" y="51"/>
                      <a:pt x="1545" y="210"/>
                      <a:pt x="1369" y="417"/>
                    </a:cubicBezTo>
                    <a:cubicBezTo>
                      <a:pt x="1258" y="528"/>
                      <a:pt x="1178" y="640"/>
                      <a:pt x="1115" y="783"/>
                    </a:cubicBezTo>
                    <a:cubicBezTo>
                      <a:pt x="940" y="1149"/>
                      <a:pt x="876" y="1547"/>
                      <a:pt x="908" y="1945"/>
                    </a:cubicBezTo>
                    <a:cubicBezTo>
                      <a:pt x="892" y="2184"/>
                      <a:pt x="924" y="2423"/>
                      <a:pt x="972" y="2661"/>
                    </a:cubicBezTo>
                    <a:cubicBezTo>
                      <a:pt x="589" y="2916"/>
                      <a:pt x="287" y="3266"/>
                      <a:pt x="96" y="3696"/>
                    </a:cubicBezTo>
                    <a:cubicBezTo>
                      <a:pt x="80" y="3728"/>
                      <a:pt x="64" y="3775"/>
                      <a:pt x="48" y="3823"/>
                    </a:cubicBezTo>
                    <a:cubicBezTo>
                      <a:pt x="16" y="3887"/>
                      <a:pt x="1" y="3951"/>
                      <a:pt x="1" y="4014"/>
                    </a:cubicBezTo>
                    <a:cubicBezTo>
                      <a:pt x="48" y="4189"/>
                      <a:pt x="239" y="4253"/>
                      <a:pt x="398" y="4269"/>
                    </a:cubicBezTo>
                    <a:lnTo>
                      <a:pt x="430" y="4269"/>
                    </a:lnTo>
                    <a:cubicBezTo>
                      <a:pt x="844" y="4323"/>
                      <a:pt x="1272" y="4348"/>
                      <a:pt x="1695" y="4348"/>
                    </a:cubicBezTo>
                    <a:cubicBezTo>
                      <a:pt x="1891" y="4348"/>
                      <a:pt x="2085" y="4343"/>
                      <a:pt x="2277" y="4333"/>
                    </a:cubicBezTo>
                    <a:cubicBezTo>
                      <a:pt x="3104" y="4317"/>
                      <a:pt x="3916" y="4317"/>
                      <a:pt x="4728" y="4301"/>
                    </a:cubicBezTo>
                    <a:cubicBezTo>
                      <a:pt x="4855" y="4301"/>
                      <a:pt x="4983" y="4269"/>
                      <a:pt x="5094" y="4205"/>
                    </a:cubicBezTo>
                    <a:cubicBezTo>
                      <a:pt x="5158" y="4157"/>
                      <a:pt x="5206" y="4078"/>
                      <a:pt x="5221" y="3982"/>
                    </a:cubicBezTo>
                    <a:lnTo>
                      <a:pt x="5221" y="3966"/>
                    </a:lnTo>
                    <a:cubicBezTo>
                      <a:pt x="5269" y="3600"/>
                      <a:pt x="5158" y="3250"/>
                      <a:pt x="4887" y="2996"/>
                    </a:cubicBezTo>
                    <a:cubicBezTo>
                      <a:pt x="4871" y="2964"/>
                      <a:pt x="4839" y="2932"/>
                      <a:pt x="4824" y="2916"/>
                    </a:cubicBezTo>
                    <a:lnTo>
                      <a:pt x="4792" y="2884"/>
                    </a:lnTo>
                    <a:lnTo>
                      <a:pt x="4728" y="2820"/>
                    </a:lnTo>
                    <a:cubicBezTo>
                      <a:pt x="4553" y="2677"/>
                      <a:pt x="4346" y="2550"/>
                      <a:pt x="4139" y="2454"/>
                    </a:cubicBezTo>
                    <a:lnTo>
                      <a:pt x="4107" y="2423"/>
                    </a:lnTo>
                    <a:lnTo>
                      <a:pt x="4075" y="2407"/>
                    </a:lnTo>
                    <a:cubicBezTo>
                      <a:pt x="3662" y="2231"/>
                      <a:pt x="3232" y="2136"/>
                      <a:pt x="2786" y="2136"/>
                    </a:cubicBezTo>
                    <a:cubicBezTo>
                      <a:pt x="2866" y="2025"/>
                      <a:pt x="2945" y="1913"/>
                      <a:pt x="3009" y="1786"/>
                    </a:cubicBezTo>
                    <a:cubicBezTo>
                      <a:pt x="3200" y="1420"/>
                      <a:pt x="3216" y="990"/>
                      <a:pt x="3073" y="592"/>
                    </a:cubicBezTo>
                    <a:cubicBezTo>
                      <a:pt x="2923" y="233"/>
                      <a:pt x="2562" y="0"/>
                      <a:pt x="217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697;p43">
                <a:extLst>
                  <a:ext uri="{FF2B5EF4-FFF2-40B4-BE49-F238E27FC236}">
                    <a16:creationId xmlns:a16="http://schemas.microsoft.com/office/drawing/2014/main" id="{63A376A1-3AEA-41B9-B47F-A2D782BD8DA8}"/>
                  </a:ext>
                </a:extLst>
              </p:cNvPr>
              <p:cNvSpPr/>
              <p:nvPr/>
            </p:nvSpPr>
            <p:spPr>
              <a:xfrm>
                <a:off x="5895975" y="4716850"/>
                <a:ext cx="37825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702" extrusionOk="0">
                    <a:moveTo>
                      <a:pt x="1040" y="1"/>
                    </a:moveTo>
                    <a:cubicBezTo>
                      <a:pt x="957" y="1"/>
                      <a:pt x="874" y="21"/>
                      <a:pt x="796" y="64"/>
                    </a:cubicBezTo>
                    <a:cubicBezTo>
                      <a:pt x="557" y="191"/>
                      <a:pt x="366" y="398"/>
                      <a:pt x="271" y="653"/>
                    </a:cubicBezTo>
                    <a:cubicBezTo>
                      <a:pt x="159" y="875"/>
                      <a:pt x="0" y="1305"/>
                      <a:pt x="80" y="1560"/>
                    </a:cubicBezTo>
                    <a:cubicBezTo>
                      <a:pt x="107" y="1669"/>
                      <a:pt x="198" y="1702"/>
                      <a:pt x="308" y="1702"/>
                    </a:cubicBezTo>
                    <a:cubicBezTo>
                      <a:pt x="456" y="1702"/>
                      <a:pt x="639" y="1642"/>
                      <a:pt x="748" y="1623"/>
                    </a:cubicBezTo>
                    <a:cubicBezTo>
                      <a:pt x="939" y="1608"/>
                      <a:pt x="1114" y="1528"/>
                      <a:pt x="1258" y="1385"/>
                    </a:cubicBezTo>
                    <a:cubicBezTo>
                      <a:pt x="1305" y="1337"/>
                      <a:pt x="1337" y="1273"/>
                      <a:pt x="1369" y="1210"/>
                    </a:cubicBezTo>
                    <a:cubicBezTo>
                      <a:pt x="1481" y="971"/>
                      <a:pt x="1512" y="716"/>
                      <a:pt x="1497" y="446"/>
                    </a:cubicBezTo>
                    <a:cubicBezTo>
                      <a:pt x="1481" y="318"/>
                      <a:pt x="1433" y="191"/>
                      <a:pt x="1337" y="95"/>
                    </a:cubicBezTo>
                    <a:cubicBezTo>
                      <a:pt x="1249" y="33"/>
                      <a:pt x="1145" y="1"/>
                      <a:pt x="10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698;p43">
                <a:extLst>
                  <a:ext uri="{FF2B5EF4-FFF2-40B4-BE49-F238E27FC236}">
                    <a16:creationId xmlns:a16="http://schemas.microsoft.com/office/drawing/2014/main" id="{BC5B2485-ABEA-45DE-8C34-B8E687F402AA}"/>
                  </a:ext>
                </a:extLst>
              </p:cNvPr>
              <p:cNvSpPr/>
              <p:nvPr/>
            </p:nvSpPr>
            <p:spPr>
              <a:xfrm>
                <a:off x="5865725" y="4794025"/>
                <a:ext cx="12750" cy="14350"/>
              </a:xfrm>
              <a:custGeom>
                <a:avLst/>
                <a:gdLst/>
                <a:ahLst/>
                <a:cxnLst/>
                <a:rect l="l" t="t" r="r" b="b"/>
                <a:pathLst>
                  <a:path w="510" h="574" extrusionOk="0">
                    <a:moveTo>
                      <a:pt x="96" y="1"/>
                    </a:moveTo>
                    <a:cubicBezTo>
                      <a:pt x="80" y="33"/>
                      <a:pt x="48" y="80"/>
                      <a:pt x="32" y="128"/>
                    </a:cubicBezTo>
                    <a:cubicBezTo>
                      <a:pt x="1" y="192"/>
                      <a:pt x="1" y="256"/>
                      <a:pt x="1" y="335"/>
                    </a:cubicBezTo>
                    <a:cubicBezTo>
                      <a:pt x="32" y="494"/>
                      <a:pt x="239" y="558"/>
                      <a:pt x="398" y="574"/>
                    </a:cubicBezTo>
                    <a:lnTo>
                      <a:pt x="414" y="574"/>
                    </a:lnTo>
                    <a:lnTo>
                      <a:pt x="430" y="542"/>
                    </a:lnTo>
                    <a:cubicBezTo>
                      <a:pt x="510" y="367"/>
                      <a:pt x="287" y="33"/>
                      <a:pt x="9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699;p43">
                <a:extLst>
                  <a:ext uri="{FF2B5EF4-FFF2-40B4-BE49-F238E27FC236}">
                    <a16:creationId xmlns:a16="http://schemas.microsoft.com/office/drawing/2014/main" id="{F512168D-8FB0-431C-A190-147D913335F0}"/>
                  </a:ext>
                </a:extLst>
              </p:cNvPr>
              <p:cNvSpPr/>
              <p:nvPr/>
            </p:nvSpPr>
            <p:spPr>
              <a:xfrm>
                <a:off x="5990675" y="4792800"/>
                <a:ext cx="128550" cy="13600"/>
              </a:xfrm>
              <a:custGeom>
                <a:avLst/>
                <a:gdLst/>
                <a:ahLst/>
                <a:cxnLst/>
                <a:rect l="l" t="t" r="r" b="b"/>
                <a:pathLst>
                  <a:path w="5142" h="544" extrusionOk="0">
                    <a:moveTo>
                      <a:pt x="3028" y="1"/>
                    </a:moveTo>
                    <a:cubicBezTo>
                      <a:pt x="2813" y="1"/>
                      <a:pt x="2574" y="33"/>
                      <a:pt x="2309" y="98"/>
                    </a:cubicBezTo>
                    <a:cubicBezTo>
                      <a:pt x="2181" y="129"/>
                      <a:pt x="2038" y="177"/>
                      <a:pt x="1895" y="225"/>
                    </a:cubicBezTo>
                    <a:cubicBezTo>
                      <a:pt x="1592" y="320"/>
                      <a:pt x="1274" y="400"/>
                      <a:pt x="956" y="432"/>
                    </a:cubicBezTo>
                    <a:cubicBezTo>
                      <a:pt x="901" y="440"/>
                      <a:pt x="846" y="444"/>
                      <a:pt x="792" y="444"/>
                    </a:cubicBezTo>
                    <a:cubicBezTo>
                      <a:pt x="530" y="444"/>
                      <a:pt x="275" y="351"/>
                      <a:pt x="64" y="193"/>
                    </a:cubicBezTo>
                    <a:cubicBezTo>
                      <a:pt x="56" y="185"/>
                      <a:pt x="48" y="181"/>
                      <a:pt x="40" y="181"/>
                    </a:cubicBezTo>
                    <a:cubicBezTo>
                      <a:pt x="32" y="181"/>
                      <a:pt x="24" y="185"/>
                      <a:pt x="17" y="193"/>
                    </a:cubicBezTo>
                    <a:cubicBezTo>
                      <a:pt x="1" y="193"/>
                      <a:pt x="1" y="225"/>
                      <a:pt x="17" y="241"/>
                    </a:cubicBezTo>
                    <a:cubicBezTo>
                      <a:pt x="228" y="426"/>
                      <a:pt x="506" y="524"/>
                      <a:pt x="786" y="524"/>
                    </a:cubicBezTo>
                    <a:cubicBezTo>
                      <a:pt x="843" y="524"/>
                      <a:pt x="899" y="520"/>
                      <a:pt x="956" y="511"/>
                    </a:cubicBezTo>
                    <a:cubicBezTo>
                      <a:pt x="1290" y="480"/>
                      <a:pt x="1608" y="400"/>
                      <a:pt x="1911" y="289"/>
                    </a:cubicBezTo>
                    <a:cubicBezTo>
                      <a:pt x="2054" y="257"/>
                      <a:pt x="2197" y="209"/>
                      <a:pt x="2325" y="177"/>
                    </a:cubicBezTo>
                    <a:cubicBezTo>
                      <a:pt x="2577" y="107"/>
                      <a:pt x="2802" y="74"/>
                      <a:pt x="3005" y="74"/>
                    </a:cubicBezTo>
                    <a:cubicBezTo>
                      <a:pt x="3261" y="74"/>
                      <a:pt x="3482" y="127"/>
                      <a:pt x="3678" y="225"/>
                    </a:cubicBezTo>
                    <a:cubicBezTo>
                      <a:pt x="3741" y="257"/>
                      <a:pt x="3789" y="289"/>
                      <a:pt x="3853" y="320"/>
                    </a:cubicBezTo>
                    <a:cubicBezTo>
                      <a:pt x="3916" y="368"/>
                      <a:pt x="3980" y="400"/>
                      <a:pt x="4044" y="448"/>
                    </a:cubicBezTo>
                    <a:cubicBezTo>
                      <a:pt x="4187" y="511"/>
                      <a:pt x="4346" y="543"/>
                      <a:pt x="4505" y="543"/>
                    </a:cubicBezTo>
                    <a:cubicBezTo>
                      <a:pt x="4728" y="543"/>
                      <a:pt x="4935" y="480"/>
                      <a:pt x="5126" y="352"/>
                    </a:cubicBezTo>
                    <a:cubicBezTo>
                      <a:pt x="5142" y="352"/>
                      <a:pt x="5142" y="320"/>
                      <a:pt x="5126" y="305"/>
                    </a:cubicBezTo>
                    <a:cubicBezTo>
                      <a:pt x="5118" y="297"/>
                      <a:pt x="5110" y="293"/>
                      <a:pt x="5102" y="293"/>
                    </a:cubicBezTo>
                    <a:cubicBezTo>
                      <a:pt x="5094" y="293"/>
                      <a:pt x="5086" y="297"/>
                      <a:pt x="5078" y="305"/>
                    </a:cubicBezTo>
                    <a:cubicBezTo>
                      <a:pt x="4909" y="411"/>
                      <a:pt x="4715" y="464"/>
                      <a:pt x="4521" y="464"/>
                    </a:cubicBezTo>
                    <a:cubicBezTo>
                      <a:pt x="4368" y="464"/>
                      <a:pt x="4216" y="431"/>
                      <a:pt x="4075" y="368"/>
                    </a:cubicBezTo>
                    <a:cubicBezTo>
                      <a:pt x="4012" y="336"/>
                      <a:pt x="3932" y="289"/>
                      <a:pt x="3884" y="257"/>
                    </a:cubicBezTo>
                    <a:cubicBezTo>
                      <a:pt x="3821" y="225"/>
                      <a:pt x="3773" y="177"/>
                      <a:pt x="3709" y="145"/>
                    </a:cubicBezTo>
                    <a:cubicBezTo>
                      <a:pt x="3517" y="49"/>
                      <a:pt x="3290" y="1"/>
                      <a:pt x="3028" y="1"/>
                    </a:cubicBezTo>
                    <a:close/>
                  </a:path>
                </a:pathLst>
              </a:custGeom>
              <a:solidFill>
                <a:srgbClr val="A48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700;p43">
                <a:extLst>
                  <a:ext uri="{FF2B5EF4-FFF2-40B4-BE49-F238E27FC236}">
                    <a16:creationId xmlns:a16="http://schemas.microsoft.com/office/drawing/2014/main" id="{5383CA19-B9AD-4917-9D39-AB98F3A24573}"/>
                  </a:ext>
                </a:extLst>
              </p:cNvPr>
              <p:cNvSpPr/>
              <p:nvPr/>
            </p:nvSpPr>
            <p:spPr>
              <a:xfrm>
                <a:off x="5887225" y="4783700"/>
                <a:ext cx="8375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85" extrusionOk="0">
                    <a:moveTo>
                      <a:pt x="191" y="0"/>
                    </a:moveTo>
                    <a:cubicBezTo>
                      <a:pt x="64" y="0"/>
                      <a:pt x="0" y="159"/>
                      <a:pt x="96" y="239"/>
                    </a:cubicBezTo>
                    <a:cubicBezTo>
                      <a:pt x="122" y="271"/>
                      <a:pt x="157" y="285"/>
                      <a:pt x="193" y="285"/>
                    </a:cubicBezTo>
                    <a:cubicBezTo>
                      <a:pt x="264" y="285"/>
                      <a:pt x="334" y="228"/>
                      <a:pt x="334" y="143"/>
                    </a:cubicBezTo>
                    <a:cubicBezTo>
                      <a:pt x="334" y="64"/>
                      <a:pt x="271" y="0"/>
                      <a:pt x="1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701;p43">
                <a:extLst>
                  <a:ext uri="{FF2B5EF4-FFF2-40B4-BE49-F238E27FC236}">
                    <a16:creationId xmlns:a16="http://schemas.microsoft.com/office/drawing/2014/main" id="{AE040135-E3B8-44CE-B192-61803635DF3D}"/>
                  </a:ext>
                </a:extLst>
              </p:cNvPr>
              <p:cNvSpPr/>
              <p:nvPr/>
            </p:nvSpPr>
            <p:spPr>
              <a:xfrm>
                <a:off x="5892775" y="4785225"/>
                <a:ext cx="24225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969" h="497" extrusionOk="0">
                    <a:moveTo>
                      <a:pt x="934" y="0"/>
                    </a:moveTo>
                    <a:cubicBezTo>
                      <a:pt x="931" y="0"/>
                      <a:pt x="928" y="1"/>
                      <a:pt x="924" y="3"/>
                    </a:cubicBezTo>
                    <a:cubicBezTo>
                      <a:pt x="606" y="114"/>
                      <a:pt x="287" y="257"/>
                      <a:pt x="17" y="448"/>
                    </a:cubicBezTo>
                    <a:cubicBezTo>
                      <a:pt x="1" y="464"/>
                      <a:pt x="1" y="480"/>
                      <a:pt x="17" y="480"/>
                    </a:cubicBezTo>
                    <a:lnTo>
                      <a:pt x="33" y="480"/>
                    </a:lnTo>
                    <a:cubicBezTo>
                      <a:pt x="33" y="480"/>
                      <a:pt x="33" y="480"/>
                      <a:pt x="33" y="496"/>
                    </a:cubicBezTo>
                    <a:cubicBezTo>
                      <a:pt x="319" y="305"/>
                      <a:pt x="622" y="146"/>
                      <a:pt x="940" y="50"/>
                    </a:cubicBezTo>
                    <a:cubicBezTo>
                      <a:pt x="968" y="50"/>
                      <a:pt x="959" y="0"/>
                      <a:pt x="9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702;p43">
                <a:extLst>
                  <a:ext uri="{FF2B5EF4-FFF2-40B4-BE49-F238E27FC236}">
                    <a16:creationId xmlns:a16="http://schemas.microsoft.com/office/drawing/2014/main" id="{2FBCAD24-4E28-42F9-AABF-0D145C7260D7}"/>
                  </a:ext>
                </a:extLst>
              </p:cNvPr>
              <p:cNvSpPr/>
              <p:nvPr/>
            </p:nvSpPr>
            <p:spPr>
              <a:xfrm>
                <a:off x="5895975" y="4794025"/>
                <a:ext cx="25475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76" extrusionOk="0">
                    <a:moveTo>
                      <a:pt x="987" y="1"/>
                    </a:moveTo>
                    <a:cubicBezTo>
                      <a:pt x="653" y="17"/>
                      <a:pt x="335" y="49"/>
                      <a:pt x="16" y="128"/>
                    </a:cubicBezTo>
                    <a:cubicBezTo>
                      <a:pt x="0" y="128"/>
                      <a:pt x="0" y="144"/>
                      <a:pt x="0" y="144"/>
                    </a:cubicBezTo>
                    <a:cubicBezTo>
                      <a:pt x="0" y="160"/>
                      <a:pt x="16" y="160"/>
                      <a:pt x="16" y="176"/>
                    </a:cubicBezTo>
                    <a:lnTo>
                      <a:pt x="32" y="160"/>
                    </a:lnTo>
                    <a:cubicBezTo>
                      <a:pt x="335" y="96"/>
                      <a:pt x="669" y="49"/>
                      <a:pt x="987" y="49"/>
                    </a:cubicBezTo>
                    <a:cubicBezTo>
                      <a:pt x="1003" y="49"/>
                      <a:pt x="1019" y="33"/>
                      <a:pt x="1019" y="17"/>
                    </a:cubicBezTo>
                    <a:cubicBezTo>
                      <a:pt x="1003" y="17"/>
                      <a:pt x="1003" y="1"/>
                      <a:pt x="987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703;p43">
                <a:extLst>
                  <a:ext uri="{FF2B5EF4-FFF2-40B4-BE49-F238E27FC236}">
                    <a16:creationId xmlns:a16="http://schemas.microsoft.com/office/drawing/2014/main" id="{7FB0767C-3D9E-434C-880C-20933E098430}"/>
                  </a:ext>
                </a:extLst>
              </p:cNvPr>
              <p:cNvSpPr/>
              <p:nvPr/>
            </p:nvSpPr>
            <p:spPr>
              <a:xfrm>
                <a:off x="5958850" y="4763000"/>
                <a:ext cx="2907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1035" extrusionOk="0">
                    <a:moveTo>
                      <a:pt x="414" y="0"/>
                    </a:moveTo>
                    <a:cubicBezTo>
                      <a:pt x="271" y="128"/>
                      <a:pt x="143" y="287"/>
                      <a:pt x="48" y="446"/>
                    </a:cubicBezTo>
                    <a:cubicBezTo>
                      <a:pt x="16" y="494"/>
                      <a:pt x="0" y="526"/>
                      <a:pt x="0" y="573"/>
                    </a:cubicBezTo>
                    <a:cubicBezTo>
                      <a:pt x="16" y="621"/>
                      <a:pt x="48" y="669"/>
                      <a:pt x="96" y="685"/>
                    </a:cubicBezTo>
                    <a:cubicBezTo>
                      <a:pt x="255" y="812"/>
                      <a:pt x="430" y="924"/>
                      <a:pt x="605" y="1019"/>
                    </a:cubicBezTo>
                    <a:cubicBezTo>
                      <a:pt x="621" y="1035"/>
                      <a:pt x="637" y="1035"/>
                      <a:pt x="669" y="1035"/>
                    </a:cubicBezTo>
                    <a:cubicBezTo>
                      <a:pt x="685" y="1035"/>
                      <a:pt x="701" y="1019"/>
                      <a:pt x="717" y="1003"/>
                    </a:cubicBezTo>
                    <a:cubicBezTo>
                      <a:pt x="860" y="844"/>
                      <a:pt x="1019" y="701"/>
                      <a:pt x="1162" y="542"/>
                    </a:cubicBezTo>
                    <a:cubicBezTo>
                      <a:pt x="1146" y="510"/>
                      <a:pt x="1114" y="494"/>
                      <a:pt x="1083" y="462"/>
                    </a:cubicBezTo>
                    <a:lnTo>
                      <a:pt x="1067" y="446"/>
                    </a:lnTo>
                    <a:lnTo>
                      <a:pt x="987" y="382"/>
                    </a:lnTo>
                    <a:cubicBezTo>
                      <a:pt x="812" y="223"/>
                      <a:pt x="621" y="96"/>
                      <a:pt x="414" y="0"/>
                    </a:cubicBezTo>
                    <a:close/>
                  </a:path>
                </a:pathLst>
              </a:custGeom>
              <a:solidFill>
                <a:srgbClr val="805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704;p43">
                <a:extLst>
                  <a:ext uri="{FF2B5EF4-FFF2-40B4-BE49-F238E27FC236}">
                    <a16:creationId xmlns:a16="http://schemas.microsoft.com/office/drawing/2014/main" id="{01DF29A3-0096-46AD-95A8-8349723541F5}"/>
                  </a:ext>
                </a:extLst>
              </p:cNvPr>
              <p:cNvSpPr/>
              <p:nvPr/>
            </p:nvSpPr>
            <p:spPr>
              <a:xfrm>
                <a:off x="5966400" y="4782100"/>
                <a:ext cx="3200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128" h="208" fill="none" extrusionOk="0">
                    <a:moveTo>
                      <a:pt x="1" y="207"/>
                    </a:moveTo>
                    <a:cubicBezTo>
                      <a:pt x="48" y="128"/>
                      <a:pt x="80" y="64"/>
                      <a:pt x="128" y="0"/>
                    </a:cubicBezTo>
                  </a:path>
                </a:pathLst>
              </a:custGeom>
              <a:noFill/>
              <a:ln w="800" cap="rnd" cmpd="sng">
                <a:solidFill>
                  <a:srgbClr val="FFCCC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705;p43">
                <a:extLst>
                  <a:ext uri="{FF2B5EF4-FFF2-40B4-BE49-F238E27FC236}">
                    <a16:creationId xmlns:a16="http://schemas.microsoft.com/office/drawing/2014/main" id="{B0D56C3E-DCE4-4F52-B5F9-2BCFB0151637}"/>
                  </a:ext>
                </a:extLst>
              </p:cNvPr>
              <p:cNvSpPr/>
              <p:nvPr/>
            </p:nvSpPr>
            <p:spPr>
              <a:xfrm>
                <a:off x="5965200" y="4781300"/>
                <a:ext cx="2825" cy="48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92" fill="none" extrusionOk="0">
                    <a:moveTo>
                      <a:pt x="1" y="192"/>
                    </a:moveTo>
                    <a:cubicBezTo>
                      <a:pt x="17" y="144"/>
                      <a:pt x="96" y="32"/>
                      <a:pt x="112" y="1"/>
                    </a:cubicBezTo>
                  </a:path>
                </a:pathLst>
              </a:custGeom>
              <a:noFill/>
              <a:ln w="8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706;p43">
                <a:extLst>
                  <a:ext uri="{FF2B5EF4-FFF2-40B4-BE49-F238E27FC236}">
                    <a16:creationId xmlns:a16="http://schemas.microsoft.com/office/drawing/2014/main" id="{CB9BACDE-342C-4084-97FC-5BF4387890B3}"/>
                  </a:ext>
                </a:extLst>
              </p:cNvPr>
              <p:cNvSpPr/>
              <p:nvPr/>
            </p:nvSpPr>
            <p:spPr>
              <a:xfrm>
                <a:off x="5981525" y="4780500"/>
                <a:ext cx="4400" cy="360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144" fill="none" extrusionOk="0">
                    <a:moveTo>
                      <a:pt x="176" y="144"/>
                    </a:moveTo>
                    <a:cubicBezTo>
                      <a:pt x="112" y="96"/>
                      <a:pt x="48" y="48"/>
                      <a:pt x="1" y="1"/>
                    </a:cubicBezTo>
                  </a:path>
                </a:pathLst>
              </a:custGeom>
              <a:noFill/>
              <a:ln w="800" cap="rnd" cmpd="sng">
                <a:solidFill>
                  <a:srgbClr val="FFCCC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707;p43">
                <a:extLst>
                  <a:ext uri="{FF2B5EF4-FFF2-40B4-BE49-F238E27FC236}">
                    <a16:creationId xmlns:a16="http://schemas.microsoft.com/office/drawing/2014/main" id="{691C9398-976E-4462-AC1F-3CF0A2991919}"/>
                  </a:ext>
                </a:extLst>
              </p:cNvPr>
              <p:cNvSpPr/>
              <p:nvPr/>
            </p:nvSpPr>
            <p:spPr>
              <a:xfrm>
                <a:off x="5979925" y="4781300"/>
                <a:ext cx="48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160" fill="none" extrusionOk="0">
                    <a:moveTo>
                      <a:pt x="192" y="160"/>
                    </a:moveTo>
                    <a:cubicBezTo>
                      <a:pt x="144" y="128"/>
                      <a:pt x="49" y="32"/>
                      <a:pt x="1" y="1"/>
                    </a:cubicBezTo>
                  </a:path>
                </a:pathLst>
              </a:custGeom>
              <a:noFill/>
              <a:ln w="8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" name="Google Shape;708;p43">
              <a:extLst>
                <a:ext uri="{FF2B5EF4-FFF2-40B4-BE49-F238E27FC236}">
                  <a16:creationId xmlns:a16="http://schemas.microsoft.com/office/drawing/2014/main" id="{B047009D-D5A9-4ED3-80E7-456549A3A000}"/>
                </a:ext>
              </a:extLst>
            </p:cNvPr>
            <p:cNvGrpSpPr/>
            <p:nvPr/>
          </p:nvGrpSpPr>
          <p:grpSpPr>
            <a:xfrm>
              <a:off x="1305015" y="1646506"/>
              <a:ext cx="2676672" cy="2502356"/>
              <a:chOff x="5447900" y="4225800"/>
              <a:chExt cx="635925" cy="594525"/>
            </a:xfrm>
          </p:grpSpPr>
          <p:sp>
            <p:nvSpPr>
              <p:cNvPr id="124" name="Google Shape;709;p43">
                <a:extLst>
                  <a:ext uri="{FF2B5EF4-FFF2-40B4-BE49-F238E27FC236}">
                    <a16:creationId xmlns:a16="http://schemas.microsoft.com/office/drawing/2014/main" id="{CE5514CE-1357-41B3-BB52-65E79F92C3AE}"/>
                  </a:ext>
                </a:extLst>
              </p:cNvPr>
              <p:cNvSpPr/>
              <p:nvPr/>
            </p:nvSpPr>
            <p:spPr>
              <a:xfrm>
                <a:off x="5921425" y="4225925"/>
                <a:ext cx="162400" cy="371950"/>
              </a:xfrm>
              <a:custGeom>
                <a:avLst/>
                <a:gdLst/>
                <a:ahLst/>
                <a:cxnLst/>
                <a:rect l="l" t="t" r="r" b="b"/>
                <a:pathLst>
                  <a:path w="6496" h="14878" extrusionOk="0">
                    <a:moveTo>
                      <a:pt x="2122" y="1"/>
                    </a:moveTo>
                    <a:cubicBezTo>
                      <a:pt x="1882" y="1"/>
                      <a:pt x="1669" y="80"/>
                      <a:pt x="1497" y="250"/>
                    </a:cubicBezTo>
                    <a:cubicBezTo>
                      <a:pt x="1" y="1762"/>
                      <a:pt x="2182" y="2430"/>
                      <a:pt x="3678" y="5455"/>
                    </a:cubicBezTo>
                    <a:cubicBezTo>
                      <a:pt x="3789" y="5661"/>
                      <a:pt x="3885" y="5900"/>
                      <a:pt x="3964" y="6123"/>
                    </a:cubicBezTo>
                    <a:cubicBezTo>
                      <a:pt x="4951" y="8972"/>
                      <a:pt x="3519" y="11981"/>
                      <a:pt x="3519" y="11981"/>
                    </a:cubicBezTo>
                    <a:lnTo>
                      <a:pt x="2834" y="14878"/>
                    </a:lnTo>
                    <a:cubicBezTo>
                      <a:pt x="2834" y="14878"/>
                      <a:pt x="4362" y="14336"/>
                      <a:pt x="6034" y="9307"/>
                    </a:cubicBezTo>
                    <a:cubicBezTo>
                      <a:pt x="6448" y="7969"/>
                      <a:pt x="6495" y="6553"/>
                      <a:pt x="6161" y="5200"/>
                    </a:cubicBezTo>
                    <a:cubicBezTo>
                      <a:pt x="5490" y="2300"/>
                      <a:pt x="3415" y="1"/>
                      <a:pt x="21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710;p43">
                <a:extLst>
                  <a:ext uri="{FF2B5EF4-FFF2-40B4-BE49-F238E27FC236}">
                    <a16:creationId xmlns:a16="http://schemas.microsoft.com/office/drawing/2014/main" id="{0043590E-F07F-4455-9234-B05E65770D9B}"/>
                  </a:ext>
                </a:extLst>
              </p:cNvPr>
              <p:cNvSpPr/>
              <p:nvPr/>
            </p:nvSpPr>
            <p:spPr>
              <a:xfrm>
                <a:off x="5921425" y="4225800"/>
                <a:ext cx="154425" cy="153225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129" extrusionOk="0">
                    <a:moveTo>
                      <a:pt x="2127" y="0"/>
                    </a:moveTo>
                    <a:cubicBezTo>
                      <a:pt x="1885" y="0"/>
                      <a:pt x="1670" y="81"/>
                      <a:pt x="1497" y="255"/>
                    </a:cubicBezTo>
                    <a:cubicBezTo>
                      <a:pt x="1" y="1767"/>
                      <a:pt x="2182" y="2435"/>
                      <a:pt x="3678" y="5460"/>
                    </a:cubicBezTo>
                    <a:cubicBezTo>
                      <a:pt x="3789" y="5666"/>
                      <a:pt x="3885" y="5889"/>
                      <a:pt x="3964" y="6128"/>
                    </a:cubicBezTo>
                    <a:cubicBezTo>
                      <a:pt x="4092" y="6048"/>
                      <a:pt x="4187" y="5953"/>
                      <a:pt x="4251" y="5810"/>
                    </a:cubicBezTo>
                    <a:cubicBezTo>
                      <a:pt x="4331" y="5635"/>
                      <a:pt x="4426" y="5460"/>
                      <a:pt x="4553" y="5300"/>
                    </a:cubicBezTo>
                    <a:cubicBezTo>
                      <a:pt x="4720" y="5134"/>
                      <a:pt x="4951" y="5080"/>
                      <a:pt x="5194" y="5080"/>
                    </a:cubicBezTo>
                    <a:cubicBezTo>
                      <a:pt x="5368" y="5080"/>
                      <a:pt x="5549" y="5108"/>
                      <a:pt x="5715" y="5141"/>
                    </a:cubicBezTo>
                    <a:cubicBezTo>
                      <a:pt x="5859" y="5173"/>
                      <a:pt x="6018" y="5189"/>
                      <a:pt x="6177" y="5205"/>
                    </a:cubicBezTo>
                    <a:cubicBezTo>
                      <a:pt x="5493" y="2309"/>
                      <a:pt x="3421" y="0"/>
                      <a:pt x="21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711;p43">
                <a:extLst>
                  <a:ext uri="{FF2B5EF4-FFF2-40B4-BE49-F238E27FC236}">
                    <a16:creationId xmlns:a16="http://schemas.microsoft.com/office/drawing/2014/main" id="{91E9FB35-06E7-433F-9620-3E28017775AC}"/>
                  </a:ext>
                </a:extLst>
              </p:cNvPr>
              <p:cNvSpPr/>
              <p:nvPr/>
            </p:nvSpPr>
            <p:spPr>
              <a:xfrm>
                <a:off x="5656800" y="4248475"/>
                <a:ext cx="263875" cy="262250"/>
              </a:xfrm>
              <a:custGeom>
                <a:avLst/>
                <a:gdLst/>
                <a:ahLst/>
                <a:cxnLst/>
                <a:rect l="l" t="t" r="r" b="b"/>
                <a:pathLst>
                  <a:path w="10555" h="10490" extrusionOk="0">
                    <a:moveTo>
                      <a:pt x="4935" y="0"/>
                    </a:moveTo>
                    <a:cubicBezTo>
                      <a:pt x="4697" y="16"/>
                      <a:pt x="4474" y="48"/>
                      <a:pt x="4235" y="96"/>
                    </a:cubicBezTo>
                    <a:cubicBezTo>
                      <a:pt x="3280" y="287"/>
                      <a:pt x="2404" y="732"/>
                      <a:pt x="1704" y="1385"/>
                    </a:cubicBezTo>
                    <a:cubicBezTo>
                      <a:pt x="1529" y="1544"/>
                      <a:pt x="1354" y="1719"/>
                      <a:pt x="1211" y="1910"/>
                    </a:cubicBezTo>
                    <a:cubicBezTo>
                      <a:pt x="924" y="2245"/>
                      <a:pt x="701" y="2611"/>
                      <a:pt x="510" y="3009"/>
                    </a:cubicBezTo>
                    <a:cubicBezTo>
                      <a:pt x="447" y="3120"/>
                      <a:pt x="383" y="3263"/>
                      <a:pt x="335" y="3406"/>
                    </a:cubicBezTo>
                    <a:cubicBezTo>
                      <a:pt x="240" y="3677"/>
                      <a:pt x="160" y="3964"/>
                      <a:pt x="96" y="4266"/>
                    </a:cubicBezTo>
                    <a:cubicBezTo>
                      <a:pt x="80" y="4362"/>
                      <a:pt x="65" y="4457"/>
                      <a:pt x="49" y="4553"/>
                    </a:cubicBezTo>
                    <a:cubicBezTo>
                      <a:pt x="17" y="4791"/>
                      <a:pt x="1" y="5014"/>
                      <a:pt x="1" y="5253"/>
                    </a:cubicBezTo>
                    <a:cubicBezTo>
                      <a:pt x="1" y="5396"/>
                      <a:pt x="17" y="5555"/>
                      <a:pt x="17" y="5699"/>
                    </a:cubicBezTo>
                    <a:cubicBezTo>
                      <a:pt x="33" y="5778"/>
                      <a:pt x="33" y="5874"/>
                      <a:pt x="49" y="5953"/>
                    </a:cubicBezTo>
                    <a:cubicBezTo>
                      <a:pt x="80" y="6208"/>
                      <a:pt x="144" y="6447"/>
                      <a:pt x="208" y="6701"/>
                    </a:cubicBezTo>
                    <a:cubicBezTo>
                      <a:pt x="224" y="6781"/>
                      <a:pt x="256" y="6861"/>
                      <a:pt x="271" y="6940"/>
                    </a:cubicBezTo>
                    <a:cubicBezTo>
                      <a:pt x="431" y="7370"/>
                      <a:pt x="622" y="7768"/>
                      <a:pt x="876" y="8150"/>
                    </a:cubicBezTo>
                    <a:cubicBezTo>
                      <a:pt x="924" y="8245"/>
                      <a:pt x="988" y="8309"/>
                      <a:pt x="1051" y="8405"/>
                    </a:cubicBezTo>
                    <a:cubicBezTo>
                      <a:pt x="1338" y="8771"/>
                      <a:pt x="1656" y="9105"/>
                      <a:pt x="2022" y="9391"/>
                    </a:cubicBezTo>
                    <a:lnTo>
                      <a:pt x="2229" y="9535"/>
                    </a:lnTo>
                    <a:cubicBezTo>
                      <a:pt x="2484" y="9726"/>
                      <a:pt x="2755" y="9885"/>
                      <a:pt x="3057" y="10012"/>
                    </a:cubicBezTo>
                    <a:cubicBezTo>
                      <a:pt x="3121" y="10044"/>
                      <a:pt x="3184" y="10076"/>
                      <a:pt x="3232" y="10108"/>
                    </a:cubicBezTo>
                    <a:cubicBezTo>
                      <a:pt x="3423" y="10171"/>
                      <a:pt x="3630" y="10251"/>
                      <a:pt x="3821" y="10299"/>
                    </a:cubicBezTo>
                    <a:cubicBezTo>
                      <a:pt x="3885" y="10315"/>
                      <a:pt x="3948" y="10331"/>
                      <a:pt x="3996" y="10346"/>
                    </a:cubicBezTo>
                    <a:cubicBezTo>
                      <a:pt x="4283" y="10426"/>
                      <a:pt x="4569" y="10474"/>
                      <a:pt x="4856" y="10490"/>
                    </a:cubicBezTo>
                    <a:lnTo>
                      <a:pt x="5285" y="10490"/>
                    </a:lnTo>
                    <a:cubicBezTo>
                      <a:pt x="5445" y="10490"/>
                      <a:pt x="5604" y="10490"/>
                      <a:pt x="5763" y="10474"/>
                    </a:cubicBezTo>
                    <a:cubicBezTo>
                      <a:pt x="5827" y="10458"/>
                      <a:pt x="5874" y="10458"/>
                      <a:pt x="5938" y="10458"/>
                    </a:cubicBezTo>
                    <a:cubicBezTo>
                      <a:pt x="6129" y="10426"/>
                      <a:pt x="6320" y="10394"/>
                      <a:pt x="6511" y="10346"/>
                    </a:cubicBezTo>
                    <a:cubicBezTo>
                      <a:pt x="6575" y="10331"/>
                      <a:pt x="6623" y="10315"/>
                      <a:pt x="6670" y="10299"/>
                    </a:cubicBezTo>
                    <a:cubicBezTo>
                      <a:pt x="6957" y="10219"/>
                      <a:pt x="7243" y="10124"/>
                      <a:pt x="7514" y="9996"/>
                    </a:cubicBezTo>
                    <a:cubicBezTo>
                      <a:pt x="7562" y="9980"/>
                      <a:pt x="7609" y="9949"/>
                      <a:pt x="7657" y="9917"/>
                    </a:cubicBezTo>
                    <a:cubicBezTo>
                      <a:pt x="7832" y="9837"/>
                      <a:pt x="8007" y="9742"/>
                      <a:pt x="8167" y="9630"/>
                    </a:cubicBezTo>
                    <a:lnTo>
                      <a:pt x="8326" y="9535"/>
                    </a:lnTo>
                    <a:cubicBezTo>
                      <a:pt x="8564" y="9360"/>
                      <a:pt x="8787" y="9169"/>
                      <a:pt x="8994" y="8962"/>
                    </a:cubicBezTo>
                    <a:cubicBezTo>
                      <a:pt x="9042" y="8914"/>
                      <a:pt x="9090" y="8866"/>
                      <a:pt x="9137" y="8818"/>
                    </a:cubicBezTo>
                    <a:cubicBezTo>
                      <a:pt x="9329" y="8596"/>
                      <a:pt x="9504" y="8373"/>
                      <a:pt x="9663" y="8150"/>
                    </a:cubicBezTo>
                    <a:cubicBezTo>
                      <a:pt x="9711" y="8070"/>
                      <a:pt x="9758" y="8007"/>
                      <a:pt x="9790" y="7943"/>
                    </a:cubicBezTo>
                    <a:cubicBezTo>
                      <a:pt x="9949" y="7672"/>
                      <a:pt x="10093" y="7402"/>
                      <a:pt x="10204" y="7099"/>
                    </a:cubicBezTo>
                    <a:cubicBezTo>
                      <a:pt x="10236" y="7020"/>
                      <a:pt x="10268" y="6924"/>
                      <a:pt x="10299" y="6845"/>
                    </a:cubicBezTo>
                    <a:cubicBezTo>
                      <a:pt x="10395" y="6558"/>
                      <a:pt x="10459" y="6272"/>
                      <a:pt x="10506" y="5969"/>
                    </a:cubicBezTo>
                    <a:cubicBezTo>
                      <a:pt x="10522" y="5826"/>
                      <a:pt x="10538" y="5683"/>
                      <a:pt x="10538" y="5539"/>
                    </a:cubicBezTo>
                    <a:cubicBezTo>
                      <a:pt x="10554" y="5444"/>
                      <a:pt x="10554" y="5332"/>
                      <a:pt x="10554" y="5221"/>
                    </a:cubicBezTo>
                    <a:cubicBezTo>
                      <a:pt x="10538" y="3534"/>
                      <a:pt x="9711" y="1958"/>
                      <a:pt x="8326" y="971"/>
                    </a:cubicBezTo>
                    <a:lnTo>
                      <a:pt x="8294" y="955"/>
                    </a:lnTo>
                    <a:lnTo>
                      <a:pt x="8198" y="892"/>
                    </a:lnTo>
                    <a:lnTo>
                      <a:pt x="8151" y="860"/>
                    </a:lnTo>
                    <a:cubicBezTo>
                      <a:pt x="7896" y="685"/>
                      <a:pt x="7609" y="541"/>
                      <a:pt x="7323" y="414"/>
                    </a:cubicBezTo>
                    <a:cubicBezTo>
                      <a:pt x="7243" y="382"/>
                      <a:pt x="7164" y="350"/>
                      <a:pt x="7084" y="319"/>
                    </a:cubicBezTo>
                    <a:cubicBezTo>
                      <a:pt x="6957" y="271"/>
                      <a:pt x="6829" y="223"/>
                      <a:pt x="6686" y="191"/>
                    </a:cubicBezTo>
                    <a:cubicBezTo>
                      <a:pt x="6591" y="159"/>
                      <a:pt x="6511" y="143"/>
                      <a:pt x="6416" y="128"/>
                    </a:cubicBezTo>
                    <a:cubicBezTo>
                      <a:pt x="6241" y="80"/>
                      <a:pt x="6065" y="48"/>
                      <a:pt x="5874" y="32"/>
                    </a:cubicBezTo>
                    <a:cubicBezTo>
                      <a:pt x="5747" y="16"/>
                      <a:pt x="5620" y="0"/>
                      <a:pt x="54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712;p43">
                <a:extLst>
                  <a:ext uri="{FF2B5EF4-FFF2-40B4-BE49-F238E27FC236}">
                    <a16:creationId xmlns:a16="http://schemas.microsoft.com/office/drawing/2014/main" id="{13A64F14-0BA1-40A1-85C0-26285179EF72}"/>
                  </a:ext>
                </a:extLst>
              </p:cNvPr>
              <p:cNvSpPr/>
              <p:nvPr/>
            </p:nvSpPr>
            <p:spPr>
              <a:xfrm>
                <a:off x="5662375" y="4269150"/>
                <a:ext cx="202975" cy="152050"/>
              </a:xfrm>
              <a:custGeom>
                <a:avLst/>
                <a:gdLst/>
                <a:ahLst/>
                <a:cxnLst/>
                <a:rect l="l" t="t" r="r" b="b"/>
                <a:pathLst>
                  <a:path w="8119" h="6082" extrusionOk="0">
                    <a:moveTo>
                      <a:pt x="7959" y="1"/>
                    </a:moveTo>
                    <a:cubicBezTo>
                      <a:pt x="6766" y="415"/>
                      <a:pt x="5620" y="940"/>
                      <a:pt x="4521" y="1545"/>
                    </a:cubicBezTo>
                    <a:cubicBezTo>
                      <a:pt x="4346" y="1656"/>
                      <a:pt x="4155" y="1752"/>
                      <a:pt x="3996" y="1863"/>
                    </a:cubicBezTo>
                    <a:cubicBezTo>
                      <a:pt x="3582" y="2118"/>
                      <a:pt x="3184" y="2388"/>
                      <a:pt x="2802" y="2675"/>
                    </a:cubicBezTo>
                    <a:cubicBezTo>
                      <a:pt x="1831" y="3407"/>
                      <a:pt x="988" y="4283"/>
                      <a:pt x="319" y="5285"/>
                    </a:cubicBezTo>
                    <a:cubicBezTo>
                      <a:pt x="208" y="5461"/>
                      <a:pt x="96" y="5652"/>
                      <a:pt x="1" y="5843"/>
                    </a:cubicBezTo>
                    <a:cubicBezTo>
                      <a:pt x="17" y="5922"/>
                      <a:pt x="48" y="6002"/>
                      <a:pt x="64" y="6081"/>
                    </a:cubicBezTo>
                    <a:cubicBezTo>
                      <a:pt x="176" y="5843"/>
                      <a:pt x="319" y="5604"/>
                      <a:pt x="462" y="5381"/>
                    </a:cubicBezTo>
                    <a:cubicBezTo>
                      <a:pt x="685" y="5047"/>
                      <a:pt x="924" y="4728"/>
                      <a:pt x="1195" y="4426"/>
                    </a:cubicBezTo>
                    <a:cubicBezTo>
                      <a:pt x="1306" y="4283"/>
                      <a:pt x="1417" y="4155"/>
                      <a:pt x="1545" y="4028"/>
                    </a:cubicBezTo>
                    <a:cubicBezTo>
                      <a:pt x="1720" y="3837"/>
                      <a:pt x="1895" y="3662"/>
                      <a:pt x="2086" y="3487"/>
                    </a:cubicBezTo>
                    <a:cubicBezTo>
                      <a:pt x="2165" y="3423"/>
                      <a:pt x="2229" y="3359"/>
                      <a:pt x="2309" y="3296"/>
                    </a:cubicBezTo>
                    <a:cubicBezTo>
                      <a:pt x="2452" y="3168"/>
                      <a:pt x="2611" y="3041"/>
                      <a:pt x="2754" y="2914"/>
                    </a:cubicBezTo>
                    <a:lnTo>
                      <a:pt x="2961" y="2771"/>
                    </a:lnTo>
                    <a:cubicBezTo>
                      <a:pt x="3057" y="2691"/>
                      <a:pt x="3168" y="2611"/>
                      <a:pt x="3280" y="2532"/>
                    </a:cubicBezTo>
                    <a:lnTo>
                      <a:pt x="3455" y="2404"/>
                    </a:lnTo>
                    <a:cubicBezTo>
                      <a:pt x="3630" y="2277"/>
                      <a:pt x="3805" y="2166"/>
                      <a:pt x="3996" y="2054"/>
                    </a:cubicBezTo>
                    <a:lnTo>
                      <a:pt x="4155" y="1943"/>
                    </a:lnTo>
                    <a:lnTo>
                      <a:pt x="4187" y="1927"/>
                    </a:lnTo>
                    <a:cubicBezTo>
                      <a:pt x="4235" y="1895"/>
                      <a:pt x="4283" y="1879"/>
                      <a:pt x="4330" y="1847"/>
                    </a:cubicBezTo>
                    <a:lnTo>
                      <a:pt x="4617" y="1672"/>
                    </a:lnTo>
                    <a:lnTo>
                      <a:pt x="4840" y="1545"/>
                    </a:lnTo>
                    <a:lnTo>
                      <a:pt x="4999" y="1465"/>
                    </a:lnTo>
                    <a:cubicBezTo>
                      <a:pt x="5158" y="1386"/>
                      <a:pt x="5317" y="1290"/>
                      <a:pt x="5492" y="1211"/>
                    </a:cubicBezTo>
                    <a:lnTo>
                      <a:pt x="5635" y="1147"/>
                    </a:lnTo>
                    <a:cubicBezTo>
                      <a:pt x="5874" y="1036"/>
                      <a:pt x="6097" y="924"/>
                      <a:pt x="6336" y="813"/>
                    </a:cubicBezTo>
                    <a:lnTo>
                      <a:pt x="6495" y="749"/>
                    </a:lnTo>
                    <a:cubicBezTo>
                      <a:pt x="6654" y="685"/>
                      <a:pt x="6813" y="622"/>
                      <a:pt x="6973" y="558"/>
                    </a:cubicBezTo>
                    <a:lnTo>
                      <a:pt x="7132" y="478"/>
                    </a:lnTo>
                    <a:lnTo>
                      <a:pt x="7434" y="367"/>
                    </a:lnTo>
                    <a:cubicBezTo>
                      <a:pt x="7482" y="335"/>
                      <a:pt x="7546" y="319"/>
                      <a:pt x="7593" y="303"/>
                    </a:cubicBezTo>
                    <a:lnTo>
                      <a:pt x="7959" y="160"/>
                    </a:lnTo>
                    <a:lnTo>
                      <a:pt x="8119" y="112"/>
                    </a:lnTo>
                    <a:lnTo>
                      <a:pt x="8103" y="96"/>
                    </a:lnTo>
                    <a:cubicBezTo>
                      <a:pt x="8071" y="65"/>
                      <a:pt x="8055" y="33"/>
                      <a:pt x="8023" y="1"/>
                    </a:cubicBezTo>
                    <a:lnTo>
                      <a:pt x="8007" y="33"/>
                    </a:lnTo>
                    <a:lnTo>
                      <a:pt x="795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713;p43">
                <a:extLst>
                  <a:ext uri="{FF2B5EF4-FFF2-40B4-BE49-F238E27FC236}">
                    <a16:creationId xmlns:a16="http://schemas.microsoft.com/office/drawing/2014/main" id="{935F9B10-536B-4F60-8EE0-782380475595}"/>
                  </a:ext>
                </a:extLst>
              </p:cNvPr>
              <p:cNvSpPr/>
              <p:nvPr/>
            </p:nvSpPr>
            <p:spPr>
              <a:xfrm>
                <a:off x="5657600" y="4255225"/>
                <a:ext cx="182675" cy="141300"/>
              </a:xfrm>
              <a:custGeom>
                <a:avLst/>
                <a:gdLst/>
                <a:ahLst/>
                <a:cxnLst/>
                <a:rect l="l" t="t" r="r" b="b"/>
                <a:pathLst>
                  <a:path w="7307" h="5652" extrusionOk="0">
                    <a:moveTo>
                      <a:pt x="7068" y="1"/>
                    </a:moveTo>
                    <a:cubicBezTo>
                      <a:pt x="4840" y="924"/>
                      <a:pt x="2818" y="2293"/>
                      <a:pt x="1131" y="4044"/>
                    </a:cubicBezTo>
                    <a:cubicBezTo>
                      <a:pt x="717" y="4458"/>
                      <a:pt x="335" y="4919"/>
                      <a:pt x="1" y="5397"/>
                    </a:cubicBezTo>
                    <a:cubicBezTo>
                      <a:pt x="1" y="5492"/>
                      <a:pt x="17" y="5572"/>
                      <a:pt x="33" y="5651"/>
                    </a:cubicBezTo>
                    <a:cubicBezTo>
                      <a:pt x="383" y="5126"/>
                      <a:pt x="797" y="4617"/>
                      <a:pt x="1258" y="4155"/>
                    </a:cubicBezTo>
                    <a:cubicBezTo>
                      <a:pt x="2961" y="2388"/>
                      <a:pt x="5031" y="1019"/>
                      <a:pt x="7307" y="96"/>
                    </a:cubicBezTo>
                    <a:cubicBezTo>
                      <a:pt x="7227" y="64"/>
                      <a:pt x="7148" y="33"/>
                      <a:pt x="70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714;p43">
                <a:extLst>
                  <a:ext uri="{FF2B5EF4-FFF2-40B4-BE49-F238E27FC236}">
                    <a16:creationId xmlns:a16="http://schemas.microsoft.com/office/drawing/2014/main" id="{72E86E23-E80B-46AA-BD3C-FAD52A184BDC}"/>
                  </a:ext>
                </a:extLst>
              </p:cNvPr>
              <p:cNvSpPr/>
              <p:nvPr/>
            </p:nvSpPr>
            <p:spPr>
              <a:xfrm>
                <a:off x="5658000" y="4250050"/>
                <a:ext cx="166375" cy="111450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4458" extrusionOk="0">
                    <a:moveTo>
                      <a:pt x="6368" y="1"/>
                    </a:moveTo>
                    <a:cubicBezTo>
                      <a:pt x="3725" y="1115"/>
                      <a:pt x="1640" y="2484"/>
                      <a:pt x="48" y="4155"/>
                    </a:cubicBezTo>
                    <a:cubicBezTo>
                      <a:pt x="32" y="4267"/>
                      <a:pt x="17" y="4362"/>
                      <a:pt x="1" y="4458"/>
                    </a:cubicBezTo>
                    <a:cubicBezTo>
                      <a:pt x="1624" y="2691"/>
                      <a:pt x="3821" y="1242"/>
                      <a:pt x="6654" y="80"/>
                    </a:cubicBezTo>
                    <a:cubicBezTo>
                      <a:pt x="6559" y="65"/>
                      <a:pt x="6463" y="49"/>
                      <a:pt x="63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715;p43">
                <a:extLst>
                  <a:ext uri="{FF2B5EF4-FFF2-40B4-BE49-F238E27FC236}">
                    <a16:creationId xmlns:a16="http://schemas.microsoft.com/office/drawing/2014/main" id="{7E9A0DFC-A35D-458F-B010-F2D317D7936B}"/>
                  </a:ext>
                </a:extLst>
              </p:cNvPr>
              <p:cNvSpPr/>
              <p:nvPr/>
            </p:nvSpPr>
            <p:spPr>
              <a:xfrm>
                <a:off x="5665575" y="4247675"/>
                <a:ext cx="138900" cy="85175"/>
              </a:xfrm>
              <a:custGeom>
                <a:avLst/>
                <a:gdLst/>
                <a:ahLst/>
                <a:cxnLst/>
                <a:rect l="l" t="t" r="r" b="b"/>
                <a:pathLst>
                  <a:path w="5556" h="3407" extrusionOk="0">
                    <a:moveTo>
                      <a:pt x="5157" y="0"/>
                    </a:moveTo>
                    <a:cubicBezTo>
                      <a:pt x="3438" y="669"/>
                      <a:pt x="1640" y="1608"/>
                      <a:pt x="175" y="3009"/>
                    </a:cubicBezTo>
                    <a:cubicBezTo>
                      <a:pt x="111" y="3120"/>
                      <a:pt x="48" y="3263"/>
                      <a:pt x="0" y="3407"/>
                    </a:cubicBezTo>
                    <a:cubicBezTo>
                      <a:pt x="1576" y="1783"/>
                      <a:pt x="3629" y="748"/>
                      <a:pt x="5555" y="16"/>
                    </a:cubicBezTo>
                    <a:cubicBezTo>
                      <a:pt x="5412" y="0"/>
                      <a:pt x="5285" y="0"/>
                      <a:pt x="51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716;p43">
                <a:extLst>
                  <a:ext uri="{FF2B5EF4-FFF2-40B4-BE49-F238E27FC236}">
                    <a16:creationId xmlns:a16="http://schemas.microsoft.com/office/drawing/2014/main" id="{D50300FE-283F-40BC-B61F-6F022439A693}"/>
                  </a:ext>
                </a:extLst>
              </p:cNvPr>
              <p:cNvSpPr/>
              <p:nvPr/>
            </p:nvSpPr>
            <p:spPr>
              <a:xfrm>
                <a:off x="5687050" y="4247675"/>
                <a:ext cx="93550" cy="47775"/>
              </a:xfrm>
              <a:custGeom>
                <a:avLst/>
                <a:gdLst/>
                <a:ahLst/>
                <a:cxnLst/>
                <a:rect l="l" t="t" r="r" b="b"/>
                <a:pathLst>
                  <a:path w="3742" h="1911" extrusionOk="0">
                    <a:moveTo>
                      <a:pt x="3741" y="0"/>
                    </a:moveTo>
                    <a:lnTo>
                      <a:pt x="3025" y="96"/>
                    </a:lnTo>
                    <a:cubicBezTo>
                      <a:pt x="2149" y="446"/>
                      <a:pt x="1306" y="876"/>
                      <a:pt x="494" y="1385"/>
                    </a:cubicBezTo>
                    <a:cubicBezTo>
                      <a:pt x="319" y="1544"/>
                      <a:pt x="160" y="1719"/>
                      <a:pt x="1" y="1910"/>
                    </a:cubicBezTo>
                    <a:cubicBezTo>
                      <a:pt x="1163" y="1115"/>
                      <a:pt x="2420" y="462"/>
                      <a:pt x="37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717;p43">
                <a:extLst>
                  <a:ext uri="{FF2B5EF4-FFF2-40B4-BE49-F238E27FC236}">
                    <a16:creationId xmlns:a16="http://schemas.microsoft.com/office/drawing/2014/main" id="{F119AAD1-80ED-4122-91BC-51DC34B5EF77}"/>
                  </a:ext>
                </a:extLst>
              </p:cNvPr>
              <p:cNvSpPr/>
              <p:nvPr/>
            </p:nvSpPr>
            <p:spPr>
              <a:xfrm>
                <a:off x="5766250" y="4314925"/>
                <a:ext cx="57725" cy="192225"/>
              </a:xfrm>
              <a:custGeom>
                <a:avLst/>
                <a:gdLst/>
                <a:ahLst/>
                <a:cxnLst/>
                <a:rect l="l" t="t" r="r" b="b"/>
                <a:pathLst>
                  <a:path w="2309" h="7689" extrusionOk="0">
                    <a:moveTo>
                      <a:pt x="143" y="0"/>
                    </a:moveTo>
                    <a:lnTo>
                      <a:pt x="0" y="80"/>
                    </a:lnTo>
                    <a:cubicBezTo>
                      <a:pt x="0" y="96"/>
                      <a:pt x="16" y="112"/>
                      <a:pt x="16" y="112"/>
                    </a:cubicBezTo>
                    <a:cubicBezTo>
                      <a:pt x="223" y="462"/>
                      <a:pt x="414" y="828"/>
                      <a:pt x="605" y="1194"/>
                    </a:cubicBezTo>
                    <a:cubicBezTo>
                      <a:pt x="669" y="1337"/>
                      <a:pt x="732" y="1481"/>
                      <a:pt x="796" y="1624"/>
                    </a:cubicBezTo>
                    <a:cubicBezTo>
                      <a:pt x="1656" y="3534"/>
                      <a:pt x="2117" y="5587"/>
                      <a:pt x="2133" y="7688"/>
                    </a:cubicBezTo>
                    <a:cubicBezTo>
                      <a:pt x="2197" y="7673"/>
                      <a:pt x="2245" y="7657"/>
                      <a:pt x="2308" y="7641"/>
                    </a:cubicBezTo>
                    <a:cubicBezTo>
                      <a:pt x="2260" y="4967"/>
                      <a:pt x="1528" y="2324"/>
                      <a:pt x="159" y="16"/>
                    </a:cubicBezTo>
                    <a:cubicBezTo>
                      <a:pt x="159" y="16"/>
                      <a:pt x="143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718;p43">
                <a:extLst>
                  <a:ext uri="{FF2B5EF4-FFF2-40B4-BE49-F238E27FC236}">
                    <a16:creationId xmlns:a16="http://schemas.microsoft.com/office/drawing/2014/main" id="{BC56EAA6-89A4-4704-8ED9-06BEFE9911A4}"/>
                  </a:ext>
                </a:extLst>
              </p:cNvPr>
              <p:cNvSpPr/>
              <p:nvPr/>
            </p:nvSpPr>
            <p:spPr>
              <a:xfrm>
                <a:off x="5783350" y="4305775"/>
                <a:ext cx="65300" cy="192625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7705" extrusionOk="0">
                    <a:moveTo>
                      <a:pt x="144" y="0"/>
                    </a:moveTo>
                    <a:lnTo>
                      <a:pt x="1" y="80"/>
                    </a:lnTo>
                    <a:lnTo>
                      <a:pt x="1" y="96"/>
                    </a:lnTo>
                    <a:cubicBezTo>
                      <a:pt x="1306" y="2436"/>
                      <a:pt x="2134" y="5030"/>
                      <a:pt x="2452" y="7704"/>
                    </a:cubicBezTo>
                    <a:cubicBezTo>
                      <a:pt x="2500" y="7688"/>
                      <a:pt x="2547" y="7657"/>
                      <a:pt x="2611" y="7625"/>
                    </a:cubicBezTo>
                    <a:cubicBezTo>
                      <a:pt x="2293" y="4951"/>
                      <a:pt x="1449" y="2356"/>
                      <a:pt x="144" y="16"/>
                    </a:cubicBezTo>
                    <a:cubicBezTo>
                      <a:pt x="144" y="0"/>
                      <a:pt x="144" y="0"/>
                      <a:pt x="1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719;p43">
                <a:extLst>
                  <a:ext uri="{FF2B5EF4-FFF2-40B4-BE49-F238E27FC236}">
                    <a16:creationId xmlns:a16="http://schemas.microsoft.com/office/drawing/2014/main" id="{1FD1F25D-FA11-4A4A-A7B0-7D0E4BF9A9EB}"/>
                  </a:ext>
                </a:extLst>
              </p:cNvPr>
              <p:cNvSpPr/>
              <p:nvPr/>
            </p:nvSpPr>
            <p:spPr>
              <a:xfrm>
                <a:off x="5798875" y="4296625"/>
                <a:ext cx="66075" cy="192625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7705" extrusionOk="0">
                    <a:moveTo>
                      <a:pt x="144" y="0"/>
                    </a:moveTo>
                    <a:lnTo>
                      <a:pt x="0" y="80"/>
                    </a:lnTo>
                    <a:cubicBezTo>
                      <a:pt x="0" y="96"/>
                      <a:pt x="16" y="112"/>
                      <a:pt x="16" y="128"/>
                    </a:cubicBezTo>
                    <a:cubicBezTo>
                      <a:pt x="1369" y="2451"/>
                      <a:pt x="1990" y="5094"/>
                      <a:pt x="2484" y="7704"/>
                    </a:cubicBezTo>
                    <a:lnTo>
                      <a:pt x="2643" y="7609"/>
                    </a:lnTo>
                    <a:cubicBezTo>
                      <a:pt x="2133" y="4998"/>
                      <a:pt x="1513" y="2372"/>
                      <a:pt x="160" y="48"/>
                    </a:cubicBez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720;p43">
                <a:extLst>
                  <a:ext uri="{FF2B5EF4-FFF2-40B4-BE49-F238E27FC236}">
                    <a16:creationId xmlns:a16="http://schemas.microsoft.com/office/drawing/2014/main" id="{AB81C80C-FB85-4566-8C0B-998BE0B6D7E5}"/>
                  </a:ext>
                </a:extLst>
              </p:cNvPr>
              <p:cNvSpPr/>
              <p:nvPr/>
            </p:nvSpPr>
            <p:spPr>
              <a:xfrm>
                <a:off x="5819975" y="4287075"/>
                <a:ext cx="65275" cy="185450"/>
              </a:xfrm>
              <a:custGeom>
                <a:avLst/>
                <a:gdLst/>
                <a:ahLst/>
                <a:cxnLst/>
                <a:rect l="l" t="t" r="r" b="b"/>
                <a:pathLst>
                  <a:path w="2611" h="7418" extrusionOk="0">
                    <a:moveTo>
                      <a:pt x="159" y="0"/>
                    </a:moveTo>
                    <a:lnTo>
                      <a:pt x="0" y="80"/>
                    </a:lnTo>
                    <a:cubicBezTo>
                      <a:pt x="16" y="96"/>
                      <a:pt x="16" y="112"/>
                      <a:pt x="16" y="112"/>
                    </a:cubicBezTo>
                    <a:cubicBezTo>
                      <a:pt x="1242" y="2451"/>
                      <a:pt x="1958" y="5062"/>
                      <a:pt x="2467" y="7418"/>
                    </a:cubicBezTo>
                    <a:cubicBezTo>
                      <a:pt x="2515" y="7370"/>
                      <a:pt x="2563" y="7322"/>
                      <a:pt x="2610" y="7274"/>
                    </a:cubicBezTo>
                    <a:cubicBezTo>
                      <a:pt x="2085" y="4950"/>
                      <a:pt x="1385" y="2372"/>
                      <a:pt x="175" y="48"/>
                    </a:cubicBezTo>
                    <a:cubicBezTo>
                      <a:pt x="175" y="32"/>
                      <a:pt x="159" y="16"/>
                      <a:pt x="1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721;p43">
                <a:extLst>
                  <a:ext uri="{FF2B5EF4-FFF2-40B4-BE49-F238E27FC236}">
                    <a16:creationId xmlns:a16="http://schemas.microsoft.com/office/drawing/2014/main" id="{376F0B8A-3B57-47E5-972C-860D7A3DCAE1}"/>
                  </a:ext>
                </a:extLst>
              </p:cNvPr>
              <p:cNvSpPr/>
              <p:nvPr/>
            </p:nvSpPr>
            <p:spPr>
              <a:xfrm>
                <a:off x="5835075" y="4278300"/>
                <a:ext cx="66500" cy="173925"/>
              </a:xfrm>
              <a:custGeom>
                <a:avLst/>
                <a:gdLst/>
                <a:ahLst/>
                <a:cxnLst/>
                <a:rect l="l" t="t" r="r" b="b"/>
                <a:pathLst>
                  <a:path w="2660" h="6957" extrusionOk="0">
                    <a:moveTo>
                      <a:pt x="144" y="1"/>
                    </a:moveTo>
                    <a:lnTo>
                      <a:pt x="1" y="81"/>
                    </a:lnTo>
                    <a:cubicBezTo>
                      <a:pt x="17" y="112"/>
                      <a:pt x="33" y="144"/>
                      <a:pt x="49" y="192"/>
                    </a:cubicBezTo>
                    <a:cubicBezTo>
                      <a:pt x="1211" y="2309"/>
                      <a:pt x="2054" y="4585"/>
                      <a:pt x="2532" y="6957"/>
                    </a:cubicBezTo>
                    <a:cubicBezTo>
                      <a:pt x="2580" y="6877"/>
                      <a:pt x="2627" y="6814"/>
                      <a:pt x="2659" y="6750"/>
                    </a:cubicBezTo>
                    <a:cubicBezTo>
                      <a:pt x="2166" y="4426"/>
                      <a:pt x="1338" y="2198"/>
                      <a:pt x="208" y="112"/>
                    </a:cubicBezTo>
                    <a:lnTo>
                      <a:pt x="1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722;p43">
                <a:extLst>
                  <a:ext uri="{FF2B5EF4-FFF2-40B4-BE49-F238E27FC236}">
                    <a16:creationId xmlns:a16="http://schemas.microsoft.com/office/drawing/2014/main" id="{9CDCA22F-44FE-4CA1-B5B3-6144B27433A1}"/>
                  </a:ext>
                </a:extLst>
              </p:cNvPr>
              <p:cNvSpPr/>
              <p:nvPr/>
            </p:nvSpPr>
            <p:spPr>
              <a:xfrm>
                <a:off x="5847025" y="4275125"/>
                <a:ext cx="67275" cy="150850"/>
              </a:xfrm>
              <a:custGeom>
                <a:avLst/>
                <a:gdLst/>
                <a:ahLst/>
                <a:cxnLst/>
                <a:rect l="l" t="t" r="r" b="b"/>
                <a:pathLst>
                  <a:path w="2691" h="6034" extrusionOk="0">
                    <a:moveTo>
                      <a:pt x="160" y="1"/>
                    </a:moveTo>
                    <a:lnTo>
                      <a:pt x="0" y="80"/>
                    </a:lnTo>
                    <a:lnTo>
                      <a:pt x="32" y="128"/>
                    </a:lnTo>
                    <a:cubicBezTo>
                      <a:pt x="1115" y="1990"/>
                      <a:pt x="1974" y="3980"/>
                      <a:pt x="2595" y="6033"/>
                    </a:cubicBezTo>
                    <a:cubicBezTo>
                      <a:pt x="2627" y="5954"/>
                      <a:pt x="2659" y="5858"/>
                      <a:pt x="2690" y="5779"/>
                    </a:cubicBezTo>
                    <a:cubicBezTo>
                      <a:pt x="2070" y="3789"/>
                      <a:pt x="1242" y="1879"/>
                      <a:pt x="191" y="64"/>
                    </a:cubicBezTo>
                    <a:cubicBezTo>
                      <a:pt x="176" y="48"/>
                      <a:pt x="160" y="17"/>
                      <a:pt x="1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723;p43">
                <a:extLst>
                  <a:ext uri="{FF2B5EF4-FFF2-40B4-BE49-F238E27FC236}">
                    <a16:creationId xmlns:a16="http://schemas.microsoft.com/office/drawing/2014/main" id="{0BBE63E7-674D-4904-91BF-68D1A4407FBE}"/>
                  </a:ext>
                </a:extLst>
              </p:cNvPr>
              <p:cNvSpPr/>
              <p:nvPr/>
            </p:nvSpPr>
            <p:spPr>
              <a:xfrm>
                <a:off x="5859750" y="4269150"/>
                <a:ext cx="60525" cy="128575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5143" extrusionOk="0">
                    <a:moveTo>
                      <a:pt x="128" y="1"/>
                    </a:moveTo>
                    <a:lnTo>
                      <a:pt x="96" y="17"/>
                    </a:lnTo>
                    <a:lnTo>
                      <a:pt x="1" y="112"/>
                    </a:lnTo>
                    <a:lnTo>
                      <a:pt x="49" y="176"/>
                    </a:lnTo>
                    <a:cubicBezTo>
                      <a:pt x="1211" y="1624"/>
                      <a:pt x="1863" y="3407"/>
                      <a:pt x="2372" y="5142"/>
                    </a:cubicBezTo>
                    <a:cubicBezTo>
                      <a:pt x="2404" y="4999"/>
                      <a:pt x="2420" y="4856"/>
                      <a:pt x="2420" y="4712"/>
                    </a:cubicBezTo>
                    <a:cubicBezTo>
                      <a:pt x="1927" y="3105"/>
                      <a:pt x="1290" y="1465"/>
                      <a:pt x="208" y="112"/>
                    </a:cubicBezTo>
                    <a:cubicBezTo>
                      <a:pt x="208" y="96"/>
                      <a:pt x="208" y="96"/>
                      <a:pt x="192" y="96"/>
                    </a:cubicBezTo>
                    <a:cubicBezTo>
                      <a:pt x="176" y="65"/>
                      <a:pt x="160" y="33"/>
                      <a:pt x="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724;p43">
                <a:extLst>
                  <a:ext uri="{FF2B5EF4-FFF2-40B4-BE49-F238E27FC236}">
                    <a16:creationId xmlns:a16="http://schemas.microsoft.com/office/drawing/2014/main" id="{73D68B2C-73CE-4089-A48C-2BC697867422}"/>
                  </a:ext>
                </a:extLst>
              </p:cNvPr>
              <p:cNvSpPr/>
              <p:nvPr/>
            </p:nvSpPr>
            <p:spPr>
              <a:xfrm>
                <a:off x="5678700" y="4367450"/>
                <a:ext cx="22300" cy="89950"/>
              </a:xfrm>
              <a:custGeom>
                <a:avLst/>
                <a:gdLst/>
                <a:ahLst/>
                <a:cxnLst/>
                <a:rect l="l" t="t" r="r" b="b"/>
                <a:pathLst>
                  <a:path w="892" h="3598" extrusionOk="0">
                    <a:moveTo>
                      <a:pt x="733" y="0"/>
                    </a:moveTo>
                    <a:cubicBezTo>
                      <a:pt x="669" y="160"/>
                      <a:pt x="605" y="319"/>
                      <a:pt x="542" y="478"/>
                    </a:cubicBezTo>
                    <a:cubicBezTo>
                      <a:pt x="175" y="1401"/>
                      <a:pt x="0" y="2372"/>
                      <a:pt x="16" y="3359"/>
                    </a:cubicBezTo>
                    <a:cubicBezTo>
                      <a:pt x="64" y="3439"/>
                      <a:pt x="128" y="3518"/>
                      <a:pt x="191" y="3598"/>
                    </a:cubicBezTo>
                    <a:cubicBezTo>
                      <a:pt x="128" y="2388"/>
                      <a:pt x="366" y="1194"/>
                      <a:pt x="892" y="96"/>
                    </a:cubicBezTo>
                    <a:cubicBezTo>
                      <a:pt x="892" y="96"/>
                      <a:pt x="892" y="80"/>
                      <a:pt x="892" y="8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725;p43">
                <a:extLst>
                  <a:ext uri="{FF2B5EF4-FFF2-40B4-BE49-F238E27FC236}">
                    <a16:creationId xmlns:a16="http://schemas.microsoft.com/office/drawing/2014/main" id="{02C48109-7F07-4E54-9F2B-976DF655369D}"/>
                  </a:ext>
                </a:extLst>
              </p:cNvPr>
              <p:cNvSpPr/>
              <p:nvPr/>
            </p:nvSpPr>
            <p:spPr>
              <a:xfrm>
                <a:off x="5701375" y="4349950"/>
                <a:ext cx="18325" cy="136500"/>
              </a:xfrm>
              <a:custGeom>
                <a:avLst/>
                <a:gdLst/>
                <a:ahLst/>
                <a:cxnLst/>
                <a:rect l="l" t="t" r="r" b="b"/>
                <a:pathLst>
                  <a:path w="733" h="5460" extrusionOk="0">
                    <a:moveTo>
                      <a:pt x="574" y="0"/>
                    </a:moveTo>
                    <a:cubicBezTo>
                      <a:pt x="542" y="80"/>
                      <a:pt x="526" y="175"/>
                      <a:pt x="494" y="255"/>
                    </a:cubicBezTo>
                    <a:cubicBezTo>
                      <a:pt x="96" y="1910"/>
                      <a:pt x="1" y="3629"/>
                      <a:pt x="239" y="5317"/>
                    </a:cubicBezTo>
                    <a:lnTo>
                      <a:pt x="430" y="5460"/>
                    </a:lnTo>
                    <a:cubicBezTo>
                      <a:pt x="160" y="3661"/>
                      <a:pt x="271" y="1831"/>
                      <a:pt x="733" y="64"/>
                    </a:cubicBezTo>
                    <a:cubicBezTo>
                      <a:pt x="733" y="64"/>
                      <a:pt x="733" y="48"/>
                      <a:pt x="733" y="32"/>
                    </a:cubicBezTo>
                    <a:lnTo>
                      <a:pt x="5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726;p43">
                <a:extLst>
                  <a:ext uri="{FF2B5EF4-FFF2-40B4-BE49-F238E27FC236}">
                    <a16:creationId xmlns:a16="http://schemas.microsoft.com/office/drawing/2014/main" id="{710A3A74-287A-4496-85A6-EE0ABE8FAF8B}"/>
                  </a:ext>
                </a:extLst>
              </p:cNvPr>
              <p:cNvSpPr/>
              <p:nvPr/>
            </p:nvSpPr>
            <p:spPr>
              <a:xfrm>
                <a:off x="5722875" y="4336000"/>
                <a:ext cx="14750" cy="16437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6575" extrusionOk="0">
                    <a:moveTo>
                      <a:pt x="366" y="1"/>
                    </a:moveTo>
                    <a:cubicBezTo>
                      <a:pt x="350" y="81"/>
                      <a:pt x="350" y="160"/>
                      <a:pt x="334" y="256"/>
                    </a:cubicBezTo>
                    <a:cubicBezTo>
                      <a:pt x="0" y="2325"/>
                      <a:pt x="32" y="4426"/>
                      <a:pt x="414" y="6495"/>
                    </a:cubicBezTo>
                    <a:cubicBezTo>
                      <a:pt x="478" y="6527"/>
                      <a:pt x="525" y="6559"/>
                      <a:pt x="589" y="6575"/>
                    </a:cubicBezTo>
                    <a:cubicBezTo>
                      <a:pt x="175" y="4442"/>
                      <a:pt x="159" y="2245"/>
                      <a:pt x="510" y="112"/>
                    </a:cubicBezTo>
                    <a:lnTo>
                      <a:pt x="525" y="33"/>
                    </a:lnTo>
                    <a:lnTo>
                      <a:pt x="36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727;p43">
                <a:extLst>
                  <a:ext uri="{FF2B5EF4-FFF2-40B4-BE49-F238E27FC236}">
                    <a16:creationId xmlns:a16="http://schemas.microsoft.com/office/drawing/2014/main" id="{B844B497-1800-4CBE-8747-4A7EF5882EFB}"/>
                  </a:ext>
                </a:extLst>
              </p:cNvPr>
              <p:cNvSpPr/>
              <p:nvPr/>
            </p:nvSpPr>
            <p:spPr>
              <a:xfrm>
                <a:off x="5736800" y="4328050"/>
                <a:ext cx="19925" cy="178700"/>
              </a:xfrm>
              <a:custGeom>
                <a:avLst/>
                <a:gdLst/>
                <a:ahLst/>
                <a:cxnLst/>
                <a:rect l="l" t="t" r="r" b="b"/>
                <a:pathLst>
                  <a:path w="797" h="7148" extrusionOk="0">
                    <a:moveTo>
                      <a:pt x="303" y="1"/>
                    </a:moveTo>
                    <a:cubicBezTo>
                      <a:pt x="303" y="64"/>
                      <a:pt x="287" y="112"/>
                      <a:pt x="287" y="176"/>
                    </a:cubicBezTo>
                    <a:cubicBezTo>
                      <a:pt x="0" y="2484"/>
                      <a:pt x="128" y="4840"/>
                      <a:pt x="621" y="7100"/>
                    </a:cubicBezTo>
                    <a:cubicBezTo>
                      <a:pt x="685" y="7116"/>
                      <a:pt x="748" y="7132"/>
                      <a:pt x="796" y="7148"/>
                    </a:cubicBezTo>
                    <a:cubicBezTo>
                      <a:pt x="287" y="4824"/>
                      <a:pt x="175" y="2420"/>
                      <a:pt x="478" y="48"/>
                    </a:cubicBezTo>
                    <a:lnTo>
                      <a:pt x="478" y="17"/>
                    </a:lnTo>
                    <a:lnTo>
                      <a:pt x="3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728;p43">
                <a:extLst>
                  <a:ext uri="{FF2B5EF4-FFF2-40B4-BE49-F238E27FC236}">
                    <a16:creationId xmlns:a16="http://schemas.microsoft.com/office/drawing/2014/main" id="{57F3280A-7496-4C96-9241-6428EC790582}"/>
                  </a:ext>
                </a:extLst>
              </p:cNvPr>
              <p:cNvSpPr/>
              <p:nvPr/>
            </p:nvSpPr>
            <p:spPr>
              <a:xfrm>
                <a:off x="5759875" y="4315725"/>
                <a:ext cx="22700" cy="19500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7800" extrusionOk="0">
                    <a:moveTo>
                      <a:pt x="80" y="0"/>
                    </a:moveTo>
                    <a:lnTo>
                      <a:pt x="80" y="207"/>
                    </a:lnTo>
                    <a:cubicBezTo>
                      <a:pt x="0" y="2754"/>
                      <a:pt x="223" y="5301"/>
                      <a:pt x="749" y="7800"/>
                    </a:cubicBezTo>
                    <a:lnTo>
                      <a:pt x="908" y="7800"/>
                    </a:lnTo>
                    <a:cubicBezTo>
                      <a:pt x="383" y="5269"/>
                      <a:pt x="160" y="2674"/>
                      <a:pt x="239" y="96"/>
                    </a:cubicBez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729;p43">
                <a:extLst>
                  <a:ext uri="{FF2B5EF4-FFF2-40B4-BE49-F238E27FC236}">
                    <a16:creationId xmlns:a16="http://schemas.microsoft.com/office/drawing/2014/main" id="{50E67223-2535-4A8E-BE86-BDD89D01B8BD}"/>
                  </a:ext>
                </a:extLst>
              </p:cNvPr>
              <p:cNvSpPr/>
              <p:nvPr/>
            </p:nvSpPr>
            <p:spPr>
              <a:xfrm>
                <a:off x="5780975" y="4343975"/>
                <a:ext cx="24300" cy="166350"/>
              </a:xfrm>
              <a:custGeom>
                <a:avLst/>
                <a:gdLst/>
                <a:ahLst/>
                <a:cxnLst/>
                <a:rect l="l" t="t" r="r" b="b"/>
                <a:pathLst>
                  <a:path w="972" h="6654" extrusionOk="0">
                    <a:moveTo>
                      <a:pt x="16" y="0"/>
                    </a:moveTo>
                    <a:cubicBezTo>
                      <a:pt x="0" y="16"/>
                      <a:pt x="0" y="16"/>
                      <a:pt x="16" y="32"/>
                    </a:cubicBezTo>
                    <a:cubicBezTo>
                      <a:pt x="159" y="2229"/>
                      <a:pt x="462" y="4425"/>
                      <a:pt x="812" y="6654"/>
                    </a:cubicBezTo>
                    <a:cubicBezTo>
                      <a:pt x="860" y="6638"/>
                      <a:pt x="907" y="6638"/>
                      <a:pt x="971" y="6638"/>
                    </a:cubicBezTo>
                    <a:cubicBezTo>
                      <a:pt x="653" y="4553"/>
                      <a:pt x="366" y="2499"/>
                      <a:pt x="207" y="446"/>
                    </a:cubicBezTo>
                    <a:cubicBezTo>
                      <a:pt x="207" y="303"/>
                      <a:pt x="175" y="144"/>
                      <a:pt x="1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730;p43">
                <a:extLst>
                  <a:ext uri="{FF2B5EF4-FFF2-40B4-BE49-F238E27FC236}">
                    <a16:creationId xmlns:a16="http://schemas.microsoft.com/office/drawing/2014/main" id="{78279B42-18EF-40CF-A750-B01F890F9766}"/>
                  </a:ext>
                </a:extLst>
              </p:cNvPr>
              <p:cNvSpPr/>
              <p:nvPr/>
            </p:nvSpPr>
            <p:spPr>
              <a:xfrm>
                <a:off x="5447900" y="4272975"/>
                <a:ext cx="607675" cy="382600"/>
              </a:xfrm>
              <a:custGeom>
                <a:avLst/>
                <a:gdLst/>
                <a:ahLst/>
                <a:cxnLst/>
                <a:rect l="l" t="t" r="r" b="b"/>
                <a:pathLst>
                  <a:path w="24307" h="15304" extrusionOk="0">
                    <a:moveTo>
                      <a:pt x="18842" y="1"/>
                    </a:moveTo>
                    <a:cubicBezTo>
                      <a:pt x="18814" y="1"/>
                      <a:pt x="18789" y="8"/>
                      <a:pt x="18767" y="23"/>
                    </a:cubicBezTo>
                    <a:cubicBezTo>
                      <a:pt x="18258" y="357"/>
                      <a:pt x="18592" y="4384"/>
                      <a:pt x="18592" y="4384"/>
                    </a:cubicBezTo>
                    <a:cubicBezTo>
                      <a:pt x="18592" y="4384"/>
                      <a:pt x="18464" y="4384"/>
                      <a:pt x="18258" y="4416"/>
                    </a:cubicBezTo>
                    <a:cubicBezTo>
                      <a:pt x="17430" y="4559"/>
                      <a:pt x="15265" y="5117"/>
                      <a:pt x="15408" y="7409"/>
                    </a:cubicBezTo>
                    <a:cubicBezTo>
                      <a:pt x="15440" y="7950"/>
                      <a:pt x="15472" y="8332"/>
                      <a:pt x="15488" y="8602"/>
                    </a:cubicBezTo>
                    <a:cubicBezTo>
                      <a:pt x="15504" y="8682"/>
                      <a:pt x="15504" y="8746"/>
                      <a:pt x="15504" y="8793"/>
                    </a:cubicBezTo>
                    <a:cubicBezTo>
                      <a:pt x="15027" y="9111"/>
                      <a:pt x="14473" y="9275"/>
                      <a:pt x="13906" y="9275"/>
                    </a:cubicBezTo>
                    <a:cubicBezTo>
                      <a:pt x="13791" y="9275"/>
                      <a:pt x="13677" y="9268"/>
                      <a:pt x="13562" y="9255"/>
                    </a:cubicBezTo>
                    <a:lnTo>
                      <a:pt x="12384" y="9080"/>
                    </a:lnTo>
                    <a:cubicBezTo>
                      <a:pt x="12257" y="8475"/>
                      <a:pt x="12225" y="7838"/>
                      <a:pt x="12257" y="7218"/>
                    </a:cubicBezTo>
                    <a:cubicBezTo>
                      <a:pt x="12288" y="6995"/>
                      <a:pt x="12320" y="6772"/>
                      <a:pt x="12384" y="6565"/>
                    </a:cubicBezTo>
                    <a:cubicBezTo>
                      <a:pt x="12734" y="5562"/>
                      <a:pt x="13562" y="3382"/>
                      <a:pt x="12893" y="2888"/>
                    </a:cubicBezTo>
                    <a:cubicBezTo>
                      <a:pt x="12832" y="2842"/>
                      <a:pt x="12758" y="2821"/>
                      <a:pt x="12675" y="2821"/>
                    </a:cubicBezTo>
                    <a:cubicBezTo>
                      <a:pt x="12065" y="2821"/>
                      <a:pt x="10929" y="3954"/>
                      <a:pt x="10187" y="4878"/>
                    </a:cubicBezTo>
                    <a:cubicBezTo>
                      <a:pt x="10156" y="4910"/>
                      <a:pt x="10124" y="4941"/>
                      <a:pt x="10092" y="4973"/>
                    </a:cubicBezTo>
                    <a:cubicBezTo>
                      <a:pt x="9901" y="5212"/>
                      <a:pt x="9710" y="5467"/>
                      <a:pt x="9551" y="5737"/>
                    </a:cubicBezTo>
                    <a:cubicBezTo>
                      <a:pt x="9519" y="5769"/>
                      <a:pt x="9503" y="5817"/>
                      <a:pt x="9471" y="5849"/>
                    </a:cubicBezTo>
                    <a:cubicBezTo>
                      <a:pt x="9312" y="6135"/>
                      <a:pt x="9185" y="6358"/>
                      <a:pt x="9105" y="6565"/>
                    </a:cubicBezTo>
                    <a:cubicBezTo>
                      <a:pt x="9137" y="6358"/>
                      <a:pt x="9137" y="6135"/>
                      <a:pt x="9089" y="5944"/>
                    </a:cubicBezTo>
                    <a:cubicBezTo>
                      <a:pt x="9025" y="5705"/>
                      <a:pt x="8914" y="5499"/>
                      <a:pt x="8771" y="5308"/>
                    </a:cubicBezTo>
                    <a:cubicBezTo>
                      <a:pt x="8755" y="5292"/>
                      <a:pt x="8723" y="5260"/>
                      <a:pt x="8707" y="5228"/>
                    </a:cubicBezTo>
                    <a:cubicBezTo>
                      <a:pt x="8452" y="4941"/>
                      <a:pt x="8182" y="4671"/>
                      <a:pt x="7879" y="4432"/>
                    </a:cubicBezTo>
                    <a:cubicBezTo>
                      <a:pt x="7450" y="4098"/>
                      <a:pt x="7004" y="3779"/>
                      <a:pt x="6542" y="3493"/>
                    </a:cubicBezTo>
                    <a:cubicBezTo>
                      <a:pt x="6415" y="3429"/>
                      <a:pt x="6351" y="3397"/>
                      <a:pt x="6351" y="3397"/>
                    </a:cubicBezTo>
                    <a:cubicBezTo>
                      <a:pt x="6351" y="3397"/>
                      <a:pt x="5014" y="883"/>
                      <a:pt x="4680" y="883"/>
                    </a:cubicBezTo>
                    <a:cubicBezTo>
                      <a:pt x="4362" y="883"/>
                      <a:pt x="3359" y="2220"/>
                      <a:pt x="3693" y="4225"/>
                    </a:cubicBezTo>
                    <a:lnTo>
                      <a:pt x="3645" y="4273"/>
                    </a:lnTo>
                    <a:cubicBezTo>
                      <a:pt x="3518" y="4384"/>
                      <a:pt x="3375" y="4464"/>
                      <a:pt x="3200" y="4528"/>
                    </a:cubicBezTo>
                    <a:cubicBezTo>
                      <a:pt x="3136" y="4544"/>
                      <a:pt x="3072" y="4559"/>
                      <a:pt x="3009" y="4559"/>
                    </a:cubicBezTo>
                    <a:cubicBezTo>
                      <a:pt x="2728" y="4559"/>
                      <a:pt x="1391" y="3616"/>
                      <a:pt x="669" y="3616"/>
                    </a:cubicBezTo>
                    <a:cubicBezTo>
                      <a:pt x="531" y="3616"/>
                      <a:pt x="416" y="3650"/>
                      <a:pt x="334" y="3732"/>
                    </a:cubicBezTo>
                    <a:cubicBezTo>
                      <a:pt x="334" y="3732"/>
                      <a:pt x="0" y="4400"/>
                      <a:pt x="334" y="5562"/>
                    </a:cubicBezTo>
                    <a:cubicBezTo>
                      <a:pt x="669" y="6740"/>
                      <a:pt x="1337" y="8587"/>
                      <a:pt x="1512" y="9430"/>
                    </a:cubicBezTo>
                    <a:cubicBezTo>
                      <a:pt x="1544" y="9589"/>
                      <a:pt x="1576" y="9764"/>
                      <a:pt x="1640" y="9924"/>
                    </a:cubicBezTo>
                    <a:cubicBezTo>
                      <a:pt x="1640" y="9939"/>
                      <a:pt x="1656" y="9971"/>
                      <a:pt x="1656" y="9987"/>
                    </a:cubicBezTo>
                    <a:cubicBezTo>
                      <a:pt x="1942" y="10895"/>
                      <a:pt x="2690" y="12168"/>
                      <a:pt x="4855" y="13107"/>
                    </a:cubicBezTo>
                    <a:lnTo>
                      <a:pt x="5348" y="13314"/>
                    </a:lnTo>
                    <a:cubicBezTo>
                      <a:pt x="7735" y="14337"/>
                      <a:pt x="10397" y="15304"/>
                      <a:pt x="13810" y="15304"/>
                    </a:cubicBezTo>
                    <a:cubicBezTo>
                      <a:pt x="14063" y="15304"/>
                      <a:pt x="14320" y="15299"/>
                      <a:pt x="14581" y="15288"/>
                    </a:cubicBezTo>
                    <a:cubicBezTo>
                      <a:pt x="17366" y="15176"/>
                      <a:pt x="19515" y="14747"/>
                      <a:pt x="21075" y="13696"/>
                    </a:cubicBezTo>
                    <a:cubicBezTo>
                      <a:pt x="21759" y="13234"/>
                      <a:pt x="22348" y="12645"/>
                      <a:pt x="22794" y="11945"/>
                    </a:cubicBezTo>
                    <a:cubicBezTo>
                      <a:pt x="24306" y="9589"/>
                      <a:pt x="21107" y="3206"/>
                      <a:pt x="21107" y="3206"/>
                    </a:cubicBezTo>
                    <a:cubicBezTo>
                      <a:pt x="21107" y="3206"/>
                      <a:pt x="19424" y="1"/>
                      <a:pt x="188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731;p43">
                <a:extLst>
                  <a:ext uri="{FF2B5EF4-FFF2-40B4-BE49-F238E27FC236}">
                    <a16:creationId xmlns:a16="http://schemas.microsoft.com/office/drawing/2014/main" id="{1EEA2BEC-95D4-4FA2-BDF5-2B5B1B78F729}"/>
                  </a:ext>
                </a:extLst>
              </p:cNvPr>
              <p:cNvSpPr/>
              <p:nvPr/>
            </p:nvSpPr>
            <p:spPr>
              <a:xfrm>
                <a:off x="5700575" y="4343575"/>
                <a:ext cx="86775" cy="109850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4394" extrusionOk="0">
                    <a:moveTo>
                      <a:pt x="2589" y="0"/>
                    </a:moveTo>
                    <a:cubicBezTo>
                      <a:pt x="1958" y="0"/>
                      <a:pt x="748" y="1219"/>
                      <a:pt x="1" y="2149"/>
                    </a:cubicBezTo>
                    <a:cubicBezTo>
                      <a:pt x="49" y="2468"/>
                      <a:pt x="176" y="2786"/>
                      <a:pt x="367" y="3041"/>
                    </a:cubicBezTo>
                    <a:cubicBezTo>
                      <a:pt x="637" y="3407"/>
                      <a:pt x="972" y="3725"/>
                      <a:pt x="1354" y="3964"/>
                    </a:cubicBezTo>
                    <a:cubicBezTo>
                      <a:pt x="1593" y="4155"/>
                      <a:pt x="1863" y="4298"/>
                      <a:pt x="2166" y="4394"/>
                    </a:cubicBezTo>
                    <a:cubicBezTo>
                      <a:pt x="2181" y="4171"/>
                      <a:pt x="2229" y="3964"/>
                      <a:pt x="2293" y="3757"/>
                    </a:cubicBezTo>
                    <a:cubicBezTo>
                      <a:pt x="2627" y="2754"/>
                      <a:pt x="3471" y="573"/>
                      <a:pt x="2802" y="64"/>
                    </a:cubicBezTo>
                    <a:cubicBezTo>
                      <a:pt x="2742" y="21"/>
                      <a:pt x="2671" y="0"/>
                      <a:pt x="25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732;p43">
                <a:extLst>
                  <a:ext uri="{FF2B5EF4-FFF2-40B4-BE49-F238E27FC236}">
                    <a16:creationId xmlns:a16="http://schemas.microsoft.com/office/drawing/2014/main" id="{C13DD2DA-940A-42C7-95D3-512DA6370394}"/>
                  </a:ext>
                </a:extLst>
              </p:cNvPr>
              <p:cNvSpPr/>
              <p:nvPr/>
            </p:nvSpPr>
            <p:spPr>
              <a:xfrm>
                <a:off x="5829900" y="4383375"/>
                <a:ext cx="81625" cy="105575"/>
              </a:xfrm>
              <a:custGeom>
                <a:avLst/>
                <a:gdLst/>
                <a:ahLst/>
                <a:cxnLst/>
                <a:rect l="l" t="t" r="r" b="b"/>
                <a:pathLst>
                  <a:path w="3265" h="4223" extrusionOk="0">
                    <a:moveTo>
                      <a:pt x="2993" y="0"/>
                    </a:moveTo>
                    <a:cubicBezTo>
                      <a:pt x="2150" y="143"/>
                      <a:pt x="1" y="701"/>
                      <a:pt x="144" y="2993"/>
                    </a:cubicBezTo>
                    <a:cubicBezTo>
                      <a:pt x="176" y="3534"/>
                      <a:pt x="192" y="3916"/>
                      <a:pt x="224" y="4186"/>
                    </a:cubicBezTo>
                    <a:cubicBezTo>
                      <a:pt x="303" y="4210"/>
                      <a:pt x="391" y="4222"/>
                      <a:pt x="480" y="4222"/>
                    </a:cubicBezTo>
                    <a:cubicBezTo>
                      <a:pt x="570" y="4222"/>
                      <a:pt x="662" y="4210"/>
                      <a:pt x="749" y="4186"/>
                    </a:cubicBezTo>
                    <a:cubicBezTo>
                      <a:pt x="1258" y="4027"/>
                      <a:pt x="1465" y="3502"/>
                      <a:pt x="1609" y="3040"/>
                    </a:cubicBezTo>
                    <a:cubicBezTo>
                      <a:pt x="1720" y="2642"/>
                      <a:pt x="1831" y="2229"/>
                      <a:pt x="2086" y="1926"/>
                    </a:cubicBezTo>
                    <a:cubicBezTo>
                      <a:pt x="2420" y="1544"/>
                      <a:pt x="2978" y="1369"/>
                      <a:pt x="3169" y="892"/>
                    </a:cubicBezTo>
                    <a:cubicBezTo>
                      <a:pt x="3264" y="589"/>
                      <a:pt x="3200" y="255"/>
                      <a:pt x="29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733;p43">
                <a:extLst>
                  <a:ext uri="{FF2B5EF4-FFF2-40B4-BE49-F238E27FC236}">
                    <a16:creationId xmlns:a16="http://schemas.microsoft.com/office/drawing/2014/main" id="{E62493FC-0C91-40E2-8843-D91155FEE74E}"/>
                  </a:ext>
                </a:extLst>
              </p:cNvPr>
              <p:cNvSpPr/>
              <p:nvPr/>
            </p:nvSpPr>
            <p:spPr>
              <a:xfrm>
                <a:off x="5447900" y="4363350"/>
                <a:ext cx="93125" cy="158175"/>
              </a:xfrm>
              <a:custGeom>
                <a:avLst/>
                <a:gdLst/>
                <a:ahLst/>
                <a:cxnLst/>
                <a:rect l="l" t="t" r="r" b="b"/>
                <a:pathLst>
                  <a:path w="3725" h="6327" extrusionOk="0">
                    <a:moveTo>
                      <a:pt x="669" y="1"/>
                    </a:moveTo>
                    <a:cubicBezTo>
                      <a:pt x="531" y="1"/>
                      <a:pt x="416" y="35"/>
                      <a:pt x="334" y="117"/>
                    </a:cubicBezTo>
                    <a:cubicBezTo>
                      <a:pt x="334" y="117"/>
                      <a:pt x="0" y="785"/>
                      <a:pt x="334" y="1963"/>
                    </a:cubicBezTo>
                    <a:cubicBezTo>
                      <a:pt x="669" y="3125"/>
                      <a:pt x="1337" y="4972"/>
                      <a:pt x="1512" y="5815"/>
                    </a:cubicBezTo>
                    <a:cubicBezTo>
                      <a:pt x="1544" y="5974"/>
                      <a:pt x="1576" y="6149"/>
                      <a:pt x="1640" y="6309"/>
                    </a:cubicBezTo>
                    <a:cubicBezTo>
                      <a:pt x="1699" y="6320"/>
                      <a:pt x="1758" y="6326"/>
                      <a:pt x="1817" y="6326"/>
                    </a:cubicBezTo>
                    <a:cubicBezTo>
                      <a:pt x="2074" y="6326"/>
                      <a:pt x="2318" y="6216"/>
                      <a:pt x="2499" y="6022"/>
                    </a:cubicBezTo>
                    <a:cubicBezTo>
                      <a:pt x="2611" y="5879"/>
                      <a:pt x="2690" y="5720"/>
                      <a:pt x="2738" y="5545"/>
                    </a:cubicBezTo>
                    <a:cubicBezTo>
                      <a:pt x="2945" y="4972"/>
                      <a:pt x="3168" y="4414"/>
                      <a:pt x="3375" y="3857"/>
                    </a:cubicBezTo>
                    <a:cubicBezTo>
                      <a:pt x="3486" y="3587"/>
                      <a:pt x="3566" y="3300"/>
                      <a:pt x="3629" y="3030"/>
                    </a:cubicBezTo>
                    <a:cubicBezTo>
                      <a:pt x="3725" y="2361"/>
                      <a:pt x="3613" y="1693"/>
                      <a:pt x="3295" y="1104"/>
                    </a:cubicBezTo>
                    <a:cubicBezTo>
                      <a:pt x="3263" y="1040"/>
                      <a:pt x="3231" y="976"/>
                      <a:pt x="3200" y="913"/>
                    </a:cubicBezTo>
                    <a:cubicBezTo>
                      <a:pt x="3136" y="944"/>
                      <a:pt x="3072" y="944"/>
                      <a:pt x="3009" y="944"/>
                    </a:cubicBezTo>
                    <a:cubicBezTo>
                      <a:pt x="2728" y="944"/>
                      <a:pt x="1391" y="1"/>
                      <a:pt x="6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734;p43">
                <a:extLst>
                  <a:ext uri="{FF2B5EF4-FFF2-40B4-BE49-F238E27FC236}">
                    <a16:creationId xmlns:a16="http://schemas.microsoft.com/office/drawing/2014/main" id="{B8430F62-2C28-4083-8ECB-876A761FDC4D}"/>
                  </a:ext>
                </a:extLst>
              </p:cNvPr>
              <p:cNvSpPr/>
              <p:nvPr/>
            </p:nvSpPr>
            <p:spPr>
              <a:xfrm>
                <a:off x="5566075" y="4306975"/>
                <a:ext cx="35850" cy="52150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2086" extrusionOk="0">
                    <a:moveTo>
                      <a:pt x="176" y="0"/>
                    </a:moveTo>
                    <a:lnTo>
                      <a:pt x="176" y="0"/>
                    </a:lnTo>
                    <a:cubicBezTo>
                      <a:pt x="1" y="191"/>
                      <a:pt x="192" y="891"/>
                      <a:pt x="239" y="1035"/>
                    </a:cubicBezTo>
                    <a:cubicBezTo>
                      <a:pt x="335" y="1401"/>
                      <a:pt x="478" y="1751"/>
                      <a:pt x="637" y="2085"/>
                    </a:cubicBezTo>
                    <a:cubicBezTo>
                      <a:pt x="892" y="2053"/>
                      <a:pt x="1163" y="2037"/>
                      <a:pt x="1433" y="2037"/>
                    </a:cubicBezTo>
                    <a:cubicBezTo>
                      <a:pt x="1433" y="2037"/>
                      <a:pt x="606" y="462"/>
                      <a:pt x="1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735;p43">
                <a:extLst>
                  <a:ext uri="{FF2B5EF4-FFF2-40B4-BE49-F238E27FC236}">
                    <a16:creationId xmlns:a16="http://schemas.microsoft.com/office/drawing/2014/main" id="{37BEB2DE-BDF4-487C-A0EE-8257B3DFB486}"/>
                  </a:ext>
                </a:extLst>
              </p:cNvPr>
              <p:cNvSpPr/>
              <p:nvPr/>
            </p:nvSpPr>
            <p:spPr>
              <a:xfrm>
                <a:off x="5468100" y="4375250"/>
                <a:ext cx="45475" cy="65050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2602" extrusionOk="0">
                    <a:moveTo>
                      <a:pt x="1819" y="962"/>
                    </a:moveTo>
                    <a:cubicBezTo>
                      <a:pt x="1819" y="962"/>
                      <a:pt x="1819" y="962"/>
                      <a:pt x="1819" y="962"/>
                    </a:cubicBezTo>
                    <a:lnTo>
                      <a:pt x="1819" y="962"/>
                    </a:lnTo>
                    <a:cubicBezTo>
                      <a:pt x="1819" y="962"/>
                      <a:pt x="1819" y="962"/>
                      <a:pt x="1819" y="962"/>
                    </a:cubicBezTo>
                    <a:close/>
                    <a:moveTo>
                      <a:pt x="169" y="1"/>
                    </a:moveTo>
                    <a:cubicBezTo>
                      <a:pt x="66" y="1"/>
                      <a:pt x="0" y="87"/>
                      <a:pt x="20" y="341"/>
                    </a:cubicBezTo>
                    <a:cubicBezTo>
                      <a:pt x="84" y="1169"/>
                      <a:pt x="736" y="1837"/>
                      <a:pt x="1070" y="2601"/>
                    </a:cubicBezTo>
                    <a:cubicBezTo>
                      <a:pt x="1341" y="2060"/>
                      <a:pt x="1580" y="1519"/>
                      <a:pt x="1819" y="962"/>
                    </a:cubicBezTo>
                    <a:lnTo>
                      <a:pt x="1819" y="962"/>
                    </a:lnTo>
                    <a:cubicBezTo>
                      <a:pt x="1818" y="962"/>
                      <a:pt x="1818" y="962"/>
                      <a:pt x="1818" y="962"/>
                    </a:cubicBezTo>
                    <a:cubicBezTo>
                      <a:pt x="1793" y="962"/>
                      <a:pt x="783" y="340"/>
                      <a:pt x="704" y="293"/>
                    </a:cubicBezTo>
                    <a:cubicBezTo>
                      <a:pt x="545" y="180"/>
                      <a:pt x="318" y="1"/>
                      <a:pt x="16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736;p43">
                <a:extLst>
                  <a:ext uri="{FF2B5EF4-FFF2-40B4-BE49-F238E27FC236}">
                    <a16:creationId xmlns:a16="http://schemas.microsoft.com/office/drawing/2014/main" id="{121575D0-D0EC-44E5-BB39-7464D3C89FE4}"/>
                  </a:ext>
                </a:extLst>
              </p:cNvPr>
              <p:cNvSpPr/>
              <p:nvPr/>
            </p:nvSpPr>
            <p:spPr>
              <a:xfrm>
                <a:off x="5568875" y="4390725"/>
                <a:ext cx="138500" cy="164975"/>
              </a:xfrm>
              <a:custGeom>
                <a:avLst/>
                <a:gdLst/>
                <a:ahLst/>
                <a:cxnLst/>
                <a:rect l="l" t="t" r="r" b="b"/>
                <a:pathLst>
                  <a:path w="5540" h="6599" extrusionOk="0">
                    <a:moveTo>
                      <a:pt x="5478" y="1"/>
                    </a:moveTo>
                    <a:cubicBezTo>
                      <a:pt x="5464" y="1"/>
                      <a:pt x="5452" y="9"/>
                      <a:pt x="5444" y="25"/>
                    </a:cubicBezTo>
                    <a:cubicBezTo>
                      <a:pt x="4759" y="725"/>
                      <a:pt x="4314" y="1680"/>
                      <a:pt x="3868" y="2715"/>
                    </a:cubicBezTo>
                    <a:cubicBezTo>
                      <a:pt x="3566" y="3447"/>
                      <a:pt x="3200" y="4147"/>
                      <a:pt x="2802" y="4832"/>
                    </a:cubicBezTo>
                    <a:cubicBezTo>
                      <a:pt x="2213" y="5787"/>
                      <a:pt x="1194" y="6407"/>
                      <a:pt x="80" y="6487"/>
                    </a:cubicBezTo>
                    <a:cubicBezTo>
                      <a:pt x="0" y="6487"/>
                      <a:pt x="0" y="6582"/>
                      <a:pt x="80" y="6598"/>
                    </a:cubicBezTo>
                    <a:cubicBezTo>
                      <a:pt x="1226" y="6503"/>
                      <a:pt x="2276" y="5866"/>
                      <a:pt x="2881" y="4879"/>
                    </a:cubicBezTo>
                    <a:cubicBezTo>
                      <a:pt x="3295" y="4195"/>
                      <a:pt x="3645" y="3495"/>
                      <a:pt x="3964" y="2746"/>
                    </a:cubicBezTo>
                    <a:cubicBezTo>
                      <a:pt x="4409" y="1744"/>
                      <a:pt x="4839" y="773"/>
                      <a:pt x="5523" y="88"/>
                    </a:cubicBezTo>
                    <a:cubicBezTo>
                      <a:pt x="5539" y="72"/>
                      <a:pt x="5539" y="40"/>
                      <a:pt x="5523" y="25"/>
                    </a:cubicBezTo>
                    <a:cubicBezTo>
                      <a:pt x="5508" y="9"/>
                      <a:pt x="5492" y="1"/>
                      <a:pt x="54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737;p43">
                <a:extLst>
                  <a:ext uri="{FF2B5EF4-FFF2-40B4-BE49-F238E27FC236}">
                    <a16:creationId xmlns:a16="http://schemas.microsoft.com/office/drawing/2014/main" id="{F602A879-8274-4632-BFE7-50E9B92B3FA2}"/>
                  </a:ext>
                </a:extLst>
              </p:cNvPr>
              <p:cNvSpPr/>
              <p:nvPr/>
            </p:nvSpPr>
            <p:spPr>
              <a:xfrm>
                <a:off x="5741975" y="4450675"/>
                <a:ext cx="20300" cy="115525"/>
              </a:xfrm>
              <a:custGeom>
                <a:avLst/>
                <a:gdLst/>
                <a:ahLst/>
                <a:cxnLst/>
                <a:rect l="l" t="t" r="r" b="b"/>
                <a:pathLst>
                  <a:path w="812" h="4621" extrusionOk="0">
                    <a:moveTo>
                      <a:pt x="479" y="0"/>
                    </a:moveTo>
                    <a:cubicBezTo>
                      <a:pt x="455" y="0"/>
                      <a:pt x="430" y="16"/>
                      <a:pt x="430" y="46"/>
                    </a:cubicBezTo>
                    <a:cubicBezTo>
                      <a:pt x="382" y="412"/>
                      <a:pt x="398" y="794"/>
                      <a:pt x="478" y="1160"/>
                    </a:cubicBezTo>
                    <a:lnTo>
                      <a:pt x="494" y="1208"/>
                    </a:lnTo>
                    <a:cubicBezTo>
                      <a:pt x="653" y="1733"/>
                      <a:pt x="701" y="2290"/>
                      <a:pt x="621" y="2847"/>
                    </a:cubicBezTo>
                    <a:cubicBezTo>
                      <a:pt x="573" y="3245"/>
                      <a:pt x="430" y="3627"/>
                      <a:pt x="239" y="3978"/>
                    </a:cubicBezTo>
                    <a:cubicBezTo>
                      <a:pt x="128" y="4153"/>
                      <a:pt x="48" y="4360"/>
                      <a:pt x="0" y="4566"/>
                    </a:cubicBezTo>
                    <a:cubicBezTo>
                      <a:pt x="0" y="4582"/>
                      <a:pt x="16" y="4614"/>
                      <a:pt x="48" y="4614"/>
                    </a:cubicBezTo>
                    <a:cubicBezTo>
                      <a:pt x="52" y="4619"/>
                      <a:pt x="58" y="4620"/>
                      <a:pt x="63" y="4620"/>
                    </a:cubicBezTo>
                    <a:cubicBezTo>
                      <a:pt x="79" y="4620"/>
                      <a:pt x="96" y="4606"/>
                      <a:pt x="96" y="4582"/>
                    </a:cubicBezTo>
                    <a:cubicBezTo>
                      <a:pt x="159" y="4391"/>
                      <a:pt x="223" y="4200"/>
                      <a:pt x="334" y="4025"/>
                    </a:cubicBezTo>
                    <a:cubicBezTo>
                      <a:pt x="541" y="3659"/>
                      <a:pt x="669" y="3277"/>
                      <a:pt x="732" y="2863"/>
                    </a:cubicBezTo>
                    <a:cubicBezTo>
                      <a:pt x="812" y="2290"/>
                      <a:pt x="764" y="1717"/>
                      <a:pt x="589" y="1176"/>
                    </a:cubicBezTo>
                    <a:lnTo>
                      <a:pt x="573" y="1128"/>
                    </a:lnTo>
                    <a:cubicBezTo>
                      <a:pt x="510" y="778"/>
                      <a:pt x="494" y="412"/>
                      <a:pt x="525" y="62"/>
                    </a:cubicBezTo>
                    <a:cubicBezTo>
                      <a:pt x="534" y="20"/>
                      <a:pt x="507" y="0"/>
                      <a:pt x="4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738;p43">
                <a:extLst>
                  <a:ext uri="{FF2B5EF4-FFF2-40B4-BE49-F238E27FC236}">
                    <a16:creationId xmlns:a16="http://schemas.microsoft.com/office/drawing/2014/main" id="{8EEA316D-CEF8-4BAE-91B6-EE455BA4D91A}"/>
                  </a:ext>
                </a:extLst>
              </p:cNvPr>
              <p:cNvSpPr/>
              <p:nvPr/>
            </p:nvSpPr>
            <p:spPr>
              <a:xfrm>
                <a:off x="5834300" y="4483650"/>
                <a:ext cx="71250" cy="82400"/>
              </a:xfrm>
              <a:custGeom>
                <a:avLst/>
                <a:gdLst/>
                <a:ahLst/>
                <a:cxnLst/>
                <a:rect l="l" t="t" r="r" b="b"/>
                <a:pathLst>
                  <a:path w="2850" h="3296" extrusionOk="0">
                    <a:moveTo>
                      <a:pt x="80" y="0"/>
                    </a:moveTo>
                    <a:cubicBezTo>
                      <a:pt x="48" y="0"/>
                      <a:pt x="16" y="16"/>
                      <a:pt x="16" y="48"/>
                    </a:cubicBezTo>
                    <a:cubicBezTo>
                      <a:pt x="0" y="955"/>
                      <a:pt x="398" y="1815"/>
                      <a:pt x="1114" y="2372"/>
                    </a:cubicBezTo>
                    <a:cubicBezTo>
                      <a:pt x="2324" y="3295"/>
                      <a:pt x="2770" y="3295"/>
                      <a:pt x="2802" y="3295"/>
                    </a:cubicBezTo>
                    <a:cubicBezTo>
                      <a:pt x="2817" y="3295"/>
                      <a:pt x="2849" y="3279"/>
                      <a:pt x="2849" y="3247"/>
                    </a:cubicBezTo>
                    <a:cubicBezTo>
                      <a:pt x="2849" y="3216"/>
                      <a:pt x="2817" y="3200"/>
                      <a:pt x="2802" y="3200"/>
                    </a:cubicBezTo>
                    <a:cubicBezTo>
                      <a:pt x="2786" y="3200"/>
                      <a:pt x="2340" y="3184"/>
                      <a:pt x="1194" y="2292"/>
                    </a:cubicBezTo>
                    <a:cubicBezTo>
                      <a:pt x="493" y="1767"/>
                      <a:pt x="96" y="924"/>
                      <a:pt x="127" y="48"/>
                    </a:cubicBezTo>
                    <a:cubicBezTo>
                      <a:pt x="127" y="16"/>
                      <a:pt x="96" y="0"/>
                      <a:pt x="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739;p43">
                <a:extLst>
                  <a:ext uri="{FF2B5EF4-FFF2-40B4-BE49-F238E27FC236}">
                    <a16:creationId xmlns:a16="http://schemas.microsoft.com/office/drawing/2014/main" id="{ED737BD5-8CC4-48B5-853B-26DE41047E10}"/>
                  </a:ext>
                </a:extLst>
              </p:cNvPr>
              <p:cNvSpPr/>
              <p:nvPr/>
            </p:nvSpPr>
            <p:spPr>
              <a:xfrm>
                <a:off x="5890800" y="4382750"/>
                <a:ext cx="402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280" extrusionOk="0">
                    <a:moveTo>
                      <a:pt x="861" y="0"/>
                    </a:moveTo>
                    <a:cubicBezTo>
                      <a:pt x="326" y="0"/>
                      <a:pt x="44" y="173"/>
                      <a:pt x="32" y="184"/>
                    </a:cubicBezTo>
                    <a:cubicBezTo>
                      <a:pt x="16" y="200"/>
                      <a:pt x="0" y="232"/>
                      <a:pt x="16" y="248"/>
                    </a:cubicBezTo>
                    <a:cubicBezTo>
                      <a:pt x="32" y="264"/>
                      <a:pt x="48" y="280"/>
                      <a:pt x="64" y="280"/>
                    </a:cubicBezTo>
                    <a:cubicBezTo>
                      <a:pt x="64" y="280"/>
                      <a:pt x="80" y="280"/>
                      <a:pt x="96" y="264"/>
                    </a:cubicBezTo>
                    <a:cubicBezTo>
                      <a:pt x="96" y="264"/>
                      <a:pt x="359" y="102"/>
                      <a:pt x="874" y="102"/>
                    </a:cubicBezTo>
                    <a:cubicBezTo>
                      <a:pt x="1064" y="102"/>
                      <a:pt x="1287" y="124"/>
                      <a:pt x="1544" y="184"/>
                    </a:cubicBezTo>
                    <a:cubicBezTo>
                      <a:pt x="1553" y="189"/>
                      <a:pt x="1560" y="191"/>
                      <a:pt x="1567" y="191"/>
                    </a:cubicBezTo>
                    <a:cubicBezTo>
                      <a:pt x="1585" y="191"/>
                      <a:pt x="1596" y="176"/>
                      <a:pt x="1608" y="153"/>
                    </a:cubicBezTo>
                    <a:cubicBezTo>
                      <a:pt x="1608" y="121"/>
                      <a:pt x="1592" y="89"/>
                      <a:pt x="1560" y="89"/>
                    </a:cubicBezTo>
                    <a:cubicBezTo>
                      <a:pt x="1293" y="24"/>
                      <a:pt x="1059" y="0"/>
                      <a:pt x="8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740;p43">
                <a:extLst>
                  <a:ext uri="{FF2B5EF4-FFF2-40B4-BE49-F238E27FC236}">
                    <a16:creationId xmlns:a16="http://schemas.microsoft.com/office/drawing/2014/main" id="{A00B7FE1-7857-4CF6-9053-D0A18D36CD0F}"/>
                  </a:ext>
                </a:extLst>
              </p:cNvPr>
              <p:cNvSpPr/>
              <p:nvPr/>
            </p:nvSpPr>
            <p:spPr>
              <a:xfrm>
                <a:off x="6009375" y="4372625"/>
                <a:ext cx="23100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924" h="6352" extrusionOk="0">
                    <a:moveTo>
                      <a:pt x="415" y="0"/>
                    </a:moveTo>
                    <a:cubicBezTo>
                      <a:pt x="367" y="16"/>
                      <a:pt x="399" y="64"/>
                      <a:pt x="399" y="96"/>
                    </a:cubicBezTo>
                    <a:cubicBezTo>
                      <a:pt x="717" y="1099"/>
                      <a:pt x="828" y="2181"/>
                      <a:pt x="701" y="3232"/>
                    </a:cubicBezTo>
                    <a:cubicBezTo>
                      <a:pt x="574" y="4266"/>
                      <a:pt x="351" y="5285"/>
                      <a:pt x="17" y="6272"/>
                    </a:cubicBezTo>
                    <a:cubicBezTo>
                      <a:pt x="1" y="6304"/>
                      <a:pt x="17" y="6336"/>
                      <a:pt x="48" y="6351"/>
                    </a:cubicBezTo>
                    <a:lnTo>
                      <a:pt x="64" y="6351"/>
                    </a:lnTo>
                    <a:cubicBezTo>
                      <a:pt x="80" y="6336"/>
                      <a:pt x="96" y="6320"/>
                      <a:pt x="112" y="6304"/>
                    </a:cubicBezTo>
                    <a:cubicBezTo>
                      <a:pt x="446" y="5317"/>
                      <a:pt x="669" y="4282"/>
                      <a:pt x="797" y="3248"/>
                    </a:cubicBezTo>
                    <a:cubicBezTo>
                      <a:pt x="924" y="2165"/>
                      <a:pt x="813" y="1083"/>
                      <a:pt x="478" y="64"/>
                    </a:cubicBezTo>
                    <a:cubicBezTo>
                      <a:pt x="478" y="48"/>
                      <a:pt x="478" y="48"/>
                      <a:pt x="478" y="48"/>
                    </a:cubicBezTo>
                    <a:cubicBezTo>
                      <a:pt x="478" y="16"/>
                      <a:pt x="446" y="0"/>
                      <a:pt x="4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741;p43">
                <a:extLst>
                  <a:ext uri="{FF2B5EF4-FFF2-40B4-BE49-F238E27FC236}">
                    <a16:creationId xmlns:a16="http://schemas.microsoft.com/office/drawing/2014/main" id="{B0080DFD-B3DF-4D24-BE13-285D7AF2F7B6}"/>
                  </a:ext>
                </a:extLst>
              </p:cNvPr>
              <p:cNvSpPr/>
              <p:nvPr/>
            </p:nvSpPr>
            <p:spPr>
              <a:xfrm>
                <a:off x="5526675" y="4360525"/>
                <a:ext cx="45800" cy="27250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1090" extrusionOk="0">
                    <a:moveTo>
                      <a:pt x="1779" y="0"/>
                    </a:moveTo>
                    <a:cubicBezTo>
                      <a:pt x="1770" y="0"/>
                      <a:pt x="1761" y="2"/>
                      <a:pt x="1752" y="7"/>
                    </a:cubicBezTo>
                    <a:cubicBezTo>
                      <a:pt x="1338" y="166"/>
                      <a:pt x="940" y="373"/>
                      <a:pt x="558" y="612"/>
                    </a:cubicBezTo>
                    <a:cubicBezTo>
                      <a:pt x="224" y="835"/>
                      <a:pt x="17" y="994"/>
                      <a:pt x="17" y="994"/>
                    </a:cubicBezTo>
                    <a:cubicBezTo>
                      <a:pt x="1" y="1010"/>
                      <a:pt x="1" y="1042"/>
                      <a:pt x="17" y="1057"/>
                    </a:cubicBezTo>
                    <a:cubicBezTo>
                      <a:pt x="17" y="1073"/>
                      <a:pt x="33" y="1089"/>
                      <a:pt x="49" y="1089"/>
                    </a:cubicBezTo>
                    <a:cubicBezTo>
                      <a:pt x="65" y="1089"/>
                      <a:pt x="80" y="1089"/>
                      <a:pt x="96" y="1073"/>
                    </a:cubicBezTo>
                    <a:cubicBezTo>
                      <a:pt x="96" y="1073"/>
                      <a:pt x="287" y="930"/>
                      <a:pt x="638" y="707"/>
                    </a:cubicBezTo>
                    <a:cubicBezTo>
                      <a:pt x="1004" y="468"/>
                      <a:pt x="1386" y="262"/>
                      <a:pt x="1784" y="86"/>
                    </a:cubicBezTo>
                    <a:cubicBezTo>
                      <a:pt x="1815" y="86"/>
                      <a:pt x="1831" y="55"/>
                      <a:pt x="1815" y="23"/>
                    </a:cubicBezTo>
                    <a:cubicBezTo>
                      <a:pt x="1815" y="12"/>
                      <a:pt x="1800" y="0"/>
                      <a:pt x="17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742;p43">
                <a:extLst>
                  <a:ext uri="{FF2B5EF4-FFF2-40B4-BE49-F238E27FC236}">
                    <a16:creationId xmlns:a16="http://schemas.microsoft.com/office/drawing/2014/main" id="{A218988C-F6AF-4F53-B8E0-788098165668}"/>
                  </a:ext>
                </a:extLst>
              </p:cNvPr>
              <p:cNvSpPr/>
              <p:nvPr/>
            </p:nvSpPr>
            <p:spPr>
              <a:xfrm>
                <a:off x="5991875" y="4435900"/>
                <a:ext cx="2000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80" h="351" extrusionOk="0">
                    <a:moveTo>
                      <a:pt x="16" y="0"/>
                    </a:moveTo>
                    <a:cubicBezTo>
                      <a:pt x="0" y="16"/>
                      <a:pt x="0" y="32"/>
                      <a:pt x="0" y="32"/>
                    </a:cubicBezTo>
                    <a:cubicBezTo>
                      <a:pt x="16" y="128"/>
                      <a:pt x="16" y="223"/>
                      <a:pt x="0" y="319"/>
                    </a:cubicBezTo>
                    <a:cubicBezTo>
                      <a:pt x="0" y="335"/>
                      <a:pt x="0" y="350"/>
                      <a:pt x="16" y="350"/>
                    </a:cubicBezTo>
                    <a:cubicBezTo>
                      <a:pt x="32" y="350"/>
                      <a:pt x="48" y="335"/>
                      <a:pt x="48" y="319"/>
                    </a:cubicBezTo>
                    <a:cubicBezTo>
                      <a:pt x="80" y="223"/>
                      <a:pt x="80" y="128"/>
                      <a:pt x="48" y="32"/>
                    </a:cubicBezTo>
                    <a:cubicBezTo>
                      <a:pt x="48" y="16"/>
                      <a:pt x="32" y="0"/>
                      <a:pt x="16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743;p43">
                <a:extLst>
                  <a:ext uri="{FF2B5EF4-FFF2-40B4-BE49-F238E27FC236}">
                    <a16:creationId xmlns:a16="http://schemas.microsoft.com/office/drawing/2014/main" id="{112B11C3-0D39-4767-AF15-ED87549FB7A0}"/>
                  </a:ext>
                </a:extLst>
              </p:cNvPr>
              <p:cNvSpPr/>
              <p:nvPr/>
            </p:nvSpPr>
            <p:spPr>
              <a:xfrm>
                <a:off x="5992800" y="4426000"/>
                <a:ext cx="4275" cy="9125"/>
              </a:xfrm>
              <a:custGeom>
                <a:avLst/>
                <a:gdLst/>
                <a:ahLst/>
                <a:cxnLst/>
                <a:rect l="l" t="t" r="r" b="b"/>
                <a:pathLst>
                  <a:path w="171" h="365" extrusionOk="0">
                    <a:moveTo>
                      <a:pt x="31" y="1"/>
                    </a:moveTo>
                    <a:cubicBezTo>
                      <a:pt x="12" y="1"/>
                      <a:pt x="0" y="19"/>
                      <a:pt x="11" y="30"/>
                    </a:cubicBezTo>
                    <a:cubicBezTo>
                      <a:pt x="75" y="126"/>
                      <a:pt x="107" y="237"/>
                      <a:pt x="107" y="333"/>
                    </a:cubicBezTo>
                    <a:cubicBezTo>
                      <a:pt x="107" y="349"/>
                      <a:pt x="123" y="364"/>
                      <a:pt x="138" y="364"/>
                    </a:cubicBezTo>
                    <a:cubicBezTo>
                      <a:pt x="154" y="364"/>
                      <a:pt x="154" y="349"/>
                      <a:pt x="154" y="333"/>
                    </a:cubicBezTo>
                    <a:cubicBezTo>
                      <a:pt x="170" y="221"/>
                      <a:pt x="123" y="110"/>
                      <a:pt x="59" y="14"/>
                    </a:cubicBezTo>
                    <a:cubicBezTo>
                      <a:pt x="49" y="4"/>
                      <a:pt x="39" y="1"/>
                      <a:pt x="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744;p43">
                <a:extLst>
                  <a:ext uri="{FF2B5EF4-FFF2-40B4-BE49-F238E27FC236}">
                    <a16:creationId xmlns:a16="http://schemas.microsoft.com/office/drawing/2014/main" id="{FC8F0605-EBC6-48E9-A2B4-6AA2315E136C}"/>
                  </a:ext>
                </a:extLst>
              </p:cNvPr>
              <p:cNvSpPr/>
              <p:nvPr/>
            </p:nvSpPr>
            <p:spPr>
              <a:xfrm>
                <a:off x="5996650" y="4439075"/>
                <a:ext cx="1625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65" h="463" extrusionOk="0">
                    <a:moveTo>
                      <a:pt x="32" y="1"/>
                    </a:moveTo>
                    <a:cubicBezTo>
                      <a:pt x="16" y="1"/>
                      <a:pt x="0" y="17"/>
                      <a:pt x="0" y="32"/>
                    </a:cubicBezTo>
                    <a:cubicBezTo>
                      <a:pt x="16" y="160"/>
                      <a:pt x="16" y="287"/>
                      <a:pt x="0" y="430"/>
                    </a:cubicBezTo>
                    <a:cubicBezTo>
                      <a:pt x="0" y="446"/>
                      <a:pt x="16" y="446"/>
                      <a:pt x="32" y="462"/>
                    </a:cubicBezTo>
                    <a:cubicBezTo>
                      <a:pt x="48" y="462"/>
                      <a:pt x="64" y="446"/>
                      <a:pt x="48" y="430"/>
                    </a:cubicBezTo>
                    <a:cubicBezTo>
                      <a:pt x="64" y="287"/>
                      <a:pt x="64" y="160"/>
                      <a:pt x="48" y="32"/>
                    </a:cubicBezTo>
                    <a:cubicBezTo>
                      <a:pt x="48" y="17"/>
                      <a:pt x="48" y="1"/>
                      <a:pt x="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745;p43">
                <a:extLst>
                  <a:ext uri="{FF2B5EF4-FFF2-40B4-BE49-F238E27FC236}">
                    <a16:creationId xmlns:a16="http://schemas.microsoft.com/office/drawing/2014/main" id="{D8AF3563-A738-46D2-A057-7C55C932E094}"/>
                  </a:ext>
                </a:extLst>
              </p:cNvPr>
              <p:cNvSpPr/>
              <p:nvPr/>
            </p:nvSpPr>
            <p:spPr>
              <a:xfrm>
                <a:off x="5517125" y="4552875"/>
                <a:ext cx="6000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240" h="272" extrusionOk="0">
                    <a:moveTo>
                      <a:pt x="17" y="1"/>
                    </a:moveTo>
                    <a:cubicBezTo>
                      <a:pt x="1" y="17"/>
                      <a:pt x="1" y="33"/>
                      <a:pt x="17" y="49"/>
                    </a:cubicBezTo>
                    <a:cubicBezTo>
                      <a:pt x="65" y="128"/>
                      <a:pt x="128" y="208"/>
                      <a:pt x="208" y="272"/>
                    </a:cubicBezTo>
                    <a:lnTo>
                      <a:pt x="224" y="272"/>
                    </a:lnTo>
                    <a:cubicBezTo>
                      <a:pt x="224" y="256"/>
                      <a:pt x="240" y="256"/>
                      <a:pt x="240" y="256"/>
                    </a:cubicBezTo>
                    <a:cubicBezTo>
                      <a:pt x="240" y="240"/>
                      <a:pt x="240" y="224"/>
                      <a:pt x="240" y="208"/>
                    </a:cubicBezTo>
                    <a:cubicBezTo>
                      <a:pt x="160" y="160"/>
                      <a:pt x="96" y="96"/>
                      <a:pt x="65" y="17"/>
                    </a:cubicBezTo>
                    <a:cubicBezTo>
                      <a:pt x="49" y="1"/>
                      <a:pt x="33" y="1"/>
                      <a:pt x="17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746;p43">
                <a:extLst>
                  <a:ext uri="{FF2B5EF4-FFF2-40B4-BE49-F238E27FC236}">
                    <a16:creationId xmlns:a16="http://schemas.microsoft.com/office/drawing/2014/main" id="{3C148BD2-74CE-4263-86DA-76CA0BCE7883}"/>
                  </a:ext>
                </a:extLst>
              </p:cNvPr>
              <p:cNvSpPr/>
              <p:nvPr/>
            </p:nvSpPr>
            <p:spPr>
              <a:xfrm>
                <a:off x="5520325" y="4562050"/>
                <a:ext cx="8375" cy="597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39" extrusionOk="0">
                    <a:moveTo>
                      <a:pt x="16" y="0"/>
                    </a:moveTo>
                    <a:cubicBezTo>
                      <a:pt x="0" y="16"/>
                      <a:pt x="0" y="32"/>
                      <a:pt x="16" y="32"/>
                    </a:cubicBezTo>
                    <a:cubicBezTo>
                      <a:pt x="80" y="127"/>
                      <a:pt x="191" y="207"/>
                      <a:pt x="303" y="239"/>
                    </a:cubicBezTo>
                    <a:cubicBezTo>
                      <a:pt x="319" y="239"/>
                      <a:pt x="334" y="223"/>
                      <a:pt x="334" y="207"/>
                    </a:cubicBezTo>
                    <a:cubicBezTo>
                      <a:pt x="334" y="191"/>
                      <a:pt x="319" y="175"/>
                      <a:pt x="319" y="175"/>
                    </a:cubicBezTo>
                    <a:cubicBezTo>
                      <a:pt x="207" y="143"/>
                      <a:pt x="112" y="80"/>
                      <a:pt x="48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747;p43">
                <a:extLst>
                  <a:ext uri="{FF2B5EF4-FFF2-40B4-BE49-F238E27FC236}">
                    <a16:creationId xmlns:a16="http://schemas.microsoft.com/office/drawing/2014/main" id="{08359081-58C4-47D5-A77D-3EBA90E61388}"/>
                  </a:ext>
                </a:extLst>
              </p:cNvPr>
              <p:cNvSpPr/>
              <p:nvPr/>
            </p:nvSpPr>
            <p:spPr>
              <a:xfrm>
                <a:off x="5509700" y="4551375"/>
                <a:ext cx="7450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364" extrusionOk="0">
                    <a:moveTo>
                      <a:pt x="32" y="0"/>
                    </a:moveTo>
                    <a:cubicBezTo>
                      <a:pt x="13" y="0"/>
                      <a:pt x="0" y="23"/>
                      <a:pt x="11" y="45"/>
                    </a:cubicBezTo>
                    <a:cubicBezTo>
                      <a:pt x="75" y="156"/>
                      <a:pt x="171" y="268"/>
                      <a:pt x="250" y="363"/>
                    </a:cubicBezTo>
                    <a:lnTo>
                      <a:pt x="298" y="363"/>
                    </a:lnTo>
                    <a:cubicBezTo>
                      <a:pt x="298" y="347"/>
                      <a:pt x="298" y="332"/>
                      <a:pt x="298" y="332"/>
                    </a:cubicBezTo>
                    <a:cubicBezTo>
                      <a:pt x="202" y="236"/>
                      <a:pt x="123" y="125"/>
                      <a:pt x="59" y="13"/>
                    </a:cubicBezTo>
                    <a:cubicBezTo>
                      <a:pt x="50" y="4"/>
                      <a:pt x="40" y="0"/>
                      <a:pt x="32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748;p43">
                <a:extLst>
                  <a:ext uri="{FF2B5EF4-FFF2-40B4-BE49-F238E27FC236}">
                    <a16:creationId xmlns:a16="http://schemas.microsoft.com/office/drawing/2014/main" id="{839B1C3C-3AE9-4419-88C1-03F7F31B06AF}"/>
                  </a:ext>
                </a:extLst>
              </p:cNvPr>
              <p:cNvSpPr/>
              <p:nvPr/>
            </p:nvSpPr>
            <p:spPr>
              <a:xfrm>
                <a:off x="5734400" y="4543950"/>
                <a:ext cx="4400" cy="5775"/>
              </a:xfrm>
              <a:custGeom>
                <a:avLst/>
                <a:gdLst/>
                <a:ahLst/>
                <a:cxnLst/>
                <a:rect l="l" t="t" r="r" b="b"/>
                <a:pathLst>
                  <a:path w="176" h="231" extrusionOk="0">
                    <a:moveTo>
                      <a:pt x="156" y="1"/>
                    </a:moveTo>
                    <a:cubicBezTo>
                      <a:pt x="151" y="1"/>
                      <a:pt x="144" y="8"/>
                      <a:pt x="144" y="8"/>
                    </a:cubicBezTo>
                    <a:cubicBezTo>
                      <a:pt x="112" y="87"/>
                      <a:pt x="64" y="135"/>
                      <a:pt x="1" y="199"/>
                    </a:cubicBezTo>
                    <a:cubicBezTo>
                      <a:pt x="1" y="199"/>
                      <a:pt x="1" y="215"/>
                      <a:pt x="1" y="231"/>
                    </a:cubicBezTo>
                    <a:lnTo>
                      <a:pt x="33" y="231"/>
                    </a:lnTo>
                    <a:cubicBezTo>
                      <a:pt x="96" y="167"/>
                      <a:pt x="144" y="103"/>
                      <a:pt x="176" y="24"/>
                    </a:cubicBezTo>
                    <a:cubicBezTo>
                      <a:pt x="176" y="24"/>
                      <a:pt x="176" y="8"/>
                      <a:pt x="160" y="8"/>
                    </a:cubicBezTo>
                    <a:cubicBezTo>
                      <a:pt x="160" y="2"/>
                      <a:pt x="158" y="1"/>
                      <a:pt x="1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749;p43">
                <a:extLst>
                  <a:ext uri="{FF2B5EF4-FFF2-40B4-BE49-F238E27FC236}">
                    <a16:creationId xmlns:a16="http://schemas.microsoft.com/office/drawing/2014/main" id="{44FFF57A-F70A-4019-87E6-486631ABCF7C}"/>
                  </a:ext>
                </a:extLst>
              </p:cNvPr>
              <p:cNvSpPr/>
              <p:nvPr/>
            </p:nvSpPr>
            <p:spPr>
              <a:xfrm>
                <a:off x="5741575" y="4537975"/>
                <a:ext cx="360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95" extrusionOk="0">
                    <a:moveTo>
                      <a:pt x="120" y="0"/>
                    </a:moveTo>
                    <a:cubicBezTo>
                      <a:pt x="108" y="0"/>
                      <a:pt x="96" y="8"/>
                      <a:pt x="96" y="24"/>
                    </a:cubicBezTo>
                    <a:cubicBezTo>
                      <a:pt x="96" y="119"/>
                      <a:pt x="64" y="199"/>
                      <a:pt x="0" y="263"/>
                    </a:cubicBezTo>
                    <a:cubicBezTo>
                      <a:pt x="0" y="279"/>
                      <a:pt x="0" y="295"/>
                      <a:pt x="0" y="295"/>
                    </a:cubicBezTo>
                    <a:lnTo>
                      <a:pt x="32" y="295"/>
                    </a:lnTo>
                    <a:cubicBezTo>
                      <a:pt x="96" y="215"/>
                      <a:pt x="144" y="119"/>
                      <a:pt x="144" y="24"/>
                    </a:cubicBezTo>
                    <a:cubicBezTo>
                      <a:pt x="144" y="8"/>
                      <a:pt x="132" y="0"/>
                      <a:pt x="1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750;p43">
                <a:extLst>
                  <a:ext uri="{FF2B5EF4-FFF2-40B4-BE49-F238E27FC236}">
                    <a16:creationId xmlns:a16="http://schemas.microsoft.com/office/drawing/2014/main" id="{4D9CAD0C-088D-44A4-8328-FB0DB23C3F43}"/>
                  </a:ext>
                </a:extLst>
              </p:cNvPr>
              <p:cNvSpPr/>
              <p:nvPr/>
            </p:nvSpPr>
            <p:spPr>
              <a:xfrm>
                <a:off x="5734400" y="4548750"/>
                <a:ext cx="6275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78" extrusionOk="0">
                    <a:moveTo>
                      <a:pt x="224" y="0"/>
                    </a:moveTo>
                    <a:cubicBezTo>
                      <a:pt x="218" y="0"/>
                      <a:pt x="212" y="2"/>
                      <a:pt x="208" y="7"/>
                    </a:cubicBezTo>
                    <a:cubicBezTo>
                      <a:pt x="144" y="86"/>
                      <a:pt x="80" y="166"/>
                      <a:pt x="17" y="246"/>
                    </a:cubicBezTo>
                    <a:cubicBezTo>
                      <a:pt x="1" y="261"/>
                      <a:pt x="1" y="277"/>
                      <a:pt x="17" y="277"/>
                    </a:cubicBezTo>
                    <a:lnTo>
                      <a:pt x="49" y="277"/>
                    </a:lnTo>
                    <a:cubicBezTo>
                      <a:pt x="112" y="198"/>
                      <a:pt x="176" y="118"/>
                      <a:pt x="240" y="23"/>
                    </a:cubicBezTo>
                    <a:cubicBezTo>
                      <a:pt x="251" y="11"/>
                      <a:pt x="238" y="0"/>
                      <a:pt x="2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751;p43">
                <a:extLst>
                  <a:ext uri="{FF2B5EF4-FFF2-40B4-BE49-F238E27FC236}">
                    <a16:creationId xmlns:a16="http://schemas.microsoft.com/office/drawing/2014/main" id="{016D4341-1335-47D5-A4A5-9B68F400EB8D}"/>
                  </a:ext>
                </a:extLst>
              </p:cNvPr>
              <p:cNvSpPr/>
              <p:nvPr/>
            </p:nvSpPr>
            <p:spPr>
              <a:xfrm>
                <a:off x="5569650" y="4437875"/>
                <a:ext cx="19525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63" extrusionOk="0">
                    <a:moveTo>
                      <a:pt x="447" y="1"/>
                    </a:moveTo>
                    <a:cubicBezTo>
                      <a:pt x="144" y="1"/>
                      <a:pt x="1" y="351"/>
                      <a:pt x="208" y="558"/>
                    </a:cubicBezTo>
                    <a:cubicBezTo>
                      <a:pt x="276" y="631"/>
                      <a:pt x="360" y="663"/>
                      <a:pt x="444" y="663"/>
                    </a:cubicBezTo>
                    <a:cubicBezTo>
                      <a:pt x="615" y="663"/>
                      <a:pt x="781" y="528"/>
                      <a:pt x="781" y="335"/>
                    </a:cubicBezTo>
                    <a:cubicBezTo>
                      <a:pt x="781" y="144"/>
                      <a:pt x="622" y="1"/>
                      <a:pt x="4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752;p43">
                <a:extLst>
                  <a:ext uri="{FF2B5EF4-FFF2-40B4-BE49-F238E27FC236}">
                    <a16:creationId xmlns:a16="http://schemas.microsoft.com/office/drawing/2014/main" id="{266FA2BC-8ABE-4EE5-8342-46D92335C03D}"/>
                  </a:ext>
                </a:extLst>
              </p:cNvPr>
              <p:cNvSpPr/>
              <p:nvPr/>
            </p:nvSpPr>
            <p:spPr>
              <a:xfrm>
                <a:off x="5618200" y="4387750"/>
                <a:ext cx="1555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37" extrusionOk="0">
                    <a:moveTo>
                      <a:pt x="351" y="0"/>
                    </a:moveTo>
                    <a:cubicBezTo>
                      <a:pt x="112" y="0"/>
                      <a:pt x="1" y="287"/>
                      <a:pt x="160" y="462"/>
                    </a:cubicBezTo>
                    <a:cubicBezTo>
                      <a:pt x="216" y="513"/>
                      <a:pt x="284" y="536"/>
                      <a:pt x="350" y="536"/>
                    </a:cubicBezTo>
                    <a:cubicBezTo>
                      <a:pt x="490" y="536"/>
                      <a:pt x="622" y="433"/>
                      <a:pt x="622" y="271"/>
                    </a:cubicBezTo>
                    <a:cubicBezTo>
                      <a:pt x="622" y="128"/>
                      <a:pt x="494" y="0"/>
                      <a:pt x="3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753;p43">
                <a:extLst>
                  <a:ext uri="{FF2B5EF4-FFF2-40B4-BE49-F238E27FC236}">
                    <a16:creationId xmlns:a16="http://schemas.microsoft.com/office/drawing/2014/main" id="{50558731-F59D-4C5C-A7E5-1BBDE56E8E44}"/>
                  </a:ext>
                </a:extLst>
              </p:cNvPr>
              <p:cNvSpPr/>
              <p:nvPr/>
            </p:nvSpPr>
            <p:spPr>
              <a:xfrm>
                <a:off x="5621000" y="4432025"/>
                <a:ext cx="18325" cy="19025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61" extrusionOk="0">
                    <a:moveTo>
                      <a:pt x="337" y="0"/>
                    </a:moveTo>
                    <a:cubicBezTo>
                      <a:pt x="327" y="0"/>
                      <a:pt x="319" y="4"/>
                      <a:pt x="319" y="12"/>
                    </a:cubicBezTo>
                    <a:cubicBezTo>
                      <a:pt x="303" y="28"/>
                      <a:pt x="303" y="44"/>
                      <a:pt x="319" y="60"/>
                    </a:cubicBezTo>
                    <a:lnTo>
                      <a:pt x="589" y="330"/>
                    </a:lnTo>
                    <a:cubicBezTo>
                      <a:pt x="589" y="330"/>
                      <a:pt x="685" y="442"/>
                      <a:pt x="526" y="617"/>
                    </a:cubicBezTo>
                    <a:cubicBezTo>
                      <a:pt x="478" y="670"/>
                      <a:pt x="409" y="688"/>
                      <a:pt x="338" y="688"/>
                    </a:cubicBezTo>
                    <a:cubicBezTo>
                      <a:pt x="197" y="688"/>
                      <a:pt x="48" y="617"/>
                      <a:pt x="48" y="617"/>
                    </a:cubicBezTo>
                    <a:cubicBezTo>
                      <a:pt x="41" y="610"/>
                      <a:pt x="35" y="606"/>
                      <a:pt x="28" y="606"/>
                    </a:cubicBezTo>
                    <a:cubicBezTo>
                      <a:pt x="19" y="606"/>
                      <a:pt x="10" y="614"/>
                      <a:pt x="0" y="633"/>
                    </a:cubicBezTo>
                    <a:cubicBezTo>
                      <a:pt x="0" y="649"/>
                      <a:pt x="0" y="665"/>
                      <a:pt x="16" y="681"/>
                    </a:cubicBezTo>
                    <a:cubicBezTo>
                      <a:pt x="112" y="728"/>
                      <a:pt x="223" y="744"/>
                      <a:pt x="335" y="760"/>
                    </a:cubicBezTo>
                    <a:cubicBezTo>
                      <a:pt x="430" y="760"/>
                      <a:pt x="526" y="728"/>
                      <a:pt x="589" y="665"/>
                    </a:cubicBezTo>
                    <a:cubicBezTo>
                      <a:pt x="701" y="569"/>
                      <a:pt x="733" y="394"/>
                      <a:pt x="653" y="283"/>
                    </a:cubicBezTo>
                    <a:lnTo>
                      <a:pt x="366" y="12"/>
                    </a:lnTo>
                    <a:cubicBezTo>
                      <a:pt x="358" y="4"/>
                      <a:pt x="347" y="0"/>
                      <a:pt x="3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754;p43">
                <a:extLst>
                  <a:ext uri="{FF2B5EF4-FFF2-40B4-BE49-F238E27FC236}">
                    <a16:creationId xmlns:a16="http://schemas.microsoft.com/office/drawing/2014/main" id="{3865AA56-D510-4C99-93F7-2F96366DF0EE}"/>
                  </a:ext>
                </a:extLst>
              </p:cNvPr>
              <p:cNvSpPr/>
              <p:nvPr/>
            </p:nvSpPr>
            <p:spPr>
              <a:xfrm>
                <a:off x="5635325" y="4427075"/>
                <a:ext cx="119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45" extrusionOk="0">
                    <a:moveTo>
                      <a:pt x="304" y="1"/>
                    </a:moveTo>
                    <a:cubicBezTo>
                      <a:pt x="265" y="1"/>
                      <a:pt x="244" y="53"/>
                      <a:pt x="287" y="67"/>
                    </a:cubicBezTo>
                    <a:cubicBezTo>
                      <a:pt x="335" y="83"/>
                      <a:pt x="366" y="130"/>
                      <a:pt x="398" y="178"/>
                    </a:cubicBezTo>
                    <a:cubicBezTo>
                      <a:pt x="414" y="226"/>
                      <a:pt x="398" y="290"/>
                      <a:pt x="382" y="337"/>
                    </a:cubicBezTo>
                    <a:cubicBezTo>
                      <a:pt x="321" y="451"/>
                      <a:pt x="199" y="471"/>
                      <a:pt x="121" y="471"/>
                    </a:cubicBezTo>
                    <a:cubicBezTo>
                      <a:pt x="78" y="471"/>
                      <a:pt x="48" y="465"/>
                      <a:pt x="48" y="465"/>
                    </a:cubicBezTo>
                    <a:cubicBezTo>
                      <a:pt x="43" y="460"/>
                      <a:pt x="39" y="458"/>
                      <a:pt x="34" y="458"/>
                    </a:cubicBezTo>
                    <a:cubicBezTo>
                      <a:pt x="23" y="458"/>
                      <a:pt x="12" y="469"/>
                      <a:pt x="0" y="481"/>
                    </a:cubicBezTo>
                    <a:cubicBezTo>
                      <a:pt x="0" y="497"/>
                      <a:pt x="16" y="528"/>
                      <a:pt x="32" y="528"/>
                    </a:cubicBezTo>
                    <a:cubicBezTo>
                      <a:pt x="64" y="528"/>
                      <a:pt x="96" y="544"/>
                      <a:pt x="128" y="544"/>
                    </a:cubicBezTo>
                    <a:cubicBezTo>
                      <a:pt x="271" y="544"/>
                      <a:pt x="382" y="481"/>
                      <a:pt x="446" y="353"/>
                    </a:cubicBezTo>
                    <a:cubicBezTo>
                      <a:pt x="478" y="290"/>
                      <a:pt x="478" y="210"/>
                      <a:pt x="462" y="146"/>
                    </a:cubicBezTo>
                    <a:cubicBezTo>
                      <a:pt x="430" y="83"/>
                      <a:pt x="382" y="35"/>
                      <a:pt x="319" y="3"/>
                    </a:cubicBezTo>
                    <a:cubicBezTo>
                      <a:pt x="313" y="1"/>
                      <a:pt x="308" y="1"/>
                      <a:pt x="3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755;p43">
                <a:extLst>
                  <a:ext uri="{FF2B5EF4-FFF2-40B4-BE49-F238E27FC236}">
                    <a16:creationId xmlns:a16="http://schemas.microsoft.com/office/drawing/2014/main" id="{2F1D9A2A-0494-479A-9360-58D2F2BAF7FC}"/>
                  </a:ext>
                </a:extLst>
              </p:cNvPr>
              <p:cNvSpPr/>
              <p:nvPr/>
            </p:nvSpPr>
            <p:spPr>
              <a:xfrm>
                <a:off x="5614225" y="4420225"/>
                <a:ext cx="18725" cy="17575"/>
              </a:xfrm>
              <a:custGeom>
                <a:avLst/>
                <a:gdLst/>
                <a:ahLst/>
                <a:cxnLst/>
                <a:rect l="l" t="t" r="r" b="b"/>
                <a:pathLst>
                  <a:path w="749" h="703" extrusionOk="0">
                    <a:moveTo>
                      <a:pt x="599" y="0"/>
                    </a:moveTo>
                    <a:cubicBezTo>
                      <a:pt x="549" y="0"/>
                      <a:pt x="474" y="77"/>
                      <a:pt x="446" y="118"/>
                    </a:cubicBezTo>
                    <a:cubicBezTo>
                      <a:pt x="335" y="261"/>
                      <a:pt x="224" y="388"/>
                      <a:pt x="96" y="516"/>
                    </a:cubicBezTo>
                    <a:cubicBezTo>
                      <a:pt x="64" y="532"/>
                      <a:pt x="17" y="548"/>
                      <a:pt x="17" y="580"/>
                    </a:cubicBezTo>
                    <a:cubicBezTo>
                      <a:pt x="1" y="611"/>
                      <a:pt x="48" y="675"/>
                      <a:pt x="96" y="691"/>
                    </a:cubicBezTo>
                    <a:cubicBezTo>
                      <a:pt x="128" y="699"/>
                      <a:pt x="160" y="703"/>
                      <a:pt x="192" y="703"/>
                    </a:cubicBezTo>
                    <a:cubicBezTo>
                      <a:pt x="224" y="703"/>
                      <a:pt x="255" y="699"/>
                      <a:pt x="287" y="691"/>
                    </a:cubicBezTo>
                    <a:lnTo>
                      <a:pt x="430" y="659"/>
                    </a:lnTo>
                    <a:cubicBezTo>
                      <a:pt x="510" y="659"/>
                      <a:pt x="574" y="643"/>
                      <a:pt x="637" y="595"/>
                    </a:cubicBezTo>
                    <a:cubicBezTo>
                      <a:pt x="717" y="516"/>
                      <a:pt x="749" y="388"/>
                      <a:pt x="717" y="261"/>
                    </a:cubicBezTo>
                    <a:cubicBezTo>
                      <a:pt x="701" y="213"/>
                      <a:pt x="685" y="38"/>
                      <a:pt x="621" y="6"/>
                    </a:cubicBezTo>
                    <a:cubicBezTo>
                      <a:pt x="615" y="2"/>
                      <a:pt x="607" y="0"/>
                      <a:pt x="5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756;p43">
                <a:extLst>
                  <a:ext uri="{FF2B5EF4-FFF2-40B4-BE49-F238E27FC236}">
                    <a16:creationId xmlns:a16="http://schemas.microsoft.com/office/drawing/2014/main" id="{487F7057-DEC5-439C-B91B-9635008B6C66}"/>
                  </a:ext>
                </a:extLst>
              </p:cNvPr>
              <p:cNvSpPr/>
              <p:nvPr/>
            </p:nvSpPr>
            <p:spPr>
              <a:xfrm>
                <a:off x="5530675" y="4464550"/>
                <a:ext cx="68850" cy="58950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2358" extrusionOk="0">
                    <a:moveTo>
                      <a:pt x="1576" y="0"/>
                    </a:moveTo>
                    <a:cubicBezTo>
                      <a:pt x="525" y="0"/>
                      <a:pt x="0" y="1274"/>
                      <a:pt x="732" y="2006"/>
                    </a:cubicBezTo>
                    <a:cubicBezTo>
                      <a:pt x="975" y="2249"/>
                      <a:pt x="1274" y="2357"/>
                      <a:pt x="1566" y="2357"/>
                    </a:cubicBezTo>
                    <a:cubicBezTo>
                      <a:pt x="2173" y="2357"/>
                      <a:pt x="2754" y="1888"/>
                      <a:pt x="2754" y="1178"/>
                    </a:cubicBezTo>
                    <a:cubicBezTo>
                      <a:pt x="2754" y="526"/>
                      <a:pt x="2228" y="0"/>
                      <a:pt x="15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757;p43">
                <a:extLst>
                  <a:ext uri="{FF2B5EF4-FFF2-40B4-BE49-F238E27FC236}">
                    <a16:creationId xmlns:a16="http://schemas.microsoft.com/office/drawing/2014/main" id="{41D4A113-2BED-46D9-87EB-5990DF06F129}"/>
                  </a:ext>
                </a:extLst>
              </p:cNvPr>
              <p:cNvSpPr/>
              <p:nvPr/>
            </p:nvSpPr>
            <p:spPr>
              <a:xfrm>
                <a:off x="5644075" y="4383775"/>
                <a:ext cx="310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1513" extrusionOk="0">
                    <a:moveTo>
                      <a:pt x="48" y="0"/>
                    </a:moveTo>
                    <a:cubicBezTo>
                      <a:pt x="16" y="112"/>
                      <a:pt x="1" y="223"/>
                      <a:pt x="1" y="334"/>
                    </a:cubicBezTo>
                    <a:cubicBezTo>
                      <a:pt x="1" y="987"/>
                      <a:pt x="526" y="1512"/>
                      <a:pt x="1178" y="1512"/>
                    </a:cubicBezTo>
                    <a:lnTo>
                      <a:pt x="1242" y="1512"/>
                    </a:lnTo>
                    <a:cubicBezTo>
                      <a:pt x="1178" y="1273"/>
                      <a:pt x="1083" y="1067"/>
                      <a:pt x="924" y="891"/>
                    </a:cubicBezTo>
                    <a:cubicBezTo>
                      <a:pt x="908" y="860"/>
                      <a:pt x="892" y="828"/>
                      <a:pt x="876" y="796"/>
                    </a:cubicBezTo>
                    <a:cubicBezTo>
                      <a:pt x="621" y="509"/>
                      <a:pt x="351" y="239"/>
                      <a:pt x="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758;p43">
                <a:extLst>
                  <a:ext uri="{FF2B5EF4-FFF2-40B4-BE49-F238E27FC236}">
                    <a16:creationId xmlns:a16="http://schemas.microsoft.com/office/drawing/2014/main" id="{2C4500F7-B6D5-4E5E-A6E0-58AAF477C2A7}"/>
                  </a:ext>
                </a:extLst>
              </p:cNvPr>
              <p:cNvSpPr/>
              <p:nvPr/>
            </p:nvSpPr>
            <p:spPr>
              <a:xfrm>
                <a:off x="5510375" y="4482450"/>
                <a:ext cx="60100" cy="48975"/>
              </a:xfrm>
              <a:custGeom>
                <a:avLst/>
                <a:gdLst/>
                <a:ahLst/>
                <a:cxnLst/>
                <a:rect l="l" t="t" r="r" b="b"/>
                <a:pathLst>
                  <a:path w="2404" h="1959" extrusionOk="0">
                    <a:moveTo>
                      <a:pt x="2356" y="1"/>
                    </a:moveTo>
                    <a:lnTo>
                      <a:pt x="16" y="1927"/>
                    </a:lnTo>
                    <a:cubicBezTo>
                      <a:pt x="0" y="1927"/>
                      <a:pt x="0" y="1943"/>
                      <a:pt x="16" y="1958"/>
                    </a:cubicBezTo>
                    <a:lnTo>
                      <a:pt x="48" y="1958"/>
                    </a:lnTo>
                    <a:lnTo>
                      <a:pt x="2404" y="48"/>
                    </a:lnTo>
                    <a:cubicBezTo>
                      <a:pt x="2404" y="32"/>
                      <a:pt x="2404" y="17"/>
                      <a:pt x="24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759;p43">
                <a:extLst>
                  <a:ext uri="{FF2B5EF4-FFF2-40B4-BE49-F238E27FC236}">
                    <a16:creationId xmlns:a16="http://schemas.microsoft.com/office/drawing/2014/main" id="{E7D2C0C5-B5FC-4F25-A2C6-4387E616B2FA}"/>
                  </a:ext>
                </a:extLst>
              </p:cNvPr>
              <p:cNvSpPr/>
              <p:nvPr/>
            </p:nvSpPr>
            <p:spPr>
              <a:xfrm>
                <a:off x="5524300" y="4485725"/>
                <a:ext cx="51750" cy="58025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2321" extrusionOk="0">
                    <a:moveTo>
                      <a:pt x="2044" y="1"/>
                    </a:moveTo>
                    <a:cubicBezTo>
                      <a:pt x="2038" y="1"/>
                      <a:pt x="2030" y="5"/>
                      <a:pt x="2022" y="13"/>
                    </a:cubicBezTo>
                    <a:lnTo>
                      <a:pt x="16" y="2273"/>
                    </a:lnTo>
                    <a:cubicBezTo>
                      <a:pt x="0" y="2289"/>
                      <a:pt x="0" y="2305"/>
                      <a:pt x="16" y="2321"/>
                    </a:cubicBezTo>
                    <a:lnTo>
                      <a:pt x="32" y="2321"/>
                    </a:lnTo>
                    <a:cubicBezTo>
                      <a:pt x="48" y="2321"/>
                      <a:pt x="48" y="2321"/>
                      <a:pt x="64" y="2305"/>
                    </a:cubicBezTo>
                    <a:lnTo>
                      <a:pt x="2054" y="45"/>
                    </a:lnTo>
                    <a:cubicBezTo>
                      <a:pt x="2070" y="45"/>
                      <a:pt x="2070" y="29"/>
                      <a:pt x="2054" y="13"/>
                    </a:cubicBezTo>
                    <a:cubicBezTo>
                      <a:pt x="2054" y="5"/>
                      <a:pt x="2050" y="1"/>
                      <a:pt x="20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760;p43">
                <a:extLst>
                  <a:ext uri="{FF2B5EF4-FFF2-40B4-BE49-F238E27FC236}">
                    <a16:creationId xmlns:a16="http://schemas.microsoft.com/office/drawing/2014/main" id="{1A4AFAD4-8125-4D86-9229-E4954733929A}"/>
                  </a:ext>
                </a:extLst>
              </p:cNvPr>
              <p:cNvSpPr/>
              <p:nvPr/>
            </p:nvSpPr>
            <p:spPr>
              <a:xfrm>
                <a:off x="5546575" y="4488925"/>
                <a:ext cx="34650" cy="69150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2766" extrusionOk="0">
                    <a:moveTo>
                      <a:pt x="1362" y="0"/>
                    </a:moveTo>
                    <a:cubicBezTo>
                      <a:pt x="1354" y="0"/>
                      <a:pt x="1346" y="4"/>
                      <a:pt x="1338" y="12"/>
                    </a:cubicBezTo>
                    <a:lnTo>
                      <a:pt x="17" y="2734"/>
                    </a:lnTo>
                    <a:cubicBezTo>
                      <a:pt x="1" y="2750"/>
                      <a:pt x="1" y="2766"/>
                      <a:pt x="17" y="2766"/>
                    </a:cubicBezTo>
                    <a:lnTo>
                      <a:pt x="33" y="2766"/>
                    </a:lnTo>
                    <a:cubicBezTo>
                      <a:pt x="33" y="2766"/>
                      <a:pt x="48" y="2766"/>
                      <a:pt x="48" y="2750"/>
                    </a:cubicBezTo>
                    <a:lnTo>
                      <a:pt x="1386" y="44"/>
                    </a:lnTo>
                    <a:cubicBezTo>
                      <a:pt x="1386" y="28"/>
                      <a:pt x="1386" y="12"/>
                      <a:pt x="1386" y="12"/>
                    </a:cubicBezTo>
                    <a:cubicBezTo>
                      <a:pt x="1378" y="4"/>
                      <a:pt x="1370" y="0"/>
                      <a:pt x="13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761;p43">
                <a:extLst>
                  <a:ext uri="{FF2B5EF4-FFF2-40B4-BE49-F238E27FC236}">
                    <a16:creationId xmlns:a16="http://schemas.microsoft.com/office/drawing/2014/main" id="{0300F710-6ADF-4C6D-8D08-DC4A51DE2686}"/>
                  </a:ext>
                </a:extLst>
              </p:cNvPr>
              <p:cNvSpPr/>
              <p:nvPr/>
            </p:nvSpPr>
            <p:spPr>
              <a:xfrm>
                <a:off x="5658800" y="4372625"/>
                <a:ext cx="42600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1513" extrusionOk="0">
                    <a:moveTo>
                      <a:pt x="1672" y="0"/>
                    </a:moveTo>
                    <a:lnTo>
                      <a:pt x="16" y="1481"/>
                    </a:lnTo>
                    <a:cubicBezTo>
                      <a:pt x="0" y="1481"/>
                      <a:pt x="0" y="1497"/>
                      <a:pt x="16" y="1513"/>
                    </a:cubicBezTo>
                    <a:lnTo>
                      <a:pt x="32" y="1513"/>
                    </a:lnTo>
                    <a:lnTo>
                      <a:pt x="48" y="1497"/>
                    </a:lnTo>
                    <a:lnTo>
                      <a:pt x="1704" y="32"/>
                    </a:lnTo>
                    <a:cubicBezTo>
                      <a:pt x="1704" y="16"/>
                      <a:pt x="1704" y="16"/>
                      <a:pt x="17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762;p43">
                <a:extLst>
                  <a:ext uri="{FF2B5EF4-FFF2-40B4-BE49-F238E27FC236}">
                    <a16:creationId xmlns:a16="http://schemas.microsoft.com/office/drawing/2014/main" id="{224E0A15-A6F4-490D-AB3A-C8AB9B62FF8B}"/>
                  </a:ext>
                </a:extLst>
              </p:cNvPr>
              <p:cNvSpPr/>
              <p:nvPr/>
            </p:nvSpPr>
            <p:spPr>
              <a:xfrm>
                <a:off x="5655625" y="4359950"/>
                <a:ext cx="38100" cy="46525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1861" extrusionOk="0">
                    <a:moveTo>
                      <a:pt x="1498" y="0"/>
                    </a:moveTo>
                    <a:cubicBezTo>
                      <a:pt x="1492" y="0"/>
                      <a:pt x="1485" y="4"/>
                      <a:pt x="1480" y="14"/>
                    </a:cubicBezTo>
                    <a:lnTo>
                      <a:pt x="16" y="1829"/>
                    </a:lnTo>
                    <a:cubicBezTo>
                      <a:pt x="0" y="1844"/>
                      <a:pt x="0" y="1860"/>
                      <a:pt x="16" y="1860"/>
                    </a:cubicBezTo>
                    <a:lnTo>
                      <a:pt x="48" y="1860"/>
                    </a:lnTo>
                    <a:lnTo>
                      <a:pt x="1512" y="30"/>
                    </a:lnTo>
                    <a:cubicBezTo>
                      <a:pt x="1523" y="19"/>
                      <a:pt x="1512" y="0"/>
                      <a:pt x="14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763;p43">
                <a:extLst>
                  <a:ext uri="{FF2B5EF4-FFF2-40B4-BE49-F238E27FC236}">
                    <a16:creationId xmlns:a16="http://schemas.microsoft.com/office/drawing/2014/main" id="{28A1ABA3-4FB5-43F7-ACCA-266782B3E4EB}"/>
                  </a:ext>
                </a:extLst>
              </p:cNvPr>
              <p:cNvSpPr/>
              <p:nvPr/>
            </p:nvSpPr>
            <p:spPr>
              <a:xfrm>
                <a:off x="5652825" y="4344600"/>
                <a:ext cx="27875" cy="5875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350" extrusionOk="0">
                    <a:moveTo>
                      <a:pt x="1084" y="1"/>
                    </a:moveTo>
                    <a:cubicBezTo>
                      <a:pt x="1078" y="1"/>
                      <a:pt x="1072" y="3"/>
                      <a:pt x="1067" y="7"/>
                    </a:cubicBezTo>
                    <a:lnTo>
                      <a:pt x="1" y="2315"/>
                    </a:lnTo>
                    <a:cubicBezTo>
                      <a:pt x="1" y="2315"/>
                      <a:pt x="1" y="2331"/>
                      <a:pt x="1" y="2331"/>
                    </a:cubicBezTo>
                    <a:cubicBezTo>
                      <a:pt x="7" y="2345"/>
                      <a:pt x="17" y="2349"/>
                      <a:pt x="26" y="2349"/>
                    </a:cubicBezTo>
                    <a:cubicBezTo>
                      <a:pt x="38" y="2349"/>
                      <a:pt x="48" y="2340"/>
                      <a:pt x="48" y="2331"/>
                    </a:cubicBezTo>
                    <a:lnTo>
                      <a:pt x="1115" y="23"/>
                    </a:lnTo>
                    <a:cubicBezTo>
                      <a:pt x="1115" y="12"/>
                      <a:pt x="1099" y="1"/>
                      <a:pt x="10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764;p43">
                <a:extLst>
                  <a:ext uri="{FF2B5EF4-FFF2-40B4-BE49-F238E27FC236}">
                    <a16:creationId xmlns:a16="http://schemas.microsoft.com/office/drawing/2014/main" id="{533BA0DB-7B45-4A4A-823B-273EE93082D2}"/>
                  </a:ext>
                </a:extLst>
              </p:cNvPr>
              <p:cNvSpPr/>
              <p:nvPr/>
            </p:nvSpPr>
            <p:spPr>
              <a:xfrm>
                <a:off x="5671125" y="4491200"/>
                <a:ext cx="153650" cy="329125"/>
              </a:xfrm>
              <a:custGeom>
                <a:avLst/>
                <a:gdLst/>
                <a:ahLst/>
                <a:cxnLst/>
                <a:rect l="l" t="t" r="r" b="b"/>
                <a:pathLst>
                  <a:path w="6146" h="13165" extrusionOk="0">
                    <a:moveTo>
                      <a:pt x="5129" y="3529"/>
                    </a:moveTo>
                    <a:cubicBezTo>
                      <a:pt x="5243" y="3529"/>
                      <a:pt x="5356" y="3568"/>
                      <a:pt x="5445" y="3646"/>
                    </a:cubicBezTo>
                    <a:cubicBezTo>
                      <a:pt x="5524" y="3710"/>
                      <a:pt x="5572" y="3805"/>
                      <a:pt x="5572" y="3916"/>
                    </a:cubicBezTo>
                    <a:cubicBezTo>
                      <a:pt x="5556" y="4012"/>
                      <a:pt x="5492" y="4107"/>
                      <a:pt x="5397" y="4155"/>
                    </a:cubicBezTo>
                    <a:cubicBezTo>
                      <a:pt x="5325" y="4187"/>
                      <a:pt x="5250" y="4203"/>
                      <a:pt x="5174" y="4203"/>
                    </a:cubicBezTo>
                    <a:cubicBezTo>
                      <a:pt x="5098" y="4203"/>
                      <a:pt x="5023" y="4187"/>
                      <a:pt x="4951" y="4155"/>
                    </a:cubicBezTo>
                    <a:cubicBezTo>
                      <a:pt x="4808" y="4076"/>
                      <a:pt x="4697" y="3948"/>
                      <a:pt x="4633" y="3805"/>
                    </a:cubicBezTo>
                    <a:cubicBezTo>
                      <a:pt x="4728" y="3694"/>
                      <a:pt x="4840" y="3598"/>
                      <a:pt x="4983" y="3550"/>
                    </a:cubicBezTo>
                    <a:cubicBezTo>
                      <a:pt x="5031" y="3536"/>
                      <a:pt x="5080" y="3529"/>
                      <a:pt x="5129" y="3529"/>
                    </a:cubicBezTo>
                    <a:close/>
                    <a:moveTo>
                      <a:pt x="6018" y="1"/>
                    </a:moveTo>
                    <a:cubicBezTo>
                      <a:pt x="5970" y="1"/>
                      <a:pt x="5922" y="49"/>
                      <a:pt x="5922" y="112"/>
                    </a:cubicBezTo>
                    <a:cubicBezTo>
                      <a:pt x="5938" y="733"/>
                      <a:pt x="5620" y="988"/>
                      <a:pt x="5254" y="1274"/>
                    </a:cubicBezTo>
                    <a:cubicBezTo>
                      <a:pt x="5031" y="1417"/>
                      <a:pt x="4856" y="1608"/>
                      <a:pt x="4697" y="1831"/>
                    </a:cubicBezTo>
                    <a:cubicBezTo>
                      <a:pt x="4378" y="2309"/>
                      <a:pt x="4251" y="2882"/>
                      <a:pt x="4330" y="3439"/>
                    </a:cubicBezTo>
                    <a:cubicBezTo>
                      <a:pt x="4346" y="3550"/>
                      <a:pt x="4362" y="3678"/>
                      <a:pt x="4410" y="3789"/>
                    </a:cubicBezTo>
                    <a:cubicBezTo>
                      <a:pt x="4330" y="3901"/>
                      <a:pt x="4267" y="4044"/>
                      <a:pt x="4219" y="4187"/>
                    </a:cubicBezTo>
                    <a:cubicBezTo>
                      <a:pt x="4060" y="4760"/>
                      <a:pt x="3996" y="5349"/>
                      <a:pt x="4028" y="5954"/>
                    </a:cubicBezTo>
                    <a:cubicBezTo>
                      <a:pt x="4028" y="6606"/>
                      <a:pt x="4012" y="7243"/>
                      <a:pt x="3773" y="7816"/>
                    </a:cubicBezTo>
                    <a:cubicBezTo>
                      <a:pt x="3503" y="8373"/>
                      <a:pt x="3089" y="8851"/>
                      <a:pt x="2580" y="9201"/>
                    </a:cubicBezTo>
                    <a:cubicBezTo>
                      <a:pt x="2245" y="9440"/>
                      <a:pt x="1895" y="9663"/>
                      <a:pt x="1545" y="9854"/>
                    </a:cubicBezTo>
                    <a:cubicBezTo>
                      <a:pt x="1354" y="9965"/>
                      <a:pt x="1163" y="10092"/>
                      <a:pt x="972" y="10204"/>
                    </a:cubicBezTo>
                    <a:cubicBezTo>
                      <a:pt x="685" y="10363"/>
                      <a:pt x="415" y="10602"/>
                      <a:pt x="224" y="10872"/>
                    </a:cubicBezTo>
                    <a:cubicBezTo>
                      <a:pt x="17" y="11175"/>
                      <a:pt x="1" y="11573"/>
                      <a:pt x="176" y="11891"/>
                    </a:cubicBezTo>
                    <a:cubicBezTo>
                      <a:pt x="335" y="12114"/>
                      <a:pt x="574" y="12273"/>
                      <a:pt x="845" y="12321"/>
                    </a:cubicBezTo>
                    <a:cubicBezTo>
                      <a:pt x="1127" y="12375"/>
                      <a:pt x="1410" y="12400"/>
                      <a:pt x="1698" y="12400"/>
                    </a:cubicBezTo>
                    <a:cubicBezTo>
                      <a:pt x="1831" y="12400"/>
                      <a:pt x="1966" y="12395"/>
                      <a:pt x="2102" y="12384"/>
                    </a:cubicBezTo>
                    <a:cubicBezTo>
                      <a:pt x="2205" y="12377"/>
                      <a:pt x="2310" y="12373"/>
                      <a:pt x="2415" y="12373"/>
                    </a:cubicBezTo>
                    <a:cubicBezTo>
                      <a:pt x="2730" y="12373"/>
                      <a:pt x="3049" y="12408"/>
                      <a:pt x="3359" y="12480"/>
                    </a:cubicBezTo>
                    <a:cubicBezTo>
                      <a:pt x="3789" y="12639"/>
                      <a:pt x="4171" y="12862"/>
                      <a:pt x="4521" y="13149"/>
                    </a:cubicBezTo>
                    <a:cubicBezTo>
                      <a:pt x="4537" y="13164"/>
                      <a:pt x="4553" y="13164"/>
                      <a:pt x="4585" y="13164"/>
                    </a:cubicBezTo>
                    <a:cubicBezTo>
                      <a:pt x="4697" y="13164"/>
                      <a:pt x="4728" y="13037"/>
                      <a:pt x="4649" y="12973"/>
                    </a:cubicBezTo>
                    <a:cubicBezTo>
                      <a:pt x="4071" y="12436"/>
                      <a:pt x="3312" y="12148"/>
                      <a:pt x="2533" y="12148"/>
                    </a:cubicBezTo>
                    <a:cubicBezTo>
                      <a:pt x="2390" y="12148"/>
                      <a:pt x="2246" y="12158"/>
                      <a:pt x="2102" y="12178"/>
                    </a:cubicBezTo>
                    <a:cubicBezTo>
                      <a:pt x="1976" y="12188"/>
                      <a:pt x="1848" y="12193"/>
                      <a:pt x="1721" y="12193"/>
                    </a:cubicBezTo>
                    <a:cubicBezTo>
                      <a:pt x="1445" y="12193"/>
                      <a:pt x="1169" y="12168"/>
                      <a:pt x="908" y="12114"/>
                    </a:cubicBezTo>
                    <a:cubicBezTo>
                      <a:pt x="685" y="12082"/>
                      <a:pt x="478" y="11955"/>
                      <a:pt x="351" y="11780"/>
                    </a:cubicBezTo>
                    <a:cubicBezTo>
                      <a:pt x="224" y="11525"/>
                      <a:pt x="240" y="11223"/>
                      <a:pt x="399" y="10984"/>
                    </a:cubicBezTo>
                    <a:cubicBezTo>
                      <a:pt x="590" y="10729"/>
                      <a:pt x="813" y="10538"/>
                      <a:pt x="1083" y="10379"/>
                    </a:cubicBezTo>
                    <a:cubicBezTo>
                      <a:pt x="1274" y="10267"/>
                      <a:pt x="1465" y="10156"/>
                      <a:pt x="1656" y="10045"/>
                    </a:cubicBezTo>
                    <a:cubicBezTo>
                      <a:pt x="2007" y="9838"/>
                      <a:pt x="2373" y="9615"/>
                      <a:pt x="2707" y="9376"/>
                    </a:cubicBezTo>
                    <a:cubicBezTo>
                      <a:pt x="3248" y="9010"/>
                      <a:pt x="3678" y="8501"/>
                      <a:pt x="3964" y="7912"/>
                    </a:cubicBezTo>
                    <a:cubicBezTo>
                      <a:pt x="4235" y="7291"/>
                      <a:pt x="4235" y="6606"/>
                      <a:pt x="4235" y="5954"/>
                    </a:cubicBezTo>
                    <a:cubicBezTo>
                      <a:pt x="4203" y="5381"/>
                      <a:pt x="4267" y="4808"/>
                      <a:pt x="4410" y="4251"/>
                    </a:cubicBezTo>
                    <a:cubicBezTo>
                      <a:pt x="4442" y="4171"/>
                      <a:pt x="4474" y="4092"/>
                      <a:pt x="4521" y="4012"/>
                    </a:cubicBezTo>
                    <a:cubicBezTo>
                      <a:pt x="4601" y="4155"/>
                      <a:pt x="4712" y="4267"/>
                      <a:pt x="4856" y="4330"/>
                    </a:cubicBezTo>
                    <a:cubicBezTo>
                      <a:pt x="4955" y="4384"/>
                      <a:pt x="5062" y="4408"/>
                      <a:pt x="5167" y="4408"/>
                    </a:cubicBezTo>
                    <a:cubicBezTo>
                      <a:pt x="5281" y="4408"/>
                      <a:pt x="5393" y="4380"/>
                      <a:pt x="5492" y="4330"/>
                    </a:cubicBezTo>
                    <a:cubicBezTo>
                      <a:pt x="5843" y="4171"/>
                      <a:pt x="5890" y="3694"/>
                      <a:pt x="5572" y="3471"/>
                    </a:cubicBezTo>
                    <a:cubicBezTo>
                      <a:pt x="5437" y="3369"/>
                      <a:pt x="5278" y="3316"/>
                      <a:pt x="5117" y="3316"/>
                    </a:cubicBezTo>
                    <a:cubicBezTo>
                      <a:pt x="5051" y="3316"/>
                      <a:pt x="4984" y="3325"/>
                      <a:pt x="4919" y="3343"/>
                    </a:cubicBezTo>
                    <a:cubicBezTo>
                      <a:pt x="4776" y="3391"/>
                      <a:pt x="4665" y="3471"/>
                      <a:pt x="4553" y="3582"/>
                    </a:cubicBezTo>
                    <a:cubicBezTo>
                      <a:pt x="4553" y="3519"/>
                      <a:pt x="4537" y="3471"/>
                      <a:pt x="4521" y="3407"/>
                    </a:cubicBezTo>
                    <a:cubicBezTo>
                      <a:pt x="4458" y="2898"/>
                      <a:pt x="4569" y="2372"/>
                      <a:pt x="4856" y="1943"/>
                    </a:cubicBezTo>
                    <a:cubicBezTo>
                      <a:pt x="5015" y="1752"/>
                      <a:pt x="5190" y="1577"/>
                      <a:pt x="5381" y="1433"/>
                    </a:cubicBezTo>
                    <a:cubicBezTo>
                      <a:pt x="5747" y="1131"/>
                      <a:pt x="6145" y="828"/>
                      <a:pt x="6129" y="112"/>
                    </a:cubicBezTo>
                    <a:cubicBezTo>
                      <a:pt x="6129" y="49"/>
                      <a:pt x="6081" y="1"/>
                      <a:pt x="60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0" name="Google Shape;804;p47">
            <a:extLst>
              <a:ext uri="{FF2B5EF4-FFF2-40B4-BE49-F238E27FC236}">
                <a16:creationId xmlns:a16="http://schemas.microsoft.com/office/drawing/2014/main" id="{2CDFD69A-D2FF-4E10-9CC2-E243904382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946" y="2143594"/>
            <a:ext cx="4341813" cy="9413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/>
              <a:t>營運模式</a:t>
            </a:r>
            <a:r>
              <a:rPr lang="en" b="1"/>
              <a:t> </a:t>
            </a:r>
            <a:r>
              <a:rPr lang="zh-TW" altLang="en-US" b="1">
                <a:solidFill>
                  <a:schemeClr val="lt2"/>
                </a:solidFill>
              </a:rPr>
              <a:t>商業模式</a:t>
            </a:r>
            <a:endParaRPr b="1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443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6" name="Google Shape;1186;p55"/>
          <p:cNvGrpSpPr/>
          <p:nvPr/>
        </p:nvGrpSpPr>
        <p:grpSpPr>
          <a:xfrm>
            <a:off x="3490398" y="1771185"/>
            <a:ext cx="2163306" cy="2237771"/>
            <a:chOff x="3612748" y="2620856"/>
            <a:chExt cx="1918505" cy="1984367"/>
          </a:xfrm>
        </p:grpSpPr>
        <p:sp>
          <p:nvSpPr>
            <p:cNvPr id="1187" name="Google Shape;1187;p55"/>
            <p:cNvSpPr/>
            <p:nvPr/>
          </p:nvSpPr>
          <p:spPr>
            <a:xfrm flipH="1">
              <a:off x="3612748" y="4258675"/>
              <a:ext cx="1918505" cy="346548"/>
            </a:xfrm>
            <a:custGeom>
              <a:avLst/>
              <a:gdLst/>
              <a:ahLst/>
              <a:cxnLst/>
              <a:rect l="l" t="t" r="r" b="b"/>
              <a:pathLst>
                <a:path w="58895" h="7219" extrusionOk="0">
                  <a:moveTo>
                    <a:pt x="34340" y="0"/>
                  </a:moveTo>
                  <a:cubicBezTo>
                    <a:pt x="32723" y="0"/>
                    <a:pt x="31062" y="17"/>
                    <a:pt x="29368" y="52"/>
                  </a:cubicBezTo>
                  <a:cubicBezTo>
                    <a:pt x="13132" y="386"/>
                    <a:pt x="0" y="2249"/>
                    <a:pt x="32" y="4206"/>
                  </a:cubicBezTo>
                  <a:cubicBezTo>
                    <a:pt x="75" y="5974"/>
                    <a:pt x="10667" y="7219"/>
                    <a:pt x="24544" y="7219"/>
                  </a:cubicBezTo>
                  <a:cubicBezTo>
                    <a:pt x="26159" y="7219"/>
                    <a:pt x="27819" y="7202"/>
                    <a:pt x="29511" y="7167"/>
                  </a:cubicBezTo>
                  <a:cubicBezTo>
                    <a:pt x="45763" y="6833"/>
                    <a:pt x="58895" y="4986"/>
                    <a:pt x="58847" y="3013"/>
                  </a:cubicBezTo>
                  <a:cubicBezTo>
                    <a:pt x="58819" y="1245"/>
                    <a:pt x="48228" y="0"/>
                    <a:pt x="3434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8" name="Google Shape;1188;p55"/>
            <p:cNvGrpSpPr/>
            <p:nvPr/>
          </p:nvGrpSpPr>
          <p:grpSpPr>
            <a:xfrm>
              <a:off x="3804459" y="2620856"/>
              <a:ext cx="1535083" cy="1877287"/>
              <a:chOff x="1576375" y="1622000"/>
              <a:chExt cx="396775" cy="485200"/>
            </a:xfrm>
          </p:grpSpPr>
          <p:sp>
            <p:nvSpPr>
              <p:cNvPr id="1189" name="Google Shape;1189;p55"/>
              <p:cNvSpPr/>
              <p:nvPr/>
            </p:nvSpPr>
            <p:spPr>
              <a:xfrm>
                <a:off x="1746300" y="1695325"/>
                <a:ext cx="35025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199" extrusionOk="0">
                    <a:moveTo>
                      <a:pt x="796" y="0"/>
                    </a:moveTo>
                    <a:cubicBezTo>
                      <a:pt x="271" y="0"/>
                      <a:pt x="0" y="637"/>
                      <a:pt x="366" y="1019"/>
                    </a:cubicBezTo>
                    <a:cubicBezTo>
                      <a:pt x="490" y="1143"/>
                      <a:pt x="643" y="1198"/>
                      <a:pt x="793" y="1198"/>
                    </a:cubicBezTo>
                    <a:cubicBezTo>
                      <a:pt x="1103" y="1198"/>
                      <a:pt x="1401" y="960"/>
                      <a:pt x="1401" y="605"/>
                    </a:cubicBezTo>
                    <a:cubicBezTo>
                      <a:pt x="1401" y="271"/>
                      <a:pt x="1130" y="0"/>
                      <a:pt x="796" y="0"/>
                    </a:cubicBezTo>
                    <a:close/>
                  </a:path>
                </a:pathLst>
              </a:custGeom>
              <a:solidFill>
                <a:srgbClr val="FFB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55"/>
              <p:cNvSpPr/>
              <p:nvPr/>
            </p:nvSpPr>
            <p:spPr>
              <a:xfrm>
                <a:off x="1693375" y="1720800"/>
                <a:ext cx="35025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199" extrusionOk="0">
                    <a:moveTo>
                      <a:pt x="796" y="0"/>
                    </a:moveTo>
                    <a:cubicBezTo>
                      <a:pt x="271" y="0"/>
                      <a:pt x="0" y="653"/>
                      <a:pt x="382" y="1019"/>
                    </a:cubicBezTo>
                    <a:cubicBezTo>
                      <a:pt x="501" y="1143"/>
                      <a:pt x="650" y="1198"/>
                      <a:pt x="797" y="1198"/>
                    </a:cubicBezTo>
                    <a:cubicBezTo>
                      <a:pt x="1103" y="1198"/>
                      <a:pt x="1401" y="960"/>
                      <a:pt x="1401" y="605"/>
                    </a:cubicBezTo>
                    <a:cubicBezTo>
                      <a:pt x="1401" y="271"/>
                      <a:pt x="1130" y="0"/>
                      <a:pt x="796" y="0"/>
                    </a:cubicBezTo>
                    <a:close/>
                  </a:path>
                </a:pathLst>
              </a:custGeom>
              <a:solidFill>
                <a:srgbClr val="FFB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55"/>
              <p:cNvSpPr/>
              <p:nvPr/>
            </p:nvSpPr>
            <p:spPr>
              <a:xfrm>
                <a:off x="1802400" y="1699300"/>
                <a:ext cx="3505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199" extrusionOk="0">
                    <a:moveTo>
                      <a:pt x="796" y="0"/>
                    </a:moveTo>
                    <a:cubicBezTo>
                      <a:pt x="271" y="0"/>
                      <a:pt x="0" y="637"/>
                      <a:pt x="383" y="1019"/>
                    </a:cubicBezTo>
                    <a:cubicBezTo>
                      <a:pt x="501" y="1143"/>
                      <a:pt x="651" y="1199"/>
                      <a:pt x="798" y="1199"/>
                    </a:cubicBezTo>
                    <a:cubicBezTo>
                      <a:pt x="1104" y="1199"/>
                      <a:pt x="1401" y="960"/>
                      <a:pt x="1401" y="605"/>
                    </a:cubicBezTo>
                    <a:cubicBezTo>
                      <a:pt x="1401" y="271"/>
                      <a:pt x="1131" y="0"/>
                      <a:pt x="796" y="0"/>
                    </a:cubicBezTo>
                    <a:close/>
                  </a:path>
                </a:pathLst>
              </a:custGeom>
              <a:solidFill>
                <a:srgbClr val="FFB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55"/>
              <p:cNvSpPr/>
              <p:nvPr/>
            </p:nvSpPr>
            <p:spPr>
              <a:xfrm>
                <a:off x="1858500" y="1725175"/>
                <a:ext cx="3505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199" extrusionOk="0">
                    <a:moveTo>
                      <a:pt x="813" y="0"/>
                    </a:moveTo>
                    <a:cubicBezTo>
                      <a:pt x="271" y="0"/>
                      <a:pt x="1" y="637"/>
                      <a:pt x="383" y="1019"/>
                    </a:cubicBezTo>
                    <a:cubicBezTo>
                      <a:pt x="507" y="1143"/>
                      <a:pt x="658" y="1198"/>
                      <a:pt x="805" y="1198"/>
                    </a:cubicBezTo>
                    <a:cubicBezTo>
                      <a:pt x="1111" y="1198"/>
                      <a:pt x="1402" y="960"/>
                      <a:pt x="1402" y="605"/>
                    </a:cubicBezTo>
                    <a:cubicBezTo>
                      <a:pt x="1402" y="271"/>
                      <a:pt x="1131" y="0"/>
                      <a:pt x="813" y="0"/>
                    </a:cubicBezTo>
                    <a:close/>
                  </a:path>
                </a:pathLst>
              </a:custGeom>
              <a:solidFill>
                <a:srgbClr val="FFB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55"/>
              <p:cNvSpPr/>
              <p:nvPr/>
            </p:nvSpPr>
            <p:spPr>
              <a:xfrm>
                <a:off x="1765400" y="2083400"/>
                <a:ext cx="2470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988" h="121" extrusionOk="0">
                    <a:moveTo>
                      <a:pt x="488" y="1"/>
                    </a:moveTo>
                    <a:cubicBezTo>
                      <a:pt x="322" y="1"/>
                      <a:pt x="159" y="21"/>
                      <a:pt x="0" y="60"/>
                    </a:cubicBezTo>
                    <a:cubicBezTo>
                      <a:pt x="159" y="100"/>
                      <a:pt x="322" y="120"/>
                      <a:pt x="488" y="120"/>
                    </a:cubicBezTo>
                    <a:cubicBezTo>
                      <a:pt x="653" y="120"/>
                      <a:pt x="820" y="100"/>
                      <a:pt x="987" y="60"/>
                    </a:cubicBezTo>
                    <a:cubicBezTo>
                      <a:pt x="820" y="21"/>
                      <a:pt x="653" y="1"/>
                      <a:pt x="488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55"/>
              <p:cNvSpPr/>
              <p:nvPr/>
            </p:nvSpPr>
            <p:spPr>
              <a:xfrm>
                <a:off x="1904675" y="2064050"/>
                <a:ext cx="25100" cy="32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131" extrusionOk="0">
                    <a:moveTo>
                      <a:pt x="379" y="1"/>
                    </a:moveTo>
                    <a:cubicBezTo>
                      <a:pt x="253" y="1"/>
                      <a:pt x="122" y="22"/>
                      <a:pt x="0" y="70"/>
                    </a:cubicBezTo>
                    <a:cubicBezTo>
                      <a:pt x="115" y="105"/>
                      <a:pt x="238" y="131"/>
                      <a:pt x="357" y="131"/>
                    </a:cubicBezTo>
                    <a:cubicBezTo>
                      <a:pt x="404" y="131"/>
                      <a:pt x="449" y="127"/>
                      <a:pt x="494" y="118"/>
                    </a:cubicBezTo>
                    <a:cubicBezTo>
                      <a:pt x="543" y="127"/>
                      <a:pt x="591" y="131"/>
                      <a:pt x="640" y="131"/>
                    </a:cubicBezTo>
                    <a:cubicBezTo>
                      <a:pt x="765" y="131"/>
                      <a:pt x="888" y="105"/>
                      <a:pt x="1003" y="70"/>
                    </a:cubicBezTo>
                    <a:cubicBezTo>
                      <a:pt x="881" y="22"/>
                      <a:pt x="751" y="1"/>
                      <a:pt x="618" y="1"/>
                    </a:cubicBezTo>
                    <a:cubicBezTo>
                      <a:pt x="576" y="1"/>
                      <a:pt x="535" y="3"/>
                      <a:pt x="494" y="7"/>
                    </a:cubicBezTo>
                    <a:cubicBezTo>
                      <a:pt x="456" y="3"/>
                      <a:pt x="418" y="1"/>
                      <a:pt x="379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55"/>
              <p:cNvSpPr/>
              <p:nvPr/>
            </p:nvSpPr>
            <p:spPr>
              <a:xfrm>
                <a:off x="1627300" y="2065900"/>
                <a:ext cx="24700" cy="300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120" extrusionOk="0">
                    <a:moveTo>
                      <a:pt x="488" y="0"/>
                    </a:moveTo>
                    <a:cubicBezTo>
                      <a:pt x="323" y="0"/>
                      <a:pt x="160" y="20"/>
                      <a:pt x="1" y="60"/>
                    </a:cubicBezTo>
                    <a:cubicBezTo>
                      <a:pt x="160" y="100"/>
                      <a:pt x="323" y="120"/>
                      <a:pt x="488" y="120"/>
                    </a:cubicBezTo>
                    <a:cubicBezTo>
                      <a:pt x="653" y="120"/>
                      <a:pt x="821" y="100"/>
                      <a:pt x="988" y="60"/>
                    </a:cubicBezTo>
                    <a:cubicBezTo>
                      <a:pt x="821" y="20"/>
                      <a:pt x="653" y="0"/>
                      <a:pt x="488" y="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55"/>
              <p:cNvSpPr/>
              <p:nvPr/>
            </p:nvSpPr>
            <p:spPr>
              <a:xfrm>
                <a:off x="1779725" y="2025775"/>
                <a:ext cx="76425" cy="71150"/>
              </a:xfrm>
              <a:custGeom>
                <a:avLst/>
                <a:gdLst/>
                <a:ahLst/>
                <a:cxnLst/>
                <a:rect l="l" t="t" r="r" b="b"/>
                <a:pathLst>
                  <a:path w="3057" h="2846" extrusionOk="0">
                    <a:moveTo>
                      <a:pt x="1901" y="1"/>
                    </a:moveTo>
                    <a:cubicBezTo>
                      <a:pt x="1845" y="1"/>
                      <a:pt x="1790" y="9"/>
                      <a:pt x="1735" y="26"/>
                    </a:cubicBezTo>
                    <a:cubicBezTo>
                      <a:pt x="1512" y="89"/>
                      <a:pt x="1321" y="185"/>
                      <a:pt x="1162" y="328"/>
                    </a:cubicBezTo>
                    <a:cubicBezTo>
                      <a:pt x="907" y="535"/>
                      <a:pt x="669" y="790"/>
                      <a:pt x="478" y="1060"/>
                    </a:cubicBezTo>
                    <a:cubicBezTo>
                      <a:pt x="287" y="1331"/>
                      <a:pt x="0" y="1967"/>
                      <a:pt x="112" y="2365"/>
                    </a:cubicBezTo>
                    <a:cubicBezTo>
                      <a:pt x="159" y="2541"/>
                      <a:pt x="287" y="2668"/>
                      <a:pt x="462" y="2700"/>
                    </a:cubicBezTo>
                    <a:cubicBezTo>
                      <a:pt x="963" y="2797"/>
                      <a:pt x="1477" y="2846"/>
                      <a:pt x="1992" y="2846"/>
                    </a:cubicBezTo>
                    <a:cubicBezTo>
                      <a:pt x="2065" y="2846"/>
                      <a:pt x="2139" y="2845"/>
                      <a:pt x="2213" y="2843"/>
                    </a:cubicBezTo>
                    <a:lnTo>
                      <a:pt x="2945" y="2843"/>
                    </a:lnTo>
                    <a:cubicBezTo>
                      <a:pt x="2977" y="2843"/>
                      <a:pt x="3009" y="2843"/>
                      <a:pt x="3025" y="2827"/>
                    </a:cubicBezTo>
                    <a:cubicBezTo>
                      <a:pt x="3040" y="2795"/>
                      <a:pt x="3056" y="2763"/>
                      <a:pt x="3040" y="2732"/>
                    </a:cubicBezTo>
                    <a:cubicBezTo>
                      <a:pt x="2993" y="2413"/>
                      <a:pt x="2929" y="2063"/>
                      <a:pt x="2674" y="1872"/>
                    </a:cubicBezTo>
                    <a:cubicBezTo>
                      <a:pt x="2595" y="1824"/>
                      <a:pt x="2515" y="1776"/>
                      <a:pt x="2483" y="1697"/>
                    </a:cubicBezTo>
                    <a:cubicBezTo>
                      <a:pt x="2467" y="1665"/>
                      <a:pt x="2467" y="1617"/>
                      <a:pt x="2483" y="1585"/>
                    </a:cubicBezTo>
                    <a:lnTo>
                      <a:pt x="2483" y="1490"/>
                    </a:lnTo>
                    <a:cubicBezTo>
                      <a:pt x="2499" y="1347"/>
                      <a:pt x="2515" y="1188"/>
                      <a:pt x="2515" y="1044"/>
                    </a:cubicBezTo>
                    <a:cubicBezTo>
                      <a:pt x="2547" y="742"/>
                      <a:pt x="2563" y="376"/>
                      <a:pt x="2340" y="169"/>
                    </a:cubicBezTo>
                    <a:cubicBezTo>
                      <a:pt x="2211" y="63"/>
                      <a:pt x="2056" y="1"/>
                      <a:pt x="1901" y="1"/>
                    </a:cubicBezTo>
                    <a:close/>
                  </a:path>
                </a:pathLst>
              </a:custGeom>
              <a:solidFill>
                <a:srgbClr val="FF76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55"/>
              <p:cNvSpPr/>
              <p:nvPr/>
            </p:nvSpPr>
            <p:spPr>
              <a:xfrm>
                <a:off x="1782500" y="2062625"/>
                <a:ext cx="73650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2946" h="1372" extrusionOk="0">
                    <a:moveTo>
                      <a:pt x="2356" y="0"/>
                    </a:moveTo>
                    <a:cubicBezTo>
                      <a:pt x="2309" y="32"/>
                      <a:pt x="2261" y="64"/>
                      <a:pt x="2213" y="80"/>
                    </a:cubicBezTo>
                    <a:cubicBezTo>
                      <a:pt x="2118" y="175"/>
                      <a:pt x="1990" y="239"/>
                      <a:pt x="1863" y="287"/>
                    </a:cubicBezTo>
                    <a:cubicBezTo>
                      <a:pt x="1810" y="293"/>
                      <a:pt x="1755" y="297"/>
                      <a:pt x="1699" y="297"/>
                    </a:cubicBezTo>
                    <a:cubicBezTo>
                      <a:pt x="1620" y="297"/>
                      <a:pt x="1540" y="289"/>
                      <a:pt x="1465" y="271"/>
                    </a:cubicBezTo>
                    <a:cubicBezTo>
                      <a:pt x="1440" y="269"/>
                      <a:pt x="1414" y="268"/>
                      <a:pt x="1389" y="268"/>
                    </a:cubicBezTo>
                    <a:cubicBezTo>
                      <a:pt x="1160" y="268"/>
                      <a:pt x="935" y="333"/>
                      <a:pt x="749" y="462"/>
                    </a:cubicBezTo>
                    <a:lnTo>
                      <a:pt x="510" y="398"/>
                    </a:lnTo>
                    <a:cubicBezTo>
                      <a:pt x="287" y="493"/>
                      <a:pt x="112" y="685"/>
                      <a:pt x="1" y="891"/>
                    </a:cubicBezTo>
                    <a:cubicBezTo>
                      <a:pt x="48" y="1067"/>
                      <a:pt x="176" y="1194"/>
                      <a:pt x="351" y="1226"/>
                    </a:cubicBezTo>
                    <a:cubicBezTo>
                      <a:pt x="852" y="1323"/>
                      <a:pt x="1366" y="1372"/>
                      <a:pt x="1881" y="1372"/>
                    </a:cubicBezTo>
                    <a:cubicBezTo>
                      <a:pt x="1954" y="1372"/>
                      <a:pt x="2028" y="1371"/>
                      <a:pt x="2102" y="1369"/>
                    </a:cubicBezTo>
                    <a:lnTo>
                      <a:pt x="2834" y="1369"/>
                    </a:lnTo>
                    <a:cubicBezTo>
                      <a:pt x="2866" y="1369"/>
                      <a:pt x="2898" y="1369"/>
                      <a:pt x="2914" y="1353"/>
                    </a:cubicBezTo>
                    <a:cubicBezTo>
                      <a:pt x="2929" y="1321"/>
                      <a:pt x="2945" y="1289"/>
                      <a:pt x="2929" y="1258"/>
                    </a:cubicBezTo>
                    <a:cubicBezTo>
                      <a:pt x="2882" y="939"/>
                      <a:pt x="2818" y="573"/>
                      <a:pt x="2547" y="382"/>
                    </a:cubicBezTo>
                    <a:cubicBezTo>
                      <a:pt x="2484" y="334"/>
                      <a:pt x="2388" y="302"/>
                      <a:pt x="2356" y="207"/>
                    </a:cubicBezTo>
                    <a:cubicBezTo>
                      <a:pt x="2356" y="175"/>
                      <a:pt x="2356" y="127"/>
                      <a:pt x="2356" y="96"/>
                    </a:cubicBezTo>
                    <a:lnTo>
                      <a:pt x="23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55"/>
              <p:cNvSpPr/>
              <p:nvPr/>
            </p:nvSpPr>
            <p:spPr>
              <a:xfrm>
                <a:off x="1831050" y="2084325"/>
                <a:ext cx="440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176" h="501" extrusionOk="0">
                    <a:moveTo>
                      <a:pt x="21" y="0"/>
                    </a:moveTo>
                    <a:cubicBezTo>
                      <a:pt x="18" y="0"/>
                      <a:pt x="16" y="2"/>
                      <a:pt x="16" y="8"/>
                    </a:cubicBezTo>
                    <a:cubicBezTo>
                      <a:pt x="1" y="8"/>
                      <a:pt x="1" y="8"/>
                      <a:pt x="1" y="23"/>
                    </a:cubicBezTo>
                    <a:cubicBezTo>
                      <a:pt x="64" y="183"/>
                      <a:pt x="112" y="342"/>
                      <a:pt x="160" y="501"/>
                    </a:cubicBezTo>
                    <a:lnTo>
                      <a:pt x="176" y="501"/>
                    </a:lnTo>
                    <a:cubicBezTo>
                      <a:pt x="144" y="326"/>
                      <a:pt x="96" y="167"/>
                      <a:pt x="32" y="8"/>
                    </a:cubicBezTo>
                    <a:cubicBezTo>
                      <a:pt x="32" y="8"/>
                      <a:pt x="25" y="0"/>
                      <a:pt x="21" y="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55"/>
              <p:cNvSpPr/>
              <p:nvPr/>
            </p:nvSpPr>
            <p:spPr>
              <a:xfrm>
                <a:off x="1843000" y="2083300"/>
                <a:ext cx="5975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542" extrusionOk="0">
                    <a:moveTo>
                      <a:pt x="0" y="1"/>
                    </a:moveTo>
                    <a:cubicBezTo>
                      <a:pt x="0" y="1"/>
                      <a:pt x="0" y="17"/>
                      <a:pt x="0" y="33"/>
                    </a:cubicBezTo>
                    <a:cubicBezTo>
                      <a:pt x="96" y="192"/>
                      <a:pt x="159" y="367"/>
                      <a:pt x="207" y="542"/>
                    </a:cubicBezTo>
                    <a:lnTo>
                      <a:pt x="239" y="542"/>
                    </a:lnTo>
                    <a:cubicBezTo>
                      <a:pt x="191" y="351"/>
                      <a:pt x="127" y="176"/>
                      <a:pt x="32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55"/>
              <p:cNvSpPr/>
              <p:nvPr/>
            </p:nvSpPr>
            <p:spPr>
              <a:xfrm>
                <a:off x="1576375" y="1622400"/>
                <a:ext cx="396775" cy="483625"/>
              </a:xfrm>
              <a:custGeom>
                <a:avLst/>
                <a:gdLst/>
                <a:ahLst/>
                <a:cxnLst/>
                <a:rect l="l" t="t" r="r" b="b"/>
                <a:pathLst>
                  <a:path w="15871" h="19345" extrusionOk="0">
                    <a:moveTo>
                      <a:pt x="3725" y="1"/>
                    </a:moveTo>
                    <a:cubicBezTo>
                      <a:pt x="3586" y="1"/>
                      <a:pt x="3457" y="89"/>
                      <a:pt x="3407" y="227"/>
                    </a:cubicBezTo>
                    <a:cubicBezTo>
                      <a:pt x="3343" y="450"/>
                      <a:pt x="3279" y="673"/>
                      <a:pt x="3248" y="896"/>
                    </a:cubicBezTo>
                    <a:cubicBezTo>
                      <a:pt x="3248" y="928"/>
                      <a:pt x="3232" y="959"/>
                      <a:pt x="3232" y="991"/>
                    </a:cubicBezTo>
                    <a:cubicBezTo>
                      <a:pt x="3232" y="1007"/>
                      <a:pt x="3232" y="1023"/>
                      <a:pt x="3232" y="1039"/>
                    </a:cubicBezTo>
                    <a:lnTo>
                      <a:pt x="3216" y="1135"/>
                    </a:lnTo>
                    <a:cubicBezTo>
                      <a:pt x="3216" y="1198"/>
                      <a:pt x="3200" y="1278"/>
                      <a:pt x="3200" y="1357"/>
                    </a:cubicBezTo>
                    <a:lnTo>
                      <a:pt x="3200" y="1437"/>
                    </a:lnTo>
                    <a:cubicBezTo>
                      <a:pt x="3184" y="1755"/>
                      <a:pt x="3184" y="2058"/>
                      <a:pt x="3216" y="2360"/>
                    </a:cubicBezTo>
                    <a:cubicBezTo>
                      <a:pt x="3216" y="2392"/>
                      <a:pt x="3216" y="2440"/>
                      <a:pt x="3216" y="2456"/>
                    </a:cubicBezTo>
                    <a:lnTo>
                      <a:pt x="3216" y="2535"/>
                    </a:lnTo>
                    <a:lnTo>
                      <a:pt x="3232" y="2631"/>
                    </a:lnTo>
                    <a:lnTo>
                      <a:pt x="3232" y="2647"/>
                    </a:lnTo>
                    <a:cubicBezTo>
                      <a:pt x="3232" y="2694"/>
                      <a:pt x="3248" y="2774"/>
                      <a:pt x="3248" y="2790"/>
                    </a:cubicBezTo>
                    <a:cubicBezTo>
                      <a:pt x="3263" y="2806"/>
                      <a:pt x="3248" y="2822"/>
                      <a:pt x="3263" y="2854"/>
                    </a:cubicBezTo>
                    <a:cubicBezTo>
                      <a:pt x="3263" y="2885"/>
                      <a:pt x="3279" y="2917"/>
                      <a:pt x="3279" y="2949"/>
                    </a:cubicBezTo>
                    <a:cubicBezTo>
                      <a:pt x="3375" y="3459"/>
                      <a:pt x="3534" y="3952"/>
                      <a:pt x="3741" y="4414"/>
                    </a:cubicBezTo>
                    <a:lnTo>
                      <a:pt x="3789" y="4525"/>
                    </a:lnTo>
                    <a:cubicBezTo>
                      <a:pt x="3884" y="4716"/>
                      <a:pt x="3980" y="4923"/>
                      <a:pt x="4091" y="5114"/>
                    </a:cubicBezTo>
                    <a:lnTo>
                      <a:pt x="4139" y="5225"/>
                    </a:lnTo>
                    <a:cubicBezTo>
                      <a:pt x="4139" y="5225"/>
                      <a:pt x="4043" y="5942"/>
                      <a:pt x="3900" y="6817"/>
                    </a:cubicBezTo>
                    <a:cubicBezTo>
                      <a:pt x="3789" y="7470"/>
                      <a:pt x="3645" y="8234"/>
                      <a:pt x="3502" y="8807"/>
                    </a:cubicBezTo>
                    <a:cubicBezTo>
                      <a:pt x="3439" y="9109"/>
                      <a:pt x="3343" y="9412"/>
                      <a:pt x="3184" y="9682"/>
                    </a:cubicBezTo>
                    <a:cubicBezTo>
                      <a:pt x="2754" y="10160"/>
                      <a:pt x="0" y="12802"/>
                      <a:pt x="653" y="15253"/>
                    </a:cubicBezTo>
                    <a:cubicBezTo>
                      <a:pt x="1322" y="17720"/>
                      <a:pt x="2977" y="18755"/>
                      <a:pt x="2977" y="18755"/>
                    </a:cubicBezTo>
                    <a:cubicBezTo>
                      <a:pt x="2706" y="18771"/>
                      <a:pt x="2452" y="18882"/>
                      <a:pt x="2245" y="19058"/>
                    </a:cubicBezTo>
                    <a:cubicBezTo>
                      <a:pt x="2101" y="19201"/>
                      <a:pt x="3598" y="19264"/>
                      <a:pt x="5014" y="19312"/>
                    </a:cubicBezTo>
                    <a:cubicBezTo>
                      <a:pt x="6192" y="19344"/>
                      <a:pt x="7322" y="19344"/>
                      <a:pt x="7386" y="19344"/>
                    </a:cubicBezTo>
                    <a:cubicBezTo>
                      <a:pt x="7482" y="19328"/>
                      <a:pt x="7577" y="19280"/>
                      <a:pt x="7657" y="19233"/>
                    </a:cubicBezTo>
                    <a:cubicBezTo>
                      <a:pt x="7736" y="19201"/>
                      <a:pt x="7848" y="19137"/>
                      <a:pt x="7959" y="19073"/>
                    </a:cubicBezTo>
                    <a:cubicBezTo>
                      <a:pt x="8962" y="18485"/>
                      <a:pt x="9853" y="17736"/>
                      <a:pt x="10601" y="16845"/>
                    </a:cubicBezTo>
                    <a:cubicBezTo>
                      <a:pt x="10649" y="16797"/>
                      <a:pt x="10697" y="16750"/>
                      <a:pt x="10729" y="16686"/>
                    </a:cubicBezTo>
                    <a:lnTo>
                      <a:pt x="10761" y="16670"/>
                    </a:lnTo>
                    <a:cubicBezTo>
                      <a:pt x="10808" y="17227"/>
                      <a:pt x="11047" y="19042"/>
                      <a:pt x="11318" y="19073"/>
                    </a:cubicBezTo>
                    <a:cubicBezTo>
                      <a:pt x="11528" y="19104"/>
                      <a:pt x="12394" y="19184"/>
                      <a:pt x="13071" y="19184"/>
                    </a:cubicBezTo>
                    <a:cubicBezTo>
                      <a:pt x="13469" y="19184"/>
                      <a:pt x="13802" y="19156"/>
                      <a:pt x="13896" y="19073"/>
                    </a:cubicBezTo>
                    <a:cubicBezTo>
                      <a:pt x="14167" y="18851"/>
                      <a:pt x="14851" y="13041"/>
                      <a:pt x="14565" y="11290"/>
                    </a:cubicBezTo>
                    <a:cubicBezTo>
                      <a:pt x="14438" y="10414"/>
                      <a:pt x="14358" y="9523"/>
                      <a:pt x="14326" y="8616"/>
                    </a:cubicBezTo>
                    <a:cubicBezTo>
                      <a:pt x="14310" y="8250"/>
                      <a:pt x="14310" y="7868"/>
                      <a:pt x="14294" y="7533"/>
                    </a:cubicBezTo>
                    <a:lnTo>
                      <a:pt x="14294" y="7263"/>
                    </a:lnTo>
                    <a:cubicBezTo>
                      <a:pt x="14262" y="6276"/>
                      <a:pt x="14262" y="5512"/>
                      <a:pt x="14262" y="5512"/>
                    </a:cubicBezTo>
                    <a:cubicBezTo>
                      <a:pt x="14262" y="5512"/>
                      <a:pt x="14294" y="5480"/>
                      <a:pt x="14310" y="5416"/>
                    </a:cubicBezTo>
                    <a:cubicBezTo>
                      <a:pt x="14326" y="5400"/>
                      <a:pt x="14342" y="5385"/>
                      <a:pt x="14342" y="5369"/>
                    </a:cubicBezTo>
                    <a:cubicBezTo>
                      <a:pt x="14358" y="5337"/>
                      <a:pt x="14358" y="5305"/>
                      <a:pt x="14374" y="5289"/>
                    </a:cubicBezTo>
                    <a:cubicBezTo>
                      <a:pt x="14390" y="5257"/>
                      <a:pt x="14406" y="5225"/>
                      <a:pt x="14422" y="5194"/>
                    </a:cubicBezTo>
                    <a:cubicBezTo>
                      <a:pt x="14533" y="4923"/>
                      <a:pt x="14708" y="4525"/>
                      <a:pt x="14883" y="4063"/>
                    </a:cubicBezTo>
                    <a:cubicBezTo>
                      <a:pt x="14899" y="4047"/>
                      <a:pt x="14915" y="4016"/>
                      <a:pt x="14931" y="3984"/>
                    </a:cubicBezTo>
                    <a:cubicBezTo>
                      <a:pt x="14963" y="3904"/>
                      <a:pt x="14995" y="3809"/>
                      <a:pt x="15011" y="3761"/>
                    </a:cubicBezTo>
                    <a:cubicBezTo>
                      <a:pt x="15042" y="3713"/>
                      <a:pt x="15058" y="3650"/>
                      <a:pt x="15074" y="3602"/>
                    </a:cubicBezTo>
                    <a:lnTo>
                      <a:pt x="15138" y="3443"/>
                    </a:lnTo>
                    <a:cubicBezTo>
                      <a:pt x="15170" y="3363"/>
                      <a:pt x="15202" y="3268"/>
                      <a:pt x="15233" y="3188"/>
                    </a:cubicBezTo>
                    <a:cubicBezTo>
                      <a:pt x="15472" y="2535"/>
                      <a:pt x="15663" y="1867"/>
                      <a:pt x="15822" y="1198"/>
                    </a:cubicBezTo>
                    <a:cubicBezTo>
                      <a:pt x="15822" y="1150"/>
                      <a:pt x="15838" y="1119"/>
                      <a:pt x="15838" y="1071"/>
                    </a:cubicBezTo>
                    <a:cubicBezTo>
                      <a:pt x="15838" y="1071"/>
                      <a:pt x="15838" y="1055"/>
                      <a:pt x="15838" y="1055"/>
                    </a:cubicBezTo>
                    <a:cubicBezTo>
                      <a:pt x="15854" y="975"/>
                      <a:pt x="15870" y="896"/>
                      <a:pt x="15870" y="816"/>
                    </a:cubicBezTo>
                    <a:cubicBezTo>
                      <a:pt x="15870" y="784"/>
                      <a:pt x="15870" y="768"/>
                      <a:pt x="15870" y="753"/>
                    </a:cubicBezTo>
                    <a:cubicBezTo>
                      <a:pt x="15854" y="609"/>
                      <a:pt x="15743" y="514"/>
                      <a:pt x="15599" y="514"/>
                    </a:cubicBezTo>
                    <a:lnTo>
                      <a:pt x="15584" y="514"/>
                    </a:lnTo>
                    <a:lnTo>
                      <a:pt x="15408" y="530"/>
                    </a:lnTo>
                    <a:cubicBezTo>
                      <a:pt x="15313" y="546"/>
                      <a:pt x="15217" y="562"/>
                      <a:pt x="15122" y="577"/>
                    </a:cubicBezTo>
                    <a:lnTo>
                      <a:pt x="15042" y="593"/>
                    </a:lnTo>
                    <a:lnTo>
                      <a:pt x="14979" y="609"/>
                    </a:lnTo>
                    <a:lnTo>
                      <a:pt x="14899" y="625"/>
                    </a:lnTo>
                    <a:cubicBezTo>
                      <a:pt x="14453" y="753"/>
                      <a:pt x="14040" y="928"/>
                      <a:pt x="13658" y="1182"/>
                    </a:cubicBezTo>
                    <a:cubicBezTo>
                      <a:pt x="13610" y="1198"/>
                      <a:pt x="13578" y="1230"/>
                      <a:pt x="13530" y="1262"/>
                    </a:cubicBezTo>
                    <a:lnTo>
                      <a:pt x="13451" y="1326"/>
                    </a:lnTo>
                    <a:lnTo>
                      <a:pt x="13339" y="1405"/>
                    </a:lnTo>
                    <a:lnTo>
                      <a:pt x="13212" y="1485"/>
                    </a:lnTo>
                    <a:lnTo>
                      <a:pt x="13085" y="1596"/>
                    </a:lnTo>
                    <a:cubicBezTo>
                      <a:pt x="12814" y="1819"/>
                      <a:pt x="12559" y="2058"/>
                      <a:pt x="12336" y="2328"/>
                    </a:cubicBezTo>
                    <a:cubicBezTo>
                      <a:pt x="11843" y="2217"/>
                      <a:pt x="11350" y="2137"/>
                      <a:pt x="10856" y="2090"/>
                    </a:cubicBezTo>
                    <a:cubicBezTo>
                      <a:pt x="10761" y="2074"/>
                      <a:pt x="10665" y="2058"/>
                      <a:pt x="10554" y="2058"/>
                    </a:cubicBezTo>
                    <a:cubicBezTo>
                      <a:pt x="10321" y="2034"/>
                      <a:pt x="10079" y="2020"/>
                      <a:pt x="9841" y="2020"/>
                    </a:cubicBezTo>
                    <a:cubicBezTo>
                      <a:pt x="9754" y="2020"/>
                      <a:pt x="9668" y="2022"/>
                      <a:pt x="9583" y="2026"/>
                    </a:cubicBezTo>
                    <a:cubicBezTo>
                      <a:pt x="9408" y="2026"/>
                      <a:pt x="9248" y="2042"/>
                      <a:pt x="9073" y="2058"/>
                    </a:cubicBezTo>
                    <a:cubicBezTo>
                      <a:pt x="8437" y="2090"/>
                      <a:pt x="7816" y="2185"/>
                      <a:pt x="7195" y="2328"/>
                    </a:cubicBezTo>
                    <a:lnTo>
                      <a:pt x="6972" y="2137"/>
                    </a:lnTo>
                    <a:lnTo>
                      <a:pt x="6877" y="2074"/>
                    </a:lnTo>
                    <a:cubicBezTo>
                      <a:pt x="6877" y="2058"/>
                      <a:pt x="6877" y="2058"/>
                      <a:pt x="6861" y="2058"/>
                    </a:cubicBezTo>
                    <a:lnTo>
                      <a:pt x="6829" y="2026"/>
                    </a:lnTo>
                    <a:cubicBezTo>
                      <a:pt x="6622" y="1851"/>
                      <a:pt x="6351" y="1644"/>
                      <a:pt x="6049" y="1405"/>
                    </a:cubicBezTo>
                    <a:lnTo>
                      <a:pt x="5969" y="1357"/>
                    </a:lnTo>
                    <a:cubicBezTo>
                      <a:pt x="5874" y="1278"/>
                      <a:pt x="5778" y="1198"/>
                      <a:pt x="5683" y="1135"/>
                    </a:cubicBezTo>
                    <a:lnTo>
                      <a:pt x="5524" y="1023"/>
                    </a:lnTo>
                    <a:cubicBezTo>
                      <a:pt x="5380" y="912"/>
                      <a:pt x="5221" y="800"/>
                      <a:pt x="5062" y="689"/>
                    </a:cubicBezTo>
                    <a:cubicBezTo>
                      <a:pt x="4951" y="625"/>
                      <a:pt x="4855" y="562"/>
                      <a:pt x="4760" y="498"/>
                    </a:cubicBezTo>
                    <a:lnTo>
                      <a:pt x="4680" y="450"/>
                    </a:lnTo>
                    <a:cubicBezTo>
                      <a:pt x="4569" y="371"/>
                      <a:pt x="4473" y="307"/>
                      <a:pt x="4378" y="259"/>
                    </a:cubicBezTo>
                    <a:lnTo>
                      <a:pt x="4250" y="195"/>
                    </a:lnTo>
                    <a:lnTo>
                      <a:pt x="4107" y="116"/>
                    </a:lnTo>
                    <a:lnTo>
                      <a:pt x="4043" y="100"/>
                    </a:lnTo>
                    <a:cubicBezTo>
                      <a:pt x="3996" y="68"/>
                      <a:pt x="3932" y="36"/>
                      <a:pt x="3868" y="20"/>
                    </a:cubicBezTo>
                    <a:lnTo>
                      <a:pt x="3836" y="20"/>
                    </a:lnTo>
                    <a:cubicBezTo>
                      <a:pt x="3800" y="7"/>
                      <a:pt x="3762" y="1"/>
                      <a:pt x="37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55"/>
              <p:cNvSpPr/>
              <p:nvPr/>
            </p:nvSpPr>
            <p:spPr>
              <a:xfrm>
                <a:off x="1576375" y="1842550"/>
                <a:ext cx="208950" cy="263475"/>
              </a:xfrm>
              <a:custGeom>
                <a:avLst/>
                <a:gdLst/>
                <a:ahLst/>
                <a:cxnLst/>
                <a:rect l="l" t="t" r="r" b="b"/>
                <a:pathLst>
                  <a:path w="8358" h="10539" extrusionOk="0">
                    <a:moveTo>
                      <a:pt x="3502" y="1"/>
                    </a:moveTo>
                    <a:cubicBezTo>
                      <a:pt x="3454" y="303"/>
                      <a:pt x="3343" y="606"/>
                      <a:pt x="3184" y="876"/>
                    </a:cubicBezTo>
                    <a:cubicBezTo>
                      <a:pt x="2754" y="1354"/>
                      <a:pt x="0" y="3996"/>
                      <a:pt x="669" y="6447"/>
                    </a:cubicBezTo>
                    <a:cubicBezTo>
                      <a:pt x="1003" y="7753"/>
                      <a:pt x="1719" y="8914"/>
                      <a:pt x="2738" y="9774"/>
                    </a:cubicBezTo>
                    <a:cubicBezTo>
                      <a:pt x="2818" y="9838"/>
                      <a:pt x="2897" y="9901"/>
                      <a:pt x="2977" y="9949"/>
                    </a:cubicBezTo>
                    <a:cubicBezTo>
                      <a:pt x="2706" y="9981"/>
                      <a:pt x="2452" y="10076"/>
                      <a:pt x="2245" y="10252"/>
                    </a:cubicBezTo>
                    <a:cubicBezTo>
                      <a:pt x="2101" y="10395"/>
                      <a:pt x="3598" y="10458"/>
                      <a:pt x="5014" y="10506"/>
                    </a:cubicBezTo>
                    <a:lnTo>
                      <a:pt x="5078" y="10506"/>
                    </a:lnTo>
                    <a:cubicBezTo>
                      <a:pt x="6240" y="10538"/>
                      <a:pt x="7322" y="10538"/>
                      <a:pt x="7386" y="10538"/>
                    </a:cubicBezTo>
                    <a:cubicBezTo>
                      <a:pt x="7482" y="10522"/>
                      <a:pt x="7577" y="10474"/>
                      <a:pt x="7673" y="10427"/>
                    </a:cubicBezTo>
                    <a:lnTo>
                      <a:pt x="7673" y="10411"/>
                    </a:lnTo>
                    <a:cubicBezTo>
                      <a:pt x="7720" y="9726"/>
                      <a:pt x="7768" y="9058"/>
                      <a:pt x="7848" y="8389"/>
                    </a:cubicBezTo>
                    <a:cubicBezTo>
                      <a:pt x="7959" y="7355"/>
                      <a:pt x="8086" y="6336"/>
                      <a:pt x="8230" y="5317"/>
                    </a:cubicBezTo>
                    <a:cubicBezTo>
                      <a:pt x="8293" y="4840"/>
                      <a:pt x="8357" y="4330"/>
                      <a:pt x="8134" y="3916"/>
                    </a:cubicBezTo>
                    <a:cubicBezTo>
                      <a:pt x="7991" y="3694"/>
                      <a:pt x="7800" y="3503"/>
                      <a:pt x="7593" y="3359"/>
                    </a:cubicBezTo>
                    <a:cubicBezTo>
                      <a:pt x="6733" y="2691"/>
                      <a:pt x="5858" y="2054"/>
                      <a:pt x="4967" y="1433"/>
                    </a:cubicBezTo>
                    <a:cubicBezTo>
                      <a:pt x="4569" y="1179"/>
                      <a:pt x="4203" y="892"/>
                      <a:pt x="3868" y="558"/>
                    </a:cubicBezTo>
                    <a:cubicBezTo>
                      <a:pt x="3725" y="399"/>
                      <a:pt x="3598" y="208"/>
                      <a:pt x="35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55"/>
              <p:cNvSpPr/>
              <p:nvPr/>
            </p:nvSpPr>
            <p:spPr>
              <a:xfrm>
                <a:off x="1841400" y="1838175"/>
                <a:ext cx="102300" cy="264125"/>
              </a:xfrm>
              <a:custGeom>
                <a:avLst/>
                <a:gdLst/>
                <a:ahLst/>
                <a:cxnLst/>
                <a:rect l="l" t="t" r="r" b="b"/>
                <a:pathLst>
                  <a:path w="4092" h="10565" extrusionOk="0">
                    <a:moveTo>
                      <a:pt x="3741" y="1"/>
                    </a:moveTo>
                    <a:cubicBezTo>
                      <a:pt x="3152" y="940"/>
                      <a:pt x="2675" y="1927"/>
                      <a:pt x="2308" y="2945"/>
                    </a:cubicBezTo>
                    <a:cubicBezTo>
                      <a:pt x="2086" y="3550"/>
                      <a:pt x="1910" y="4139"/>
                      <a:pt x="1704" y="4744"/>
                    </a:cubicBezTo>
                    <a:cubicBezTo>
                      <a:pt x="1353" y="5810"/>
                      <a:pt x="987" y="6957"/>
                      <a:pt x="303" y="7848"/>
                    </a:cubicBezTo>
                    <a:cubicBezTo>
                      <a:pt x="191" y="7975"/>
                      <a:pt x="112" y="8087"/>
                      <a:pt x="0" y="8230"/>
                    </a:cubicBezTo>
                    <a:cubicBezTo>
                      <a:pt x="48" y="8182"/>
                      <a:pt x="96" y="8119"/>
                      <a:pt x="128" y="8071"/>
                    </a:cubicBezTo>
                    <a:lnTo>
                      <a:pt x="160" y="8055"/>
                    </a:lnTo>
                    <a:cubicBezTo>
                      <a:pt x="175" y="8246"/>
                      <a:pt x="223" y="8612"/>
                      <a:pt x="271" y="8994"/>
                    </a:cubicBezTo>
                    <a:cubicBezTo>
                      <a:pt x="382" y="9678"/>
                      <a:pt x="542" y="10442"/>
                      <a:pt x="717" y="10458"/>
                    </a:cubicBezTo>
                    <a:cubicBezTo>
                      <a:pt x="931" y="10479"/>
                      <a:pt x="1828" y="10565"/>
                      <a:pt x="2511" y="10565"/>
                    </a:cubicBezTo>
                    <a:cubicBezTo>
                      <a:pt x="2891" y="10565"/>
                      <a:pt x="3204" y="10538"/>
                      <a:pt x="3295" y="10458"/>
                    </a:cubicBezTo>
                    <a:cubicBezTo>
                      <a:pt x="3439" y="10347"/>
                      <a:pt x="3693" y="8596"/>
                      <a:pt x="3868" y="6734"/>
                    </a:cubicBezTo>
                    <a:cubicBezTo>
                      <a:pt x="4012" y="5158"/>
                      <a:pt x="4091" y="3487"/>
                      <a:pt x="3964" y="2691"/>
                    </a:cubicBezTo>
                    <a:cubicBezTo>
                      <a:pt x="3837" y="1799"/>
                      <a:pt x="3757" y="908"/>
                      <a:pt x="37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55"/>
              <p:cNvSpPr/>
              <p:nvPr/>
            </p:nvSpPr>
            <p:spPr>
              <a:xfrm>
                <a:off x="1655950" y="1622000"/>
                <a:ext cx="148075" cy="195075"/>
              </a:xfrm>
              <a:custGeom>
                <a:avLst/>
                <a:gdLst/>
                <a:ahLst/>
                <a:cxnLst/>
                <a:rect l="l" t="t" r="r" b="b"/>
                <a:pathLst>
                  <a:path w="5923" h="7803" extrusionOk="0">
                    <a:moveTo>
                      <a:pt x="557" y="1"/>
                    </a:moveTo>
                    <a:cubicBezTo>
                      <a:pt x="415" y="1"/>
                      <a:pt x="277" y="92"/>
                      <a:pt x="240" y="243"/>
                    </a:cubicBezTo>
                    <a:cubicBezTo>
                      <a:pt x="160" y="450"/>
                      <a:pt x="112" y="673"/>
                      <a:pt x="80" y="896"/>
                    </a:cubicBezTo>
                    <a:cubicBezTo>
                      <a:pt x="65" y="928"/>
                      <a:pt x="65" y="960"/>
                      <a:pt x="65" y="1007"/>
                    </a:cubicBezTo>
                    <a:cubicBezTo>
                      <a:pt x="65" y="1007"/>
                      <a:pt x="65" y="1039"/>
                      <a:pt x="65" y="1055"/>
                    </a:cubicBezTo>
                    <a:lnTo>
                      <a:pt x="49" y="1135"/>
                    </a:lnTo>
                    <a:cubicBezTo>
                      <a:pt x="33" y="1214"/>
                      <a:pt x="33" y="1278"/>
                      <a:pt x="33" y="1358"/>
                    </a:cubicBezTo>
                    <a:lnTo>
                      <a:pt x="33" y="1453"/>
                    </a:lnTo>
                    <a:cubicBezTo>
                      <a:pt x="1" y="1755"/>
                      <a:pt x="17" y="2074"/>
                      <a:pt x="33" y="2376"/>
                    </a:cubicBezTo>
                    <a:cubicBezTo>
                      <a:pt x="49" y="2408"/>
                      <a:pt x="49" y="2440"/>
                      <a:pt x="49" y="2472"/>
                    </a:cubicBezTo>
                    <a:lnTo>
                      <a:pt x="49" y="2535"/>
                    </a:lnTo>
                    <a:lnTo>
                      <a:pt x="65" y="2631"/>
                    </a:lnTo>
                    <a:lnTo>
                      <a:pt x="65" y="2663"/>
                    </a:lnTo>
                    <a:cubicBezTo>
                      <a:pt x="65" y="2710"/>
                      <a:pt x="65" y="2774"/>
                      <a:pt x="80" y="2806"/>
                    </a:cubicBezTo>
                    <a:cubicBezTo>
                      <a:pt x="96" y="2822"/>
                      <a:pt x="80" y="2822"/>
                      <a:pt x="96" y="2854"/>
                    </a:cubicBezTo>
                    <a:cubicBezTo>
                      <a:pt x="96" y="2901"/>
                      <a:pt x="112" y="2933"/>
                      <a:pt x="112" y="2965"/>
                    </a:cubicBezTo>
                    <a:cubicBezTo>
                      <a:pt x="208" y="3459"/>
                      <a:pt x="367" y="3952"/>
                      <a:pt x="574" y="4430"/>
                    </a:cubicBezTo>
                    <a:lnTo>
                      <a:pt x="622" y="4541"/>
                    </a:lnTo>
                    <a:cubicBezTo>
                      <a:pt x="701" y="4732"/>
                      <a:pt x="813" y="4923"/>
                      <a:pt x="908" y="5130"/>
                    </a:cubicBezTo>
                    <a:lnTo>
                      <a:pt x="972" y="5225"/>
                    </a:lnTo>
                    <a:cubicBezTo>
                      <a:pt x="972" y="5225"/>
                      <a:pt x="876" y="5958"/>
                      <a:pt x="733" y="6817"/>
                    </a:cubicBezTo>
                    <a:cubicBezTo>
                      <a:pt x="923" y="6761"/>
                      <a:pt x="1105" y="6698"/>
                      <a:pt x="1290" y="6698"/>
                    </a:cubicBezTo>
                    <a:cubicBezTo>
                      <a:pt x="1369" y="6698"/>
                      <a:pt x="1448" y="6709"/>
                      <a:pt x="1529" y="6738"/>
                    </a:cubicBezTo>
                    <a:cubicBezTo>
                      <a:pt x="1720" y="6817"/>
                      <a:pt x="1879" y="6945"/>
                      <a:pt x="2022" y="7104"/>
                    </a:cubicBezTo>
                    <a:cubicBezTo>
                      <a:pt x="2512" y="7552"/>
                      <a:pt x="3150" y="7802"/>
                      <a:pt x="3794" y="7802"/>
                    </a:cubicBezTo>
                    <a:cubicBezTo>
                      <a:pt x="3883" y="7802"/>
                      <a:pt x="3971" y="7798"/>
                      <a:pt x="4060" y="7788"/>
                    </a:cubicBezTo>
                    <a:cubicBezTo>
                      <a:pt x="4824" y="7677"/>
                      <a:pt x="5445" y="7167"/>
                      <a:pt x="5699" y="6451"/>
                    </a:cubicBezTo>
                    <a:cubicBezTo>
                      <a:pt x="5779" y="6133"/>
                      <a:pt x="5827" y="5798"/>
                      <a:pt x="5827" y="5464"/>
                    </a:cubicBezTo>
                    <a:cubicBezTo>
                      <a:pt x="5858" y="4477"/>
                      <a:pt x="5874" y="3490"/>
                      <a:pt x="5922" y="2504"/>
                    </a:cubicBezTo>
                    <a:cubicBezTo>
                      <a:pt x="5922" y="2360"/>
                      <a:pt x="5922" y="2201"/>
                      <a:pt x="5906" y="2058"/>
                    </a:cubicBezTo>
                    <a:cubicBezTo>
                      <a:pt x="5270" y="2106"/>
                      <a:pt x="4633" y="2201"/>
                      <a:pt x="4012" y="2344"/>
                    </a:cubicBezTo>
                    <a:lnTo>
                      <a:pt x="3789" y="2137"/>
                    </a:lnTo>
                    <a:lnTo>
                      <a:pt x="3710" y="2074"/>
                    </a:lnTo>
                    <a:cubicBezTo>
                      <a:pt x="3710" y="2074"/>
                      <a:pt x="3694" y="2074"/>
                      <a:pt x="3694" y="2058"/>
                    </a:cubicBezTo>
                    <a:lnTo>
                      <a:pt x="3646" y="2026"/>
                    </a:lnTo>
                    <a:cubicBezTo>
                      <a:pt x="3455" y="1867"/>
                      <a:pt x="3184" y="1644"/>
                      <a:pt x="2882" y="1421"/>
                    </a:cubicBezTo>
                    <a:lnTo>
                      <a:pt x="2802" y="1358"/>
                    </a:lnTo>
                    <a:cubicBezTo>
                      <a:pt x="2707" y="1278"/>
                      <a:pt x="2611" y="1214"/>
                      <a:pt x="2516" y="1135"/>
                    </a:cubicBezTo>
                    <a:lnTo>
                      <a:pt x="2357" y="1023"/>
                    </a:lnTo>
                    <a:cubicBezTo>
                      <a:pt x="2197" y="912"/>
                      <a:pt x="2054" y="800"/>
                      <a:pt x="1895" y="705"/>
                    </a:cubicBezTo>
                    <a:cubicBezTo>
                      <a:pt x="1784" y="625"/>
                      <a:pt x="1688" y="562"/>
                      <a:pt x="1593" y="498"/>
                    </a:cubicBezTo>
                    <a:lnTo>
                      <a:pt x="1513" y="450"/>
                    </a:lnTo>
                    <a:cubicBezTo>
                      <a:pt x="1402" y="387"/>
                      <a:pt x="1306" y="323"/>
                      <a:pt x="1195" y="259"/>
                    </a:cubicBezTo>
                    <a:lnTo>
                      <a:pt x="1083" y="196"/>
                    </a:lnTo>
                    <a:lnTo>
                      <a:pt x="940" y="132"/>
                    </a:lnTo>
                    <a:lnTo>
                      <a:pt x="876" y="100"/>
                    </a:lnTo>
                    <a:cubicBezTo>
                      <a:pt x="813" y="68"/>
                      <a:pt x="765" y="36"/>
                      <a:pt x="701" y="20"/>
                    </a:cubicBezTo>
                    <a:lnTo>
                      <a:pt x="669" y="20"/>
                    </a:lnTo>
                    <a:cubicBezTo>
                      <a:pt x="633" y="7"/>
                      <a:pt x="595" y="1"/>
                      <a:pt x="5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55"/>
              <p:cNvSpPr/>
              <p:nvPr/>
            </p:nvSpPr>
            <p:spPr>
              <a:xfrm>
                <a:off x="1848550" y="1634825"/>
                <a:ext cx="124600" cy="170800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6832" extrusionOk="0">
                    <a:moveTo>
                      <a:pt x="4553" y="1"/>
                    </a:moveTo>
                    <a:cubicBezTo>
                      <a:pt x="4458" y="17"/>
                      <a:pt x="4362" y="33"/>
                      <a:pt x="4267" y="49"/>
                    </a:cubicBezTo>
                    <a:lnTo>
                      <a:pt x="4171" y="65"/>
                    </a:lnTo>
                    <a:lnTo>
                      <a:pt x="4124" y="80"/>
                    </a:lnTo>
                    <a:lnTo>
                      <a:pt x="4044" y="96"/>
                    </a:lnTo>
                    <a:cubicBezTo>
                      <a:pt x="3598" y="224"/>
                      <a:pt x="3184" y="399"/>
                      <a:pt x="2802" y="653"/>
                    </a:cubicBezTo>
                    <a:cubicBezTo>
                      <a:pt x="2755" y="669"/>
                      <a:pt x="2707" y="701"/>
                      <a:pt x="2675" y="733"/>
                    </a:cubicBezTo>
                    <a:lnTo>
                      <a:pt x="2580" y="797"/>
                    </a:lnTo>
                    <a:lnTo>
                      <a:pt x="2468" y="876"/>
                    </a:lnTo>
                    <a:lnTo>
                      <a:pt x="2357" y="972"/>
                    </a:lnTo>
                    <a:lnTo>
                      <a:pt x="2229" y="1067"/>
                    </a:lnTo>
                    <a:cubicBezTo>
                      <a:pt x="1959" y="1290"/>
                      <a:pt x="1704" y="1545"/>
                      <a:pt x="1481" y="1815"/>
                    </a:cubicBezTo>
                    <a:cubicBezTo>
                      <a:pt x="988" y="1704"/>
                      <a:pt x="494" y="1609"/>
                      <a:pt x="1" y="1561"/>
                    </a:cubicBezTo>
                    <a:lnTo>
                      <a:pt x="1" y="1561"/>
                    </a:lnTo>
                    <a:cubicBezTo>
                      <a:pt x="33" y="2118"/>
                      <a:pt x="112" y="2691"/>
                      <a:pt x="192" y="3232"/>
                    </a:cubicBezTo>
                    <a:cubicBezTo>
                      <a:pt x="287" y="3917"/>
                      <a:pt x="415" y="4601"/>
                      <a:pt x="542" y="5270"/>
                    </a:cubicBezTo>
                    <a:cubicBezTo>
                      <a:pt x="590" y="5620"/>
                      <a:pt x="717" y="5954"/>
                      <a:pt x="940" y="6240"/>
                    </a:cubicBezTo>
                    <a:cubicBezTo>
                      <a:pt x="1211" y="6479"/>
                      <a:pt x="1545" y="6638"/>
                      <a:pt x="1911" y="6686"/>
                    </a:cubicBezTo>
                    <a:cubicBezTo>
                      <a:pt x="2219" y="6781"/>
                      <a:pt x="2545" y="6832"/>
                      <a:pt x="2869" y="6832"/>
                    </a:cubicBezTo>
                    <a:cubicBezTo>
                      <a:pt x="2980" y="6832"/>
                      <a:pt x="3091" y="6826"/>
                      <a:pt x="3200" y="6814"/>
                    </a:cubicBezTo>
                    <a:cubicBezTo>
                      <a:pt x="3280" y="6798"/>
                      <a:pt x="3344" y="6798"/>
                      <a:pt x="3407" y="6766"/>
                    </a:cubicBezTo>
                    <a:cubicBezTo>
                      <a:pt x="3375" y="5779"/>
                      <a:pt x="3375" y="5015"/>
                      <a:pt x="3375" y="5015"/>
                    </a:cubicBezTo>
                    <a:cubicBezTo>
                      <a:pt x="3375" y="5015"/>
                      <a:pt x="3407" y="4983"/>
                      <a:pt x="3423" y="4919"/>
                    </a:cubicBezTo>
                    <a:cubicBezTo>
                      <a:pt x="3439" y="4903"/>
                      <a:pt x="3455" y="4888"/>
                      <a:pt x="3455" y="4872"/>
                    </a:cubicBezTo>
                    <a:cubicBezTo>
                      <a:pt x="3471" y="4840"/>
                      <a:pt x="3471" y="4808"/>
                      <a:pt x="3487" y="4792"/>
                    </a:cubicBezTo>
                    <a:cubicBezTo>
                      <a:pt x="3503" y="4760"/>
                      <a:pt x="3519" y="4728"/>
                      <a:pt x="3535" y="4697"/>
                    </a:cubicBezTo>
                    <a:cubicBezTo>
                      <a:pt x="3646" y="4426"/>
                      <a:pt x="3821" y="4028"/>
                      <a:pt x="3996" y="3566"/>
                    </a:cubicBezTo>
                    <a:cubicBezTo>
                      <a:pt x="4012" y="3550"/>
                      <a:pt x="4028" y="3519"/>
                      <a:pt x="4044" y="3487"/>
                    </a:cubicBezTo>
                    <a:cubicBezTo>
                      <a:pt x="4076" y="3407"/>
                      <a:pt x="4108" y="3312"/>
                      <a:pt x="4124" y="3264"/>
                    </a:cubicBezTo>
                    <a:cubicBezTo>
                      <a:pt x="4155" y="3216"/>
                      <a:pt x="4171" y="3153"/>
                      <a:pt x="4187" y="3105"/>
                    </a:cubicBezTo>
                    <a:lnTo>
                      <a:pt x="4251" y="2946"/>
                    </a:lnTo>
                    <a:cubicBezTo>
                      <a:pt x="4283" y="2866"/>
                      <a:pt x="4315" y="2771"/>
                      <a:pt x="4346" y="2691"/>
                    </a:cubicBezTo>
                    <a:cubicBezTo>
                      <a:pt x="4585" y="2038"/>
                      <a:pt x="4776" y="1370"/>
                      <a:pt x="4935" y="701"/>
                    </a:cubicBezTo>
                    <a:cubicBezTo>
                      <a:pt x="4935" y="653"/>
                      <a:pt x="4951" y="622"/>
                      <a:pt x="4951" y="574"/>
                    </a:cubicBezTo>
                    <a:cubicBezTo>
                      <a:pt x="4951" y="574"/>
                      <a:pt x="4951" y="558"/>
                      <a:pt x="4951" y="558"/>
                    </a:cubicBezTo>
                    <a:cubicBezTo>
                      <a:pt x="4967" y="478"/>
                      <a:pt x="4983" y="399"/>
                      <a:pt x="4983" y="319"/>
                    </a:cubicBezTo>
                    <a:lnTo>
                      <a:pt x="4983" y="287"/>
                    </a:lnTo>
                    <a:cubicBezTo>
                      <a:pt x="4983" y="271"/>
                      <a:pt x="4983" y="271"/>
                      <a:pt x="4983" y="256"/>
                    </a:cubicBezTo>
                    <a:cubicBezTo>
                      <a:pt x="4983" y="112"/>
                      <a:pt x="4888" y="1"/>
                      <a:pt x="47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55"/>
              <p:cNvSpPr/>
              <p:nvPr/>
            </p:nvSpPr>
            <p:spPr>
              <a:xfrm>
                <a:off x="1687400" y="2046050"/>
                <a:ext cx="87975" cy="59975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2399" extrusionOk="0">
                    <a:moveTo>
                      <a:pt x="3264" y="1"/>
                    </a:moveTo>
                    <a:cubicBezTo>
                      <a:pt x="3244" y="1"/>
                      <a:pt x="3223" y="5"/>
                      <a:pt x="3200" y="10"/>
                    </a:cubicBezTo>
                    <a:cubicBezTo>
                      <a:pt x="2706" y="122"/>
                      <a:pt x="2404" y="663"/>
                      <a:pt x="1926" y="806"/>
                    </a:cubicBezTo>
                    <a:cubicBezTo>
                      <a:pt x="1843" y="832"/>
                      <a:pt x="1757" y="845"/>
                      <a:pt x="1671" y="845"/>
                    </a:cubicBezTo>
                    <a:cubicBezTo>
                      <a:pt x="1492" y="845"/>
                      <a:pt x="1313" y="791"/>
                      <a:pt x="1162" y="695"/>
                    </a:cubicBezTo>
                    <a:cubicBezTo>
                      <a:pt x="992" y="585"/>
                      <a:pt x="634" y="130"/>
                      <a:pt x="369" y="130"/>
                    </a:cubicBezTo>
                    <a:cubicBezTo>
                      <a:pt x="288" y="130"/>
                      <a:pt x="215" y="173"/>
                      <a:pt x="160" y="281"/>
                    </a:cubicBezTo>
                    <a:cubicBezTo>
                      <a:pt x="0" y="615"/>
                      <a:pt x="366" y="1379"/>
                      <a:pt x="494" y="1682"/>
                    </a:cubicBezTo>
                    <a:cubicBezTo>
                      <a:pt x="557" y="1793"/>
                      <a:pt x="589" y="1905"/>
                      <a:pt x="605" y="2032"/>
                    </a:cubicBezTo>
                    <a:cubicBezTo>
                      <a:pt x="605" y="2112"/>
                      <a:pt x="573" y="2207"/>
                      <a:pt x="573" y="2287"/>
                    </a:cubicBezTo>
                    <a:cubicBezTo>
                      <a:pt x="573" y="2318"/>
                      <a:pt x="573" y="2334"/>
                      <a:pt x="573" y="2366"/>
                    </a:cubicBezTo>
                    <a:cubicBezTo>
                      <a:pt x="1751" y="2398"/>
                      <a:pt x="2881" y="2398"/>
                      <a:pt x="2945" y="2398"/>
                    </a:cubicBezTo>
                    <a:cubicBezTo>
                      <a:pt x="3041" y="2382"/>
                      <a:pt x="3136" y="2334"/>
                      <a:pt x="3232" y="2287"/>
                    </a:cubicBezTo>
                    <a:cubicBezTo>
                      <a:pt x="3311" y="2255"/>
                      <a:pt x="3407" y="2191"/>
                      <a:pt x="3518" y="2127"/>
                    </a:cubicBezTo>
                    <a:lnTo>
                      <a:pt x="3518" y="1889"/>
                    </a:lnTo>
                    <a:cubicBezTo>
                      <a:pt x="3518" y="1332"/>
                      <a:pt x="3470" y="790"/>
                      <a:pt x="3423" y="249"/>
                    </a:cubicBezTo>
                    <a:cubicBezTo>
                      <a:pt x="3407" y="217"/>
                      <a:pt x="3407" y="186"/>
                      <a:pt x="3407" y="154"/>
                    </a:cubicBezTo>
                    <a:cubicBezTo>
                      <a:pt x="3407" y="106"/>
                      <a:pt x="3391" y="74"/>
                      <a:pt x="3359" y="42"/>
                    </a:cubicBezTo>
                    <a:cubicBezTo>
                      <a:pt x="3329" y="12"/>
                      <a:pt x="3298" y="1"/>
                      <a:pt x="32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55"/>
              <p:cNvSpPr/>
              <p:nvPr/>
            </p:nvSpPr>
            <p:spPr>
              <a:xfrm>
                <a:off x="1628900" y="2080675"/>
                <a:ext cx="74450" cy="245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982" extrusionOk="0">
                    <a:moveTo>
                      <a:pt x="1342" y="1"/>
                    </a:moveTo>
                    <a:cubicBezTo>
                      <a:pt x="1297" y="1"/>
                      <a:pt x="1251" y="12"/>
                      <a:pt x="1210" y="42"/>
                    </a:cubicBezTo>
                    <a:cubicBezTo>
                      <a:pt x="1115" y="74"/>
                      <a:pt x="876" y="154"/>
                      <a:pt x="637" y="249"/>
                    </a:cubicBezTo>
                    <a:cubicBezTo>
                      <a:pt x="717" y="313"/>
                      <a:pt x="796" y="376"/>
                      <a:pt x="876" y="424"/>
                    </a:cubicBezTo>
                    <a:cubicBezTo>
                      <a:pt x="605" y="456"/>
                      <a:pt x="351" y="551"/>
                      <a:pt x="144" y="727"/>
                    </a:cubicBezTo>
                    <a:cubicBezTo>
                      <a:pt x="0" y="870"/>
                      <a:pt x="1497" y="949"/>
                      <a:pt x="2913" y="981"/>
                    </a:cubicBezTo>
                    <a:lnTo>
                      <a:pt x="2977" y="981"/>
                    </a:lnTo>
                    <a:cubicBezTo>
                      <a:pt x="2945" y="663"/>
                      <a:pt x="2754" y="392"/>
                      <a:pt x="2468" y="233"/>
                    </a:cubicBezTo>
                    <a:cubicBezTo>
                      <a:pt x="2341" y="170"/>
                      <a:pt x="2205" y="139"/>
                      <a:pt x="2069" y="139"/>
                    </a:cubicBezTo>
                    <a:cubicBezTo>
                      <a:pt x="1861" y="139"/>
                      <a:pt x="1654" y="210"/>
                      <a:pt x="1481" y="345"/>
                    </a:cubicBezTo>
                    <a:cubicBezTo>
                      <a:pt x="1513" y="233"/>
                      <a:pt x="1529" y="58"/>
                      <a:pt x="1417" y="10"/>
                    </a:cubicBezTo>
                    <a:cubicBezTo>
                      <a:pt x="1394" y="4"/>
                      <a:pt x="1368" y="1"/>
                      <a:pt x="13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55"/>
              <p:cNvSpPr/>
              <p:nvPr/>
            </p:nvSpPr>
            <p:spPr>
              <a:xfrm>
                <a:off x="1848150" y="2006500"/>
                <a:ext cx="89975" cy="95625"/>
              </a:xfrm>
              <a:custGeom>
                <a:avLst/>
                <a:gdLst/>
                <a:ahLst/>
                <a:cxnLst/>
                <a:rect l="l" t="t" r="r" b="b"/>
                <a:pathLst>
                  <a:path w="3599" h="3825" extrusionOk="0">
                    <a:moveTo>
                      <a:pt x="3598" y="1"/>
                    </a:moveTo>
                    <a:lnTo>
                      <a:pt x="3598" y="1"/>
                    </a:lnTo>
                    <a:cubicBezTo>
                      <a:pt x="3487" y="64"/>
                      <a:pt x="3407" y="128"/>
                      <a:pt x="3328" y="239"/>
                    </a:cubicBezTo>
                    <a:cubicBezTo>
                      <a:pt x="3121" y="510"/>
                      <a:pt x="2993" y="860"/>
                      <a:pt x="2771" y="1131"/>
                    </a:cubicBezTo>
                    <a:cubicBezTo>
                      <a:pt x="2532" y="1433"/>
                      <a:pt x="2198" y="1656"/>
                      <a:pt x="1816" y="1736"/>
                    </a:cubicBezTo>
                    <a:cubicBezTo>
                      <a:pt x="1290" y="1863"/>
                      <a:pt x="670" y="1736"/>
                      <a:pt x="256" y="2086"/>
                    </a:cubicBezTo>
                    <a:cubicBezTo>
                      <a:pt x="176" y="2150"/>
                      <a:pt x="96" y="2197"/>
                      <a:pt x="1" y="2261"/>
                    </a:cubicBezTo>
                    <a:cubicBezTo>
                      <a:pt x="112" y="2945"/>
                      <a:pt x="272" y="3709"/>
                      <a:pt x="447" y="3725"/>
                    </a:cubicBezTo>
                    <a:cubicBezTo>
                      <a:pt x="1030" y="3792"/>
                      <a:pt x="1603" y="3825"/>
                      <a:pt x="2183" y="3825"/>
                    </a:cubicBezTo>
                    <a:cubicBezTo>
                      <a:pt x="2299" y="3825"/>
                      <a:pt x="2415" y="3824"/>
                      <a:pt x="2532" y="3821"/>
                    </a:cubicBezTo>
                    <a:lnTo>
                      <a:pt x="3073" y="3821"/>
                    </a:lnTo>
                    <a:cubicBezTo>
                      <a:pt x="3200" y="3821"/>
                      <a:pt x="3296" y="3725"/>
                      <a:pt x="3312" y="3614"/>
                    </a:cubicBezTo>
                    <a:cubicBezTo>
                      <a:pt x="3312" y="3439"/>
                      <a:pt x="3312" y="3280"/>
                      <a:pt x="3296" y="3105"/>
                    </a:cubicBezTo>
                    <a:cubicBezTo>
                      <a:pt x="3296" y="2738"/>
                      <a:pt x="3328" y="2356"/>
                      <a:pt x="3375" y="1990"/>
                    </a:cubicBezTo>
                    <a:cubicBezTo>
                      <a:pt x="3407" y="1783"/>
                      <a:pt x="3439" y="1545"/>
                      <a:pt x="3471" y="1306"/>
                    </a:cubicBezTo>
                    <a:cubicBezTo>
                      <a:pt x="3519" y="892"/>
                      <a:pt x="3567" y="446"/>
                      <a:pt x="35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55"/>
              <p:cNvSpPr/>
              <p:nvPr/>
            </p:nvSpPr>
            <p:spPr>
              <a:xfrm>
                <a:off x="1795450" y="1785875"/>
                <a:ext cx="69050" cy="45400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1816" extrusionOk="0">
                    <a:moveTo>
                      <a:pt x="1495" y="0"/>
                    </a:moveTo>
                    <a:cubicBezTo>
                      <a:pt x="799" y="0"/>
                      <a:pt x="1" y="66"/>
                      <a:pt x="40" y="358"/>
                    </a:cubicBezTo>
                    <a:cubicBezTo>
                      <a:pt x="56" y="374"/>
                      <a:pt x="56" y="390"/>
                      <a:pt x="72" y="421"/>
                    </a:cubicBezTo>
                    <a:cubicBezTo>
                      <a:pt x="72" y="437"/>
                      <a:pt x="87" y="453"/>
                      <a:pt x="87" y="469"/>
                    </a:cubicBezTo>
                    <a:cubicBezTo>
                      <a:pt x="406" y="883"/>
                      <a:pt x="740" y="1281"/>
                      <a:pt x="1122" y="1647"/>
                    </a:cubicBezTo>
                    <a:cubicBezTo>
                      <a:pt x="1186" y="1711"/>
                      <a:pt x="1281" y="1774"/>
                      <a:pt x="1377" y="1806"/>
                    </a:cubicBezTo>
                    <a:cubicBezTo>
                      <a:pt x="1404" y="1812"/>
                      <a:pt x="1431" y="1815"/>
                      <a:pt x="1457" y="1815"/>
                    </a:cubicBezTo>
                    <a:cubicBezTo>
                      <a:pt x="1771" y="1815"/>
                      <a:pt x="2026" y="1404"/>
                      <a:pt x="2173" y="1169"/>
                    </a:cubicBezTo>
                    <a:cubicBezTo>
                      <a:pt x="2284" y="994"/>
                      <a:pt x="2411" y="819"/>
                      <a:pt x="2507" y="644"/>
                    </a:cubicBezTo>
                    <a:cubicBezTo>
                      <a:pt x="2587" y="533"/>
                      <a:pt x="2762" y="326"/>
                      <a:pt x="2746" y="183"/>
                    </a:cubicBezTo>
                    <a:cubicBezTo>
                      <a:pt x="2746" y="119"/>
                      <a:pt x="2698" y="87"/>
                      <a:pt x="2650" y="55"/>
                    </a:cubicBezTo>
                    <a:cubicBezTo>
                      <a:pt x="2587" y="39"/>
                      <a:pt x="2523" y="39"/>
                      <a:pt x="2459" y="39"/>
                    </a:cubicBezTo>
                    <a:cubicBezTo>
                      <a:pt x="2341" y="27"/>
                      <a:pt x="1939" y="0"/>
                      <a:pt x="14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55"/>
              <p:cNvSpPr/>
              <p:nvPr/>
            </p:nvSpPr>
            <p:spPr>
              <a:xfrm>
                <a:off x="1831450" y="1829025"/>
                <a:ext cx="1225" cy="13950"/>
              </a:xfrm>
              <a:custGeom>
                <a:avLst/>
                <a:gdLst/>
                <a:ahLst/>
                <a:cxnLst/>
                <a:rect l="l" t="t" r="r" b="b"/>
                <a:pathLst>
                  <a:path w="49" h="558" extrusionOk="0">
                    <a:moveTo>
                      <a:pt x="16" y="1"/>
                    </a:moveTo>
                    <a:cubicBezTo>
                      <a:pt x="0" y="1"/>
                      <a:pt x="0" y="16"/>
                      <a:pt x="0" y="32"/>
                    </a:cubicBezTo>
                    <a:lnTo>
                      <a:pt x="0" y="542"/>
                    </a:lnTo>
                    <a:cubicBezTo>
                      <a:pt x="0" y="542"/>
                      <a:pt x="0" y="558"/>
                      <a:pt x="16" y="558"/>
                    </a:cubicBezTo>
                    <a:cubicBezTo>
                      <a:pt x="32" y="558"/>
                      <a:pt x="32" y="542"/>
                      <a:pt x="48" y="542"/>
                    </a:cubicBezTo>
                    <a:lnTo>
                      <a:pt x="48" y="32"/>
                    </a:lnTo>
                    <a:cubicBezTo>
                      <a:pt x="48" y="16"/>
                      <a:pt x="32" y="1"/>
                      <a:pt x="16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55"/>
              <p:cNvSpPr/>
              <p:nvPr/>
            </p:nvSpPr>
            <p:spPr>
              <a:xfrm>
                <a:off x="1809950" y="1836400"/>
                <a:ext cx="22525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901" h="438" extrusionOk="0">
                    <a:moveTo>
                      <a:pt x="33" y="0"/>
                    </a:moveTo>
                    <a:cubicBezTo>
                      <a:pt x="25" y="0"/>
                      <a:pt x="17" y="8"/>
                      <a:pt x="17" y="24"/>
                    </a:cubicBezTo>
                    <a:cubicBezTo>
                      <a:pt x="1" y="151"/>
                      <a:pt x="65" y="279"/>
                      <a:pt x="192" y="358"/>
                    </a:cubicBezTo>
                    <a:cubicBezTo>
                      <a:pt x="287" y="406"/>
                      <a:pt x="415" y="438"/>
                      <a:pt x="542" y="438"/>
                    </a:cubicBezTo>
                    <a:lnTo>
                      <a:pt x="574" y="422"/>
                    </a:lnTo>
                    <a:cubicBezTo>
                      <a:pt x="654" y="422"/>
                      <a:pt x="717" y="406"/>
                      <a:pt x="781" y="374"/>
                    </a:cubicBezTo>
                    <a:cubicBezTo>
                      <a:pt x="845" y="358"/>
                      <a:pt x="892" y="295"/>
                      <a:pt x="892" y="231"/>
                    </a:cubicBezTo>
                    <a:cubicBezTo>
                      <a:pt x="900" y="223"/>
                      <a:pt x="888" y="219"/>
                      <a:pt x="876" y="219"/>
                    </a:cubicBezTo>
                    <a:cubicBezTo>
                      <a:pt x="864" y="219"/>
                      <a:pt x="853" y="223"/>
                      <a:pt x="860" y="231"/>
                    </a:cubicBezTo>
                    <a:cubicBezTo>
                      <a:pt x="845" y="279"/>
                      <a:pt x="813" y="326"/>
                      <a:pt x="765" y="358"/>
                    </a:cubicBezTo>
                    <a:cubicBezTo>
                      <a:pt x="701" y="374"/>
                      <a:pt x="638" y="390"/>
                      <a:pt x="590" y="390"/>
                    </a:cubicBezTo>
                    <a:cubicBezTo>
                      <a:pt x="565" y="393"/>
                      <a:pt x="541" y="394"/>
                      <a:pt x="518" y="394"/>
                    </a:cubicBezTo>
                    <a:cubicBezTo>
                      <a:pt x="403" y="394"/>
                      <a:pt x="300" y="363"/>
                      <a:pt x="208" y="310"/>
                    </a:cubicBezTo>
                    <a:cubicBezTo>
                      <a:pt x="112" y="247"/>
                      <a:pt x="49" y="135"/>
                      <a:pt x="49" y="24"/>
                    </a:cubicBezTo>
                    <a:cubicBezTo>
                      <a:pt x="49" y="8"/>
                      <a:pt x="41" y="0"/>
                      <a:pt x="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55"/>
              <p:cNvSpPr/>
              <p:nvPr/>
            </p:nvSpPr>
            <p:spPr>
              <a:xfrm>
                <a:off x="1831450" y="1835625"/>
                <a:ext cx="195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781" h="426" extrusionOk="0">
                    <a:moveTo>
                      <a:pt x="738" y="1"/>
                    </a:moveTo>
                    <a:cubicBezTo>
                      <a:pt x="733" y="1"/>
                      <a:pt x="733" y="12"/>
                      <a:pt x="733" y="23"/>
                    </a:cubicBezTo>
                    <a:cubicBezTo>
                      <a:pt x="749" y="134"/>
                      <a:pt x="685" y="246"/>
                      <a:pt x="605" y="310"/>
                    </a:cubicBezTo>
                    <a:cubicBezTo>
                      <a:pt x="526" y="362"/>
                      <a:pt x="425" y="393"/>
                      <a:pt x="330" y="393"/>
                    </a:cubicBezTo>
                    <a:cubicBezTo>
                      <a:pt x="310" y="393"/>
                      <a:pt x="290" y="392"/>
                      <a:pt x="271" y="389"/>
                    </a:cubicBezTo>
                    <a:cubicBezTo>
                      <a:pt x="223" y="389"/>
                      <a:pt x="176" y="373"/>
                      <a:pt x="128" y="357"/>
                    </a:cubicBezTo>
                    <a:cubicBezTo>
                      <a:pt x="80" y="326"/>
                      <a:pt x="48" y="278"/>
                      <a:pt x="32" y="230"/>
                    </a:cubicBezTo>
                    <a:cubicBezTo>
                      <a:pt x="32" y="214"/>
                      <a:pt x="32" y="214"/>
                      <a:pt x="16" y="214"/>
                    </a:cubicBezTo>
                    <a:cubicBezTo>
                      <a:pt x="0" y="214"/>
                      <a:pt x="0" y="230"/>
                      <a:pt x="0" y="230"/>
                    </a:cubicBezTo>
                    <a:cubicBezTo>
                      <a:pt x="16" y="294"/>
                      <a:pt x="48" y="357"/>
                      <a:pt x="96" y="389"/>
                    </a:cubicBezTo>
                    <a:cubicBezTo>
                      <a:pt x="160" y="405"/>
                      <a:pt x="207" y="421"/>
                      <a:pt x="271" y="421"/>
                    </a:cubicBezTo>
                    <a:lnTo>
                      <a:pt x="319" y="421"/>
                    </a:lnTo>
                    <a:cubicBezTo>
                      <a:pt x="338" y="424"/>
                      <a:pt x="357" y="425"/>
                      <a:pt x="375" y="425"/>
                    </a:cubicBezTo>
                    <a:cubicBezTo>
                      <a:pt x="463" y="425"/>
                      <a:pt x="542" y="394"/>
                      <a:pt x="621" y="341"/>
                    </a:cubicBezTo>
                    <a:cubicBezTo>
                      <a:pt x="717" y="262"/>
                      <a:pt x="780" y="150"/>
                      <a:pt x="764" y="23"/>
                    </a:cubicBezTo>
                    <a:cubicBezTo>
                      <a:pt x="764" y="12"/>
                      <a:pt x="764" y="1"/>
                      <a:pt x="759" y="1"/>
                    </a:cubicBezTo>
                    <a:cubicBezTo>
                      <a:pt x="757" y="1"/>
                      <a:pt x="753" y="2"/>
                      <a:pt x="749" y="7"/>
                    </a:cubicBezTo>
                    <a:cubicBezTo>
                      <a:pt x="744" y="2"/>
                      <a:pt x="741" y="1"/>
                      <a:pt x="7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55"/>
              <p:cNvSpPr/>
              <p:nvPr/>
            </p:nvSpPr>
            <p:spPr>
              <a:xfrm>
                <a:off x="1753050" y="1749850"/>
                <a:ext cx="27875" cy="2390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956" extrusionOk="0">
                    <a:moveTo>
                      <a:pt x="637" y="0"/>
                    </a:moveTo>
                    <a:cubicBezTo>
                      <a:pt x="208" y="0"/>
                      <a:pt x="1" y="509"/>
                      <a:pt x="287" y="812"/>
                    </a:cubicBezTo>
                    <a:cubicBezTo>
                      <a:pt x="387" y="911"/>
                      <a:pt x="509" y="956"/>
                      <a:pt x="628" y="956"/>
                    </a:cubicBezTo>
                    <a:cubicBezTo>
                      <a:pt x="871" y="956"/>
                      <a:pt x="1104" y="771"/>
                      <a:pt x="1115" y="493"/>
                    </a:cubicBezTo>
                    <a:cubicBezTo>
                      <a:pt x="1115" y="223"/>
                      <a:pt x="892" y="0"/>
                      <a:pt x="6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55"/>
              <p:cNvSpPr/>
              <p:nvPr/>
            </p:nvSpPr>
            <p:spPr>
              <a:xfrm>
                <a:off x="1864075" y="1752225"/>
                <a:ext cx="25500" cy="21500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60" extrusionOk="0">
                    <a:moveTo>
                      <a:pt x="590" y="1"/>
                    </a:moveTo>
                    <a:cubicBezTo>
                      <a:pt x="208" y="1"/>
                      <a:pt x="1" y="462"/>
                      <a:pt x="271" y="733"/>
                    </a:cubicBezTo>
                    <a:cubicBezTo>
                      <a:pt x="359" y="820"/>
                      <a:pt x="468" y="860"/>
                      <a:pt x="576" y="860"/>
                    </a:cubicBezTo>
                    <a:cubicBezTo>
                      <a:pt x="801" y="860"/>
                      <a:pt x="1019" y="689"/>
                      <a:pt x="1019" y="430"/>
                    </a:cubicBezTo>
                    <a:cubicBezTo>
                      <a:pt x="1019" y="192"/>
                      <a:pt x="828" y="1"/>
                      <a:pt x="5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55"/>
              <p:cNvSpPr/>
              <p:nvPr/>
            </p:nvSpPr>
            <p:spPr>
              <a:xfrm>
                <a:off x="1701325" y="1764950"/>
                <a:ext cx="44600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1531" extrusionOk="0">
                    <a:moveTo>
                      <a:pt x="1019" y="1"/>
                    </a:moveTo>
                    <a:cubicBezTo>
                      <a:pt x="335" y="1"/>
                      <a:pt x="0" y="829"/>
                      <a:pt x="478" y="1306"/>
                    </a:cubicBezTo>
                    <a:cubicBezTo>
                      <a:pt x="633" y="1461"/>
                      <a:pt x="824" y="1531"/>
                      <a:pt x="1011" y="1531"/>
                    </a:cubicBezTo>
                    <a:cubicBezTo>
                      <a:pt x="1399" y="1531"/>
                      <a:pt x="1772" y="1232"/>
                      <a:pt x="1783" y="781"/>
                    </a:cubicBezTo>
                    <a:cubicBezTo>
                      <a:pt x="1783" y="351"/>
                      <a:pt x="1433" y="1"/>
                      <a:pt x="10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55"/>
              <p:cNvSpPr/>
              <p:nvPr/>
            </p:nvSpPr>
            <p:spPr>
              <a:xfrm>
                <a:off x="1887950" y="1773725"/>
                <a:ext cx="43000" cy="36775"/>
              </a:xfrm>
              <a:custGeom>
                <a:avLst/>
                <a:gdLst/>
                <a:ahLst/>
                <a:cxnLst/>
                <a:rect l="l" t="t" r="r" b="b"/>
                <a:pathLst>
                  <a:path w="1720" h="1471" extrusionOk="0">
                    <a:moveTo>
                      <a:pt x="988" y="0"/>
                    </a:moveTo>
                    <a:cubicBezTo>
                      <a:pt x="319" y="0"/>
                      <a:pt x="1" y="780"/>
                      <a:pt x="462" y="1242"/>
                    </a:cubicBezTo>
                    <a:cubicBezTo>
                      <a:pt x="615" y="1399"/>
                      <a:pt x="804" y="1470"/>
                      <a:pt x="989" y="1470"/>
                    </a:cubicBezTo>
                    <a:cubicBezTo>
                      <a:pt x="1363" y="1470"/>
                      <a:pt x="1720" y="1180"/>
                      <a:pt x="1720" y="732"/>
                    </a:cubicBezTo>
                    <a:cubicBezTo>
                      <a:pt x="1720" y="334"/>
                      <a:pt x="1386" y="0"/>
                      <a:pt x="9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55"/>
              <p:cNvSpPr/>
              <p:nvPr/>
            </p:nvSpPr>
            <p:spPr>
              <a:xfrm>
                <a:off x="1653975" y="1643425"/>
                <a:ext cx="756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4257" extrusionOk="0">
                    <a:moveTo>
                      <a:pt x="346" y="1"/>
                    </a:moveTo>
                    <a:cubicBezTo>
                      <a:pt x="279" y="1"/>
                      <a:pt x="216" y="12"/>
                      <a:pt x="159" y="39"/>
                    </a:cubicBezTo>
                    <a:cubicBezTo>
                      <a:pt x="0" y="962"/>
                      <a:pt x="0" y="2490"/>
                      <a:pt x="987" y="4257"/>
                    </a:cubicBezTo>
                    <a:lnTo>
                      <a:pt x="1306" y="4050"/>
                    </a:lnTo>
                    <a:cubicBezTo>
                      <a:pt x="1926" y="3652"/>
                      <a:pt x="2499" y="3175"/>
                      <a:pt x="3009" y="2633"/>
                    </a:cubicBezTo>
                    <a:lnTo>
                      <a:pt x="2483" y="2586"/>
                    </a:lnTo>
                    <a:cubicBezTo>
                      <a:pt x="2471" y="2590"/>
                      <a:pt x="2457" y="2592"/>
                      <a:pt x="2442" y="2592"/>
                    </a:cubicBezTo>
                    <a:cubicBezTo>
                      <a:pt x="2402" y="2592"/>
                      <a:pt x="2355" y="2577"/>
                      <a:pt x="2308" y="2554"/>
                    </a:cubicBezTo>
                    <a:cubicBezTo>
                      <a:pt x="2245" y="2490"/>
                      <a:pt x="2229" y="2395"/>
                      <a:pt x="2276" y="2315"/>
                    </a:cubicBezTo>
                    <a:cubicBezTo>
                      <a:pt x="2308" y="2235"/>
                      <a:pt x="2372" y="2172"/>
                      <a:pt x="2436" y="2124"/>
                    </a:cubicBezTo>
                    <a:cubicBezTo>
                      <a:pt x="2627" y="1981"/>
                      <a:pt x="2818" y="1869"/>
                      <a:pt x="3025" y="1774"/>
                    </a:cubicBezTo>
                    <a:lnTo>
                      <a:pt x="2292" y="1710"/>
                    </a:lnTo>
                    <a:cubicBezTo>
                      <a:pt x="2213" y="1710"/>
                      <a:pt x="2117" y="1694"/>
                      <a:pt x="2101" y="1615"/>
                    </a:cubicBezTo>
                    <a:cubicBezTo>
                      <a:pt x="2085" y="1535"/>
                      <a:pt x="2181" y="1456"/>
                      <a:pt x="2261" y="1424"/>
                    </a:cubicBezTo>
                    <a:cubicBezTo>
                      <a:pt x="2436" y="1360"/>
                      <a:pt x="2627" y="1280"/>
                      <a:pt x="2818" y="1233"/>
                    </a:cubicBezTo>
                    <a:cubicBezTo>
                      <a:pt x="2595" y="994"/>
                      <a:pt x="2324" y="803"/>
                      <a:pt x="2022" y="660"/>
                    </a:cubicBezTo>
                    <a:cubicBezTo>
                      <a:pt x="1815" y="548"/>
                      <a:pt x="1576" y="453"/>
                      <a:pt x="1353" y="373"/>
                    </a:cubicBezTo>
                    <a:cubicBezTo>
                      <a:pt x="1115" y="280"/>
                      <a:pt x="678" y="1"/>
                      <a:pt x="3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55"/>
              <p:cNvSpPr/>
              <p:nvPr/>
            </p:nvSpPr>
            <p:spPr>
              <a:xfrm>
                <a:off x="1901875" y="1648750"/>
                <a:ext cx="70475" cy="109475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4379" extrusionOk="0">
                    <a:moveTo>
                      <a:pt x="2818" y="1"/>
                    </a:moveTo>
                    <a:lnTo>
                      <a:pt x="2802" y="17"/>
                    </a:lnTo>
                    <a:cubicBezTo>
                      <a:pt x="2388" y="176"/>
                      <a:pt x="1991" y="367"/>
                      <a:pt x="1609" y="622"/>
                    </a:cubicBezTo>
                    <a:cubicBezTo>
                      <a:pt x="1195" y="861"/>
                      <a:pt x="797" y="1147"/>
                      <a:pt x="415" y="1465"/>
                    </a:cubicBezTo>
                    <a:cubicBezTo>
                      <a:pt x="367" y="1497"/>
                      <a:pt x="303" y="1577"/>
                      <a:pt x="335" y="1640"/>
                    </a:cubicBezTo>
                    <a:cubicBezTo>
                      <a:pt x="351" y="1688"/>
                      <a:pt x="431" y="1704"/>
                      <a:pt x="494" y="1704"/>
                    </a:cubicBezTo>
                    <a:lnTo>
                      <a:pt x="860" y="1704"/>
                    </a:lnTo>
                    <a:cubicBezTo>
                      <a:pt x="574" y="1911"/>
                      <a:pt x="335" y="2150"/>
                      <a:pt x="112" y="2420"/>
                    </a:cubicBezTo>
                    <a:cubicBezTo>
                      <a:pt x="65" y="2468"/>
                      <a:pt x="1" y="2564"/>
                      <a:pt x="65" y="2627"/>
                    </a:cubicBezTo>
                    <a:cubicBezTo>
                      <a:pt x="88" y="2651"/>
                      <a:pt x="120" y="2665"/>
                      <a:pt x="154" y="2665"/>
                    </a:cubicBezTo>
                    <a:cubicBezTo>
                      <a:pt x="166" y="2665"/>
                      <a:pt x="179" y="2663"/>
                      <a:pt x="192" y="2659"/>
                    </a:cubicBezTo>
                    <a:cubicBezTo>
                      <a:pt x="335" y="2659"/>
                      <a:pt x="478" y="2643"/>
                      <a:pt x="622" y="2596"/>
                    </a:cubicBezTo>
                    <a:lnTo>
                      <a:pt x="622" y="2596"/>
                    </a:lnTo>
                    <a:cubicBezTo>
                      <a:pt x="462" y="2691"/>
                      <a:pt x="335" y="2834"/>
                      <a:pt x="271" y="3009"/>
                    </a:cubicBezTo>
                    <a:cubicBezTo>
                      <a:pt x="733" y="3248"/>
                      <a:pt x="1004" y="3742"/>
                      <a:pt x="1211" y="4219"/>
                    </a:cubicBezTo>
                    <a:cubicBezTo>
                      <a:pt x="1226" y="4283"/>
                      <a:pt x="1258" y="4331"/>
                      <a:pt x="1290" y="4378"/>
                    </a:cubicBezTo>
                    <a:cubicBezTo>
                      <a:pt x="1529" y="3853"/>
                      <a:pt x="2564" y="1513"/>
                      <a:pt x="28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55"/>
              <p:cNvSpPr/>
              <p:nvPr/>
            </p:nvSpPr>
            <p:spPr>
              <a:xfrm>
                <a:off x="1678250" y="1686825"/>
                <a:ext cx="51350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2553" extrusionOk="0">
                    <a:moveTo>
                      <a:pt x="1673" y="0"/>
                    </a:moveTo>
                    <a:cubicBezTo>
                      <a:pt x="1631" y="0"/>
                      <a:pt x="1588" y="2"/>
                      <a:pt x="1544" y="6"/>
                    </a:cubicBezTo>
                    <a:lnTo>
                      <a:pt x="1544" y="22"/>
                    </a:lnTo>
                    <a:cubicBezTo>
                      <a:pt x="1587" y="18"/>
                      <a:pt x="1630" y="16"/>
                      <a:pt x="1672" y="16"/>
                    </a:cubicBezTo>
                    <a:cubicBezTo>
                      <a:pt x="1789" y="16"/>
                      <a:pt x="1905" y="31"/>
                      <a:pt x="2022" y="54"/>
                    </a:cubicBezTo>
                    <a:cubicBezTo>
                      <a:pt x="1815" y="149"/>
                      <a:pt x="1624" y="277"/>
                      <a:pt x="1433" y="420"/>
                    </a:cubicBezTo>
                    <a:cubicBezTo>
                      <a:pt x="1337" y="499"/>
                      <a:pt x="1210" y="595"/>
                      <a:pt x="1258" y="722"/>
                    </a:cubicBezTo>
                    <a:cubicBezTo>
                      <a:pt x="1290" y="818"/>
                      <a:pt x="1417" y="850"/>
                      <a:pt x="1512" y="882"/>
                    </a:cubicBezTo>
                    <a:cubicBezTo>
                      <a:pt x="1624" y="897"/>
                      <a:pt x="1751" y="913"/>
                      <a:pt x="1863" y="913"/>
                    </a:cubicBezTo>
                    <a:lnTo>
                      <a:pt x="2022" y="913"/>
                    </a:lnTo>
                    <a:cubicBezTo>
                      <a:pt x="1449" y="1566"/>
                      <a:pt x="764" y="2123"/>
                      <a:pt x="0" y="2537"/>
                    </a:cubicBezTo>
                    <a:cubicBezTo>
                      <a:pt x="0" y="2553"/>
                      <a:pt x="0" y="2553"/>
                      <a:pt x="0" y="2553"/>
                    </a:cubicBezTo>
                    <a:lnTo>
                      <a:pt x="16" y="2553"/>
                    </a:lnTo>
                    <a:lnTo>
                      <a:pt x="16" y="2537"/>
                    </a:lnTo>
                    <a:cubicBezTo>
                      <a:pt x="780" y="2123"/>
                      <a:pt x="1481" y="1566"/>
                      <a:pt x="2038" y="897"/>
                    </a:cubicBezTo>
                    <a:lnTo>
                      <a:pt x="1879" y="897"/>
                    </a:lnTo>
                    <a:cubicBezTo>
                      <a:pt x="1751" y="897"/>
                      <a:pt x="1640" y="882"/>
                      <a:pt x="1528" y="866"/>
                    </a:cubicBezTo>
                    <a:cubicBezTo>
                      <a:pt x="1433" y="834"/>
                      <a:pt x="1321" y="802"/>
                      <a:pt x="1290" y="722"/>
                    </a:cubicBezTo>
                    <a:cubicBezTo>
                      <a:pt x="1258" y="611"/>
                      <a:pt x="1337" y="531"/>
                      <a:pt x="1449" y="436"/>
                    </a:cubicBezTo>
                    <a:cubicBezTo>
                      <a:pt x="1640" y="293"/>
                      <a:pt x="1831" y="165"/>
                      <a:pt x="2054" y="54"/>
                    </a:cubicBezTo>
                    <a:cubicBezTo>
                      <a:pt x="1922" y="18"/>
                      <a:pt x="1800" y="0"/>
                      <a:pt x="1673" y="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55"/>
              <p:cNvSpPr/>
              <p:nvPr/>
            </p:nvSpPr>
            <p:spPr>
              <a:xfrm>
                <a:off x="1899900" y="1690950"/>
                <a:ext cx="34650" cy="67275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2691" extrusionOk="0">
                    <a:moveTo>
                      <a:pt x="939" y="0"/>
                    </a:moveTo>
                    <a:cubicBezTo>
                      <a:pt x="908" y="32"/>
                      <a:pt x="0" y="653"/>
                      <a:pt x="144" y="939"/>
                    </a:cubicBezTo>
                    <a:cubicBezTo>
                      <a:pt x="144" y="939"/>
                      <a:pt x="186" y="989"/>
                      <a:pt x="332" y="989"/>
                    </a:cubicBezTo>
                    <a:cubicBezTo>
                      <a:pt x="405" y="989"/>
                      <a:pt x="504" y="976"/>
                      <a:pt x="637" y="939"/>
                    </a:cubicBezTo>
                    <a:lnTo>
                      <a:pt x="637" y="939"/>
                    </a:lnTo>
                    <a:cubicBezTo>
                      <a:pt x="510" y="1019"/>
                      <a:pt x="398" y="1162"/>
                      <a:pt x="350" y="1321"/>
                    </a:cubicBezTo>
                    <a:lnTo>
                      <a:pt x="350" y="1337"/>
                    </a:lnTo>
                    <a:cubicBezTo>
                      <a:pt x="637" y="1465"/>
                      <a:pt x="892" y="1703"/>
                      <a:pt x="1019" y="2006"/>
                    </a:cubicBezTo>
                    <a:cubicBezTo>
                      <a:pt x="1290" y="2531"/>
                      <a:pt x="1385" y="2690"/>
                      <a:pt x="1385" y="2690"/>
                    </a:cubicBezTo>
                    <a:lnTo>
                      <a:pt x="1385" y="2674"/>
                    </a:lnTo>
                    <a:cubicBezTo>
                      <a:pt x="1385" y="2674"/>
                      <a:pt x="1290" y="2515"/>
                      <a:pt x="1019" y="1974"/>
                    </a:cubicBezTo>
                    <a:cubicBezTo>
                      <a:pt x="892" y="1687"/>
                      <a:pt x="653" y="1449"/>
                      <a:pt x="366" y="1305"/>
                    </a:cubicBezTo>
                    <a:cubicBezTo>
                      <a:pt x="430" y="1130"/>
                      <a:pt x="557" y="1003"/>
                      <a:pt x="701" y="908"/>
                    </a:cubicBezTo>
                    <a:lnTo>
                      <a:pt x="701" y="892"/>
                    </a:lnTo>
                    <a:cubicBezTo>
                      <a:pt x="517" y="946"/>
                      <a:pt x="392" y="963"/>
                      <a:pt x="307" y="963"/>
                    </a:cubicBezTo>
                    <a:cubicBezTo>
                      <a:pt x="193" y="963"/>
                      <a:pt x="153" y="933"/>
                      <a:pt x="144" y="923"/>
                    </a:cubicBezTo>
                    <a:cubicBezTo>
                      <a:pt x="16" y="653"/>
                      <a:pt x="939" y="16"/>
                      <a:pt x="939" y="16"/>
                    </a:cubicBezTo>
                    <a:cubicBezTo>
                      <a:pt x="955" y="16"/>
                      <a:pt x="939" y="0"/>
                      <a:pt x="939" y="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55"/>
              <p:cNvSpPr/>
              <p:nvPr/>
            </p:nvSpPr>
            <p:spPr>
              <a:xfrm>
                <a:off x="1656450" y="1807425"/>
                <a:ext cx="288050" cy="176025"/>
              </a:xfrm>
              <a:custGeom>
                <a:avLst/>
                <a:gdLst/>
                <a:ahLst/>
                <a:cxnLst/>
                <a:rect l="l" t="t" r="r" b="b"/>
                <a:pathLst>
                  <a:path w="11522" h="7041" extrusionOk="0">
                    <a:moveTo>
                      <a:pt x="474" y="0"/>
                    </a:moveTo>
                    <a:cubicBezTo>
                      <a:pt x="463" y="0"/>
                      <a:pt x="453" y="2"/>
                      <a:pt x="442" y="5"/>
                    </a:cubicBezTo>
                    <a:cubicBezTo>
                      <a:pt x="331" y="37"/>
                      <a:pt x="315" y="180"/>
                      <a:pt x="315" y="276"/>
                    </a:cubicBezTo>
                    <a:cubicBezTo>
                      <a:pt x="331" y="467"/>
                      <a:pt x="395" y="642"/>
                      <a:pt x="490" y="817"/>
                    </a:cubicBezTo>
                    <a:cubicBezTo>
                      <a:pt x="441" y="760"/>
                      <a:pt x="385" y="736"/>
                      <a:pt x="329" y="736"/>
                    </a:cubicBezTo>
                    <a:cubicBezTo>
                      <a:pt x="165" y="736"/>
                      <a:pt x="1" y="937"/>
                      <a:pt x="13" y="1103"/>
                    </a:cubicBezTo>
                    <a:cubicBezTo>
                      <a:pt x="29" y="1326"/>
                      <a:pt x="315" y="1549"/>
                      <a:pt x="427" y="1724"/>
                    </a:cubicBezTo>
                    <a:cubicBezTo>
                      <a:pt x="602" y="2058"/>
                      <a:pt x="809" y="2377"/>
                      <a:pt x="1047" y="2679"/>
                    </a:cubicBezTo>
                    <a:cubicBezTo>
                      <a:pt x="1318" y="2982"/>
                      <a:pt x="1620" y="3252"/>
                      <a:pt x="1955" y="3507"/>
                    </a:cubicBezTo>
                    <a:cubicBezTo>
                      <a:pt x="2384" y="3857"/>
                      <a:pt x="2862" y="4191"/>
                      <a:pt x="3339" y="4494"/>
                    </a:cubicBezTo>
                    <a:cubicBezTo>
                      <a:pt x="4677" y="5321"/>
                      <a:pt x="6316" y="5783"/>
                      <a:pt x="7271" y="7040"/>
                    </a:cubicBezTo>
                    <a:cubicBezTo>
                      <a:pt x="8640" y="6101"/>
                      <a:pt x="9738" y="4828"/>
                      <a:pt x="10455" y="3332"/>
                    </a:cubicBezTo>
                    <a:cubicBezTo>
                      <a:pt x="10709" y="2822"/>
                      <a:pt x="10900" y="2281"/>
                      <a:pt x="11298" y="1867"/>
                    </a:cubicBezTo>
                    <a:cubicBezTo>
                      <a:pt x="11410" y="1756"/>
                      <a:pt x="11521" y="1645"/>
                      <a:pt x="11521" y="1501"/>
                    </a:cubicBezTo>
                    <a:cubicBezTo>
                      <a:pt x="11521" y="1405"/>
                      <a:pt x="11413" y="1330"/>
                      <a:pt x="11328" y="1330"/>
                    </a:cubicBezTo>
                    <a:cubicBezTo>
                      <a:pt x="11290" y="1330"/>
                      <a:pt x="11256" y="1345"/>
                      <a:pt x="11239" y="1380"/>
                    </a:cubicBezTo>
                    <a:lnTo>
                      <a:pt x="11239" y="1380"/>
                    </a:lnTo>
                    <a:cubicBezTo>
                      <a:pt x="11298" y="1239"/>
                      <a:pt x="11297" y="1068"/>
                      <a:pt x="11250" y="912"/>
                    </a:cubicBezTo>
                    <a:lnTo>
                      <a:pt x="11250" y="912"/>
                    </a:lnTo>
                    <a:cubicBezTo>
                      <a:pt x="10996" y="1071"/>
                      <a:pt x="10805" y="1310"/>
                      <a:pt x="10566" y="1517"/>
                    </a:cubicBezTo>
                    <a:cubicBezTo>
                      <a:pt x="10359" y="1676"/>
                      <a:pt x="10120" y="1788"/>
                      <a:pt x="9866" y="1883"/>
                    </a:cubicBezTo>
                    <a:cubicBezTo>
                      <a:pt x="8783" y="2301"/>
                      <a:pt x="7646" y="2508"/>
                      <a:pt x="6512" y="2508"/>
                    </a:cubicBezTo>
                    <a:cubicBezTo>
                      <a:pt x="5096" y="2508"/>
                      <a:pt x="3684" y="2185"/>
                      <a:pt x="2384" y="1549"/>
                    </a:cubicBezTo>
                    <a:cubicBezTo>
                      <a:pt x="1748" y="1231"/>
                      <a:pt x="1111" y="817"/>
                      <a:pt x="729" y="196"/>
                    </a:cubicBezTo>
                    <a:cubicBezTo>
                      <a:pt x="672" y="111"/>
                      <a:pt x="564" y="0"/>
                      <a:pt x="4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55"/>
              <p:cNvSpPr/>
              <p:nvPr/>
            </p:nvSpPr>
            <p:spPr>
              <a:xfrm>
                <a:off x="1666700" y="1825450"/>
                <a:ext cx="154425" cy="59125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2365" extrusionOk="0">
                    <a:moveTo>
                      <a:pt x="1" y="0"/>
                    </a:moveTo>
                    <a:cubicBezTo>
                      <a:pt x="685" y="860"/>
                      <a:pt x="1752" y="1306"/>
                      <a:pt x="2786" y="1688"/>
                    </a:cubicBezTo>
                    <a:cubicBezTo>
                      <a:pt x="3665" y="2037"/>
                      <a:pt x="4597" y="2365"/>
                      <a:pt x="5530" y="2365"/>
                    </a:cubicBezTo>
                    <a:cubicBezTo>
                      <a:pt x="5746" y="2365"/>
                      <a:pt x="5961" y="2347"/>
                      <a:pt x="6177" y="2308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793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55"/>
              <p:cNvSpPr/>
              <p:nvPr/>
            </p:nvSpPr>
            <p:spPr>
              <a:xfrm>
                <a:off x="1666300" y="1825050"/>
                <a:ext cx="154425" cy="59700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2388" extrusionOk="0">
                    <a:moveTo>
                      <a:pt x="17" y="0"/>
                    </a:moveTo>
                    <a:cubicBezTo>
                      <a:pt x="1" y="0"/>
                      <a:pt x="1" y="16"/>
                      <a:pt x="17" y="16"/>
                    </a:cubicBezTo>
                    <a:cubicBezTo>
                      <a:pt x="685" y="860"/>
                      <a:pt x="1704" y="1306"/>
                      <a:pt x="2802" y="1719"/>
                    </a:cubicBezTo>
                    <a:cubicBezTo>
                      <a:pt x="3725" y="2070"/>
                      <a:pt x="4633" y="2388"/>
                      <a:pt x="5524" y="2388"/>
                    </a:cubicBezTo>
                    <a:cubicBezTo>
                      <a:pt x="5747" y="2388"/>
                      <a:pt x="5970" y="2356"/>
                      <a:pt x="6177" y="2324"/>
                    </a:cubicBezTo>
                    <a:lnTo>
                      <a:pt x="6177" y="2308"/>
                    </a:lnTo>
                    <a:cubicBezTo>
                      <a:pt x="5962" y="2348"/>
                      <a:pt x="5747" y="2366"/>
                      <a:pt x="5532" y="2366"/>
                    </a:cubicBezTo>
                    <a:cubicBezTo>
                      <a:pt x="4632" y="2366"/>
                      <a:pt x="3727" y="2050"/>
                      <a:pt x="2802" y="1704"/>
                    </a:cubicBezTo>
                    <a:cubicBezTo>
                      <a:pt x="1720" y="1290"/>
                      <a:pt x="685" y="844"/>
                      <a:pt x="33" y="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55"/>
              <p:cNvSpPr/>
              <p:nvPr/>
            </p:nvSpPr>
            <p:spPr>
              <a:xfrm>
                <a:off x="1872825" y="1840175"/>
                <a:ext cx="63700" cy="39325"/>
              </a:xfrm>
              <a:custGeom>
                <a:avLst/>
                <a:gdLst/>
                <a:ahLst/>
                <a:cxnLst/>
                <a:rect l="l" t="t" r="r" b="b"/>
                <a:pathLst>
                  <a:path w="2548" h="1573" extrusionOk="0">
                    <a:moveTo>
                      <a:pt x="2548" y="0"/>
                    </a:moveTo>
                    <a:lnTo>
                      <a:pt x="2548" y="0"/>
                    </a:lnTo>
                    <a:cubicBezTo>
                      <a:pt x="1879" y="541"/>
                      <a:pt x="1115" y="987"/>
                      <a:pt x="287" y="1290"/>
                    </a:cubicBezTo>
                    <a:cubicBezTo>
                      <a:pt x="160" y="1321"/>
                      <a:pt x="1" y="1401"/>
                      <a:pt x="1" y="1528"/>
                    </a:cubicBezTo>
                    <a:cubicBezTo>
                      <a:pt x="29" y="1560"/>
                      <a:pt x="67" y="1573"/>
                      <a:pt x="110" y="1573"/>
                    </a:cubicBezTo>
                    <a:cubicBezTo>
                      <a:pt x="264" y="1573"/>
                      <a:pt x="492" y="1412"/>
                      <a:pt x="653" y="1337"/>
                    </a:cubicBezTo>
                    <a:cubicBezTo>
                      <a:pt x="1004" y="1162"/>
                      <a:pt x="1338" y="971"/>
                      <a:pt x="1656" y="748"/>
                    </a:cubicBezTo>
                    <a:cubicBezTo>
                      <a:pt x="1943" y="557"/>
                      <a:pt x="2373" y="287"/>
                      <a:pt x="2548" y="0"/>
                    </a:cubicBezTo>
                    <a:close/>
                  </a:path>
                </a:pathLst>
              </a:custGeom>
              <a:solidFill>
                <a:srgbClr val="F793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55"/>
              <p:cNvSpPr/>
              <p:nvPr/>
            </p:nvSpPr>
            <p:spPr>
              <a:xfrm>
                <a:off x="1872425" y="1840175"/>
                <a:ext cx="645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2580" h="1577" extrusionOk="0">
                    <a:moveTo>
                      <a:pt x="2564" y="0"/>
                    </a:moveTo>
                    <a:cubicBezTo>
                      <a:pt x="1895" y="557"/>
                      <a:pt x="1131" y="987"/>
                      <a:pt x="303" y="1290"/>
                    </a:cubicBezTo>
                    <a:cubicBezTo>
                      <a:pt x="1115" y="1003"/>
                      <a:pt x="1863" y="573"/>
                      <a:pt x="2532" y="48"/>
                    </a:cubicBezTo>
                    <a:lnTo>
                      <a:pt x="2532" y="48"/>
                    </a:lnTo>
                    <a:cubicBezTo>
                      <a:pt x="2309" y="287"/>
                      <a:pt x="2054" y="510"/>
                      <a:pt x="1784" y="669"/>
                    </a:cubicBezTo>
                    <a:lnTo>
                      <a:pt x="1672" y="748"/>
                    </a:lnTo>
                    <a:cubicBezTo>
                      <a:pt x="1354" y="971"/>
                      <a:pt x="1020" y="1162"/>
                      <a:pt x="654" y="1321"/>
                    </a:cubicBezTo>
                    <a:lnTo>
                      <a:pt x="494" y="1401"/>
                    </a:lnTo>
                    <a:cubicBezTo>
                      <a:pt x="366" y="1483"/>
                      <a:pt x="220" y="1564"/>
                      <a:pt x="114" y="1564"/>
                    </a:cubicBezTo>
                    <a:cubicBezTo>
                      <a:pt x="76" y="1564"/>
                      <a:pt x="42" y="1554"/>
                      <a:pt x="17" y="1528"/>
                    </a:cubicBezTo>
                    <a:cubicBezTo>
                      <a:pt x="33" y="1401"/>
                      <a:pt x="176" y="1337"/>
                      <a:pt x="303" y="1290"/>
                    </a:cubicBezTo>
                    <a:lnTo>
                      <a:pt x="303" y="1290"/>
                    </a:lnTo>
                    <a:cubicBezTo>
                      <a:pt x="176" y="1321"/>
                      <a:pt x="17" y="1401"/>
                      <a:pt x="1" y="1544"/>
                    </a:cubicBezTo>
                    <a:cubicBezTo>
                      <a:pt x="33" y="1560"/>
                      <a:pt x="81" y="1576"/>
                      <a:pt x="112" y="1576"/>
                    </a:cubicBezTo>
                    <a:cubicBezTo>
                      <a:pt x="256" y="1560"/>
                      <a:pt x="383" y="1512"/>
                      <a:pt x="510" y="1433"/>
                    </a:cubicBezTo>
                    <a:cubicBezTo>
                      <a:pt x="558" y="1401"/>
                      <a:pt x="606" y="1369"/>
                      <a:pt x="669" y="1353"/>
                    </a:cubicBezTo>
                    <a:cubicBezTo>
                      <a:pt x="1020" y="1194"/>
                      <a:pt x="1354" y="1003"/>
                      <a:pt x="1672" y="780"/>
                    </a:cubicBezTo>
                    <a:lnTo>
                      <a:pt x="1784" y="701"/>
                    </a:lnTo>
                    <a:cubicBezTo>
                      <a:pt x="2086" y="526"/>
                      <a:pt x="2357" y="287"/>
                      <a:pt x="2580" y="16"/>
                    </a:cubicBezTo>
                    <a:lnTo>
                      <a:pt x="2580" y="0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55"/>
              <p:cNvSpPr/>
              <p:nvPr/>
            </p:nvSpPr>
            <p:spPr>
              <a:xfrm>
                <a:off x="1835425" y="1855300"/>
                <a:ext cx="101100" cy="68450"/>
              </a:xfrm>
              <a:custGeom>
                <a:avLst/>
                <a:gdLst/>
                <a:ahLst/>
                <a:cxnLst/>
                <a:rect l="l" t="t" r="r" b="b"/>
                <a:pathLst>
                  <a:path w="4044" h="2738" extrusionOk="0">
                    <a:moveTo>
                      <a:pt x="4044" y="0"/>
                    </a:moveTo>
                    <a:lnTo>
                      <a:pt x="4044" y="0"/>
                    </a:lnTo>
                    <a:cubicBezTo>
                      <a:pt x="3232" y="907"/>
                      <a:pt x="2340" y="1862"/>
                      <a:pt x="1" y="2738"/>
                    </a:cubicBezTo>
                    <a:lnTo>
                      <a:pt x="2070" y="2388"/>
                    </a:lnTo>
                    <a:cubicBezTo>
                      <a:pt x="2754" y="1608"/>
                      <a:pt x="3423" y="812"/>
                      <a:pt x="4044" y="0"/>
                    </a:cubicBezTo>
                    <a:close/>
                  </a:path>
                </a:pathLst>
              </a:custGeom>
              <a:solidFill>
                <a:srgbClr val="F793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55"/>
              <p:cNvSpPr/>
              <p:nvPr/>
            </p:nvSpPr>
            <p:spPr>
              <a:xfrm>
                <a:off x="1835425" y="1855300"/>
                <a:ext cx="101100" cy="68850"/>
              </a:xfrm>
              <a:custGeom>
                <a:avLst/>
                <a:gdLst/>
                <a:ahLst/>
                <a:cxnLst/>
                <a:rect l="l" t="t" r="r" b="b"/>
                <a:pathLst>
                  <a:path w="4044" h="2754" extrusionOk="0">
                    <a:moveTo>
                      <a:pt x="4028" y="0"/>
                    </a:moveTo>
                    <a:cubicBezTo>
                      <a:pt x="3248" y="876"/>
                      <a:pt x="2340" y="1862"/>
                      <a:pt x="1" y="2738"/>
                    </a:cubicBezTo>
                    <a:lnTo>
                      <a:pt x="1" y="2754"/>
                    </a:lnTo>
                    <a:cubicBezTo>
                      <a:pt x="2213" y="1926"/>
                      <a:pt x="3136" y="1003"/>
                      <a:pt x="3900" y="175"/>
                    </a:cubicBezTo>
                    <a:lnTo>
                      <a:pt x="3900" y="175"/>
                    </a:lnTo>
                    <a:cubicBezTo>
                      <a:pt x="3375" y="860"/>
                      <a:pt x="2770" y="1592"/>
                      <a:pt x="2070" y="2388"/>
                    </a:cubicBezTo>
                    <a:cubicBezTo>
                      <a:pt x="2850" y="1528"/>
                      <a:pt x="3502" y="748"/>
                      <a:pt x="4044" y="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55"/>
              <p:cNvSpPr/>
              <p:nvPr/>
            </p:nvSpPr>
            <p:spPr>
              <a:xfrm>
                <a:off x="1661925" y="1842550"/>
                <a:ext cx="94725" cy="60125"/>
              </a:xfrm>
              <a:custGeom>
                <a:avLst/>
                <a:gdLst/>
                <a:ahLst/>
                <a:cxnLst/>
                <a:rect l="l" t="t" r="r" b="b"/>
                <a:pathLst>
                  <a:path w="3789" h="2405" extrusionOk="0">
                    <a:moveTo>
                      <a:pt x="1" y="1"/>
                    </a:moveTo>
                    <a:cubicBezTo>
                      <a:pt x="972" y="1195"/>
                      <a:pt x="2293" y="2038"/>
                      <a:pt x="3789" y="2404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793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55"/>
              <p:cNvSpPr/>
              <p:nvPr/>
            </p:nvSpPr>
            <p:spPr>
              <a:xfrm>
                <a:off x="1661925" y="1842550"/>
                <a:ext cx="94725" cy="60925"/>
              </a:xfrm>
              <a:custGeom>
                <a:avLst/>
                <a:gdLst/>
                <a:ahLst/>
                <a:cxnLst/>
                <a:rect l="l" t="t" r="r" b="b"/>
                <a:pathLst>
                  <a:path w="3789" h="2437" extrusionOk="0">
                    <a:moveTo>
                      <a:pt x="1" y="1"/>
                    </a:moveTo>
                    <a:lnTo>
                      <a:pt x="1" y="17"/>
                    </a:lnTo>
                    <a:cubicBezTo>
                      <a:pt x="956" y="1210"/>
                      <a:pt x="2293" y="2054"/>
                      <a:pt x="3789" y="2436"/>
                    </a:cubicBezTo>
                    <a:cubicBezTo>
                      <a:pt x="3789" y="2420"/>
                      <a:pt x="3789" y="2420"/>
                      <a:pt x="3789" y="2420"/>
                    </a:cubicBezTo>
                    <a:cubicBezTo>
                      <a:pt x="3789" y="2420"/>
                      <a:pt x="3789" y="2404"/>
                      <a:pt x="3789" y="2404"/>
                    </a:cubicBezTo>
                    <a:cubicBezTo>
                      <a:pt x="2293" y="2038"/>
                      <a:pt x="972" y="1195"/>
                      <a:pt x="1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55"/>
              <p:cNvSpPr/>
              <p:nvPr/>
            </p:nvSpPr>
            <p:spPr>
              <a:xfrm>
                <a:off x="1924575" y="1651150"/>
                <a:ext cx="6775" cy="3600"/>
              </a:xfrm>
              <a:custGeom>
                <a:avLst/>
                <a:gdLst/>
                <a:ahLst/>
                <a:cxnLst/>
                <a:rect l="l" t="t" r="r" b="b"/>
                <a:pathLst>
                  <a:path w="271" h="144" extrusionOk="0">
                    <a:moveTo>
                      <a:pt x="271" y="0"/>
                    </a:moveTo>
                    <a:cubicBezTo>
                      <a:pt x="159" y="16"/>
                      <a:pt x="64" y="64"/>
                      <a:pt x="0" y="144"/>
                    </a:cubicBezTo>
                    <a:cubicBezTo>
                      <a:pt x="80" y="80"/>
                      <a:pt x="175" y="16"/>
                      <a:pt x="271" y="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55"/>
              <p:cNvSpPr/>
              <p:nvPr/>
            </p:nvSpPr>
            <p:spPr>
              <a:xfrm>
                <a:off x="1919400" y="1658325"/>
                <a:ext cx="52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208" h="160" extrusionOk="0">
                    <a:moveTo>
                      <a:pt x="207" y="0"/>
                    </a:moveTo>
                    <a:cubicBezTo>
                      <a:pt x="128" y="32"/>
                      <a:pt x="64" y="80"/>
                      <a:pt x="0" y="143"/>
                    </a:cubicBezTo>
                    <a:lnTo>
                      <a:pt x="0" y="159"/>
                    </a:lnTo>
                    <a:cubicBezTo>
                      <a:pt x="64" y="96"/>
                      <a:pt x="128" y="48"/>
                      <a:pt x="207" y="16"/>
                    </a:cubicBezTo>
                    <a:lnTo>
                      <a:pt x="207" y="0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55"/>
              <p:cNvSpPr/>
              <p:nvPr/>
            </p:nvSpPr>
            <p:spPr>
              <a:xfrm>
                <a:off x="1928550" y="1654725"/>
                <a:ext cx="5600" cy="2425"/>
              </a:xfrm>
              <a:custGeom>
                <a:avLst/>
                <a:gdLst/>
                <a:ahLst/>
                <a:cxnLst/>
                <a:rect l="l" t="t" r="r" b="b"/>
                <a:pathLst>
                  <a:path w="224" h="97" extrusionOk="0">
                    <a:moveTo>
                      <a:pt x="223" y="1"/>
                    </a:moveTo>
                    <a:cubicBezTo>
                      <a:pt x="144" y="1"/>
                      <a:pt x="64" y="33"/>
                      <a:pt x="0" y="80"/>
                    </a:cubicBezTo>
                    <a:lnTo>
                      <a:pt x="0" y="96"/>
                    </a:lnTo>
                    <a:lnTo>
                      <a:pt x="16" y="80"/>
                    </a:lnTo>
                    <a:cubicBezTo>
                      <a:pt x="80" y="33"/>
                      <a:pt x="144" y="1"/>
                      <a:pt x="223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55"/>
              <p:cNvSpPr/>
              <p:nvPr/>
            </p:nvSpPr>
            <p:spPr>
              <a:xfrm>
                <a:off x="1860100" y="2022025"/>
                <a:ext cx="440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256" extrusionOk="0">
                    <a:moveTo>
                      <a:pt x="160" y="0"/>
                    </a:moveTo>
                    <a:cubicBezTo>
                      <a:pt x="128" y="80"/>
                      <a:pt x="64" y="160"/>
                      <a:pt x="1" y="239"/>
                    </a:cubicBezTo>
                    <a:lnTo>
                      <a:pt x="16" y="255"/>
                    </a:lnTo>
                    <a:cubicBezTo>
                      <a:pt x="80" y="176"/>
                      <a:pt x="128" y="96"/>
                      <a:pt x="176" y="16"/>
                    </a:cubicBez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55"/>
              <p:cNvSpPr/>
              <p:nvPr/>
            </p:nvSpPr>
            <p:spPr>
              <a:xfrm>
                <a:off x="1866875" y="2011675"/>
                <a:ext cx="2000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80" h="208" extrusionOk="0">
                    <a:moveTo>
                      <a:pt x="80" y="1"/>
                    </a:moveTo>
                    <a:cubicBezTo>
                      <a:pt x="48" y="64"/>
                      <a:pt x="32" y="128"/>
                      <a:pt x="16" y="192"/>
                    </a:cubicBezTo>
                    <a:cubicBezTo>
                      <a:pt x="0" y="192"/>
                      <a:pt x="0" y="208"/>
                      <a:pt x="16" y="208"/>
                    </a:cubicBezTo>
                    <a:lnTo>
                      <a:pt x="80" y="17"/>
                    </a:lnTo>
                    <a:lnTo>
                      <a:pt x="80" y="1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55"/>
              <p:cNvSpPr/>
              <p:nvPr/>
            </p:nvSpPr>
            <p:spPr>
              <a:xfrm>
                <a:off x="1867275" y="2019250"/>
                <a:ext cx="2800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112" h="207" extrusionOk="0">
                    <a:moveTo>
                      <a:pt x="96" y="0"/>
                    </a:moveTo>
                    <a:cubicBezTo>
                      <a:pt x="64" y="64"/>
                      <a:pt x="32" y="127"/>
                      <a:pt x="0" y="191"/>
                    </a:cubicBezTo>
                    <a:lnTo>
                      <a:pt x="16" y="207"/>
                    </a:lnTo>
                    <a:lnTo>
                      <a:pt x="111" y="16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55"/>
              <p:cNvSpPr/>
              <p:nvPr/>
            </p:nvSpPr>
            <p:spPr>
              <a:xfrm>
                <a:off x="1853725" y="1928500"/>
                <a:ext cx="89175" cy="174725"/>
              </a:xfrm>
              <a:custGeom>
                <a:avLst/>
                <a:gdLst/>
                <a:ahLst/>
                <a:cxnLst/>
                <a:rect l="l" t="t" r="r" b="b"/>
                <a:pathLst>
                  <a:path w="3567" h="6989" extrusionOk="0">
                    <a:moveTo>
                      <a:pt x="1" y="6416"/>
                    </a:moveTo>
                    <a:lnTo>
                      <a:pt x="1" y="6416"/>
                    </a:lnTo>
                    <a:cubicBezTo>
                      <a:pt x="6" y="6451"/>
                      <a:pt x="14" y="6485"/>
                      <a:pt x="25" y="6518"/>
                    </a:cubicBezTo>
                    <a:lnTo>
                      <a:pt x="25" y="6518"/>
                    </a:lnTo>
                    <a:cubicBezTo>
                      <a:pt x="14" y="6484"/>
                      <a:pt x="7" y="6450"/>
                      <a:pt x="1" y="6416"/>
                    </a:cubicBezTo>
                    <a:close/>
                    <a:moveTo>
                      <a:pt x="25" y="6518"/>
                    </a:moveTo>
                    <a:cubicBezTo>
                      <a:pt x="33" y="6543"/>
                      <a:pt x="43" y="6568"/>
                      <a:pt x="54" y="6593"/>
                    </a:cubicBezTo>
                    <a:lnTo>
                      <a:pt x="54" y="6593"/>
                    </a:lnTo>
                    <a:cubicBezTo>
                      <a:pt x="43" y="6569"/>
                      <a:pt x="33" y="6544"/>
                      <a:pt x="25" y="6518"/>
                    </a:cubicBezTo>
                    <a:close/>
                    <a:moveTo>
                      <a:pt x="3503" y="1"/>
                    </a:moveTo>
                    <a:cubicBezTo>
                      <a:pt x="3550" y="1036"/>
                      <a:pt x="3264" y="3789"/>
                      <a:pt x="3121" y="5110"/>
                    </a:cubicBezTo>
                    <a:cubicBezTo>
                      <a:pt x="3089" y="5492"/>
                      <a:pt x="3057" y="5763"/>
                      <a:pt x="3057" y="5843"/>
                    </a:cubicBezTo>
                    <a:cubicBezTo>
                      <a:pt x="3041" y="5986"/>
                      <a:pt x="3041" y="6145"/>
                      <a:pt x="3057" y="6288"/>
                    </a:cubicBezTo>
                    <a:cubicBezTo>
                      <a:pt x="3073" y="6463"/>
                      <a:pt x="3057" y="6638"/>
                      <a:pt x="3025" y="6814"/>
                    </a:cubicBezTo>
                    <a:cubicBezTo>
                      <a:pt x="3005" y="6923"/>
                      <a:pt x="2676" y="6962"/>
                      <a:pt x="2236" y="6962"/>
                    </a:cubicBezTo>
                    <a:cubicBezTo>
                      <a:pt x="1651" y="6962"/>
                      <a:pt x="869" y="6893"/>
                      <a:pt x="351" y="6829"/>
                    </a:cubicBezTo>
                    <a:cubicBezTo>
                      <a:pt x="240" y="6829"/>
                      <a:pt x="160" y="6766"/>
                      <a:pt x="112" y="6686"/>
                    </a:cubicBezTo>
                    <a:cubicBezTo>
                      <a:pt x="89" y="6657"/>
                      <a:pt x="70" y="6626"/>
                      <a:pt x="54" y="6593"/>
                    </a:cubicBezTo>
                    <a:lnTo>
                      <a:pt x="54" y="6593"/>
                    </a:lnTo>
                    <a:cubicBezTo>
                      <a:pt x="72" y="6632"/>
                      <a:pt x="92" y="6668"/>
                      <a:pt x="112" y="6702"/>
                    </a:cubicBezTo>
                    <a:cubicBezTo>
                      <a:pt x="160" y="6798"/>
                      <a:pt x="256" y="6845"/>
                      <a:pt x="367" y="6861"/>
                    </a:cubicBezTo>
                    <a:cubicBezTo>
                      <a:pt x="431" y="6861"/>
                      <a:pt x="1481" y="6989"/>
                      <a:pt x="2261" y="6989"/>
                    </a:cubicBezTo>
                    <a:cubicBezTo>
                      <a:pt x="2691" y="6989"/>
                      <a:pt x="3041" y="6957"/>
                      <a:pt x="3057" y="6814"/>
                    </a:cubicBezTo>
                    <a:cubicBezTo>
                      <a:pt x="3073" y="6638"/>
                      <a:pt x="3089" y="6463"/>
                      <a:pt x="3073" y="6288"/>
                    </a:cubicBezTo>
                    <a:cubicBezTo>
                      <a:pt x="3057" y="6145"/>
                      <a:pt x="3057" y="5986"/>
                      <a:pt x="3073" y="5843"/>
                    </a:cubicBezTo>
                    <a:cubicBezTo>
                      <a:pt x="3073" y="5763"/>
                      <a:pt x="3105" y="5492"/>
                      <a:pt x="3152" y="5110"/>
                    </a:cubicBezTo>
                    <a:cubicBezTo>
                      <a:pt x="3280" y="3789"/>
                      <a:pt x="3566" y="1036"/>
                      <a:pt x="3519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55"/>
              <p:cNvSpPr/>
              <p:nvPr/>
            </p:nvSpPr>
            <p:spPr>
              <a:xfrm>
                <a:off x="1907850" y="2086900"/>
                <a:ext cx="2025" cy="15925"/>
              </a:xfrm>
              <a:custGeom>
                <a:avLst/>
                <a:gdLst/>
                <a:ahLst/>
                <a:cxnLst/>
                <a:rect l="l" t="t" r="r" b="b"/>
                <a:pathLst>
                  <a:path w="81" h="637" extrusionOk="0">
                    <a:moveTo>
                      <a:pt x="1" y="0"/>
                    </a:moveTo>
                    <a:lnTo>
                      <a:pt x="1" y="16"/>
                    </a:lnTo>
                    <a:cubicBezTo>
                      <a:pt x="60" y="193"/>
                      <a:pt x="64" y="398"/>
                      <a:pt x="39" y="592"/>
                    </a:cubicBezTo>
                    <a:lnTo>
                      <a:pt x="39" y="592"/>
                    </a:lnTo>
                    <a:cubicBezTo>
                      <a:pt x="80" y="395"/>
                      <a:pt x="77" y="197"/>
                      <a:pt x="17" y="0"/>
                    </a:cubicBezTo>
                    <a:close/>
                    <a:moveTo>
                      <a:pt x="39" y="592"/>
                    </a:moveTo>
                    <a:cubicBezTo>
                      <a:pt x="37" y="602"/>
                      <a:pt x="35" y="611"/>
                      <a:pt x="32" y="621"/>
                    </a:cubicBezTo>
                    <a:cubicBezTo>
                      <a:pt x="32" y="637"/>
                      <a:pt x="32" y="637"/>
                      <a:pt x="32" y="637"/>
                    </a:cubicBezTo>
                    <a:cubicBezTo>
                      <a:pt x="35" y="622"/>
                      <a:pt x="37" y="607"/>
                      <a:pt x="39" y="592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55"/>
              <p:cNvSpPr/>
              <p:nvPr/>
            </p:nvSpPr>
            <p:spPr>
              <a:xfrm>
                <a:off x="1923375" y="2086900"/>
                <a:ext cx="1625" cy="15925"/>
              </a:xfrm>
              <a:custGeom>
                <a:avLst/>
                <a:gdLst/>
                <a:ahLst/>
                <a:cxnLst/>
                <a:rect l="l" t="t" r="r" b="b"/>
                <a:pathLst>
                  <a:path w="65" h="637" extrusionOk="0">
                    <a:moveTo>
                      <a:pt x="0" y="0"/>
                    </a:moveTo>
                    <a:lnTo>
                      <a:pt x="0" y="16"/>
                    </a:lnTo>
                    <a:cubicBezTo>
                      <a:pt x="0" y="80"/>
                      <a:pt x="0" y="159"/>
                      <a:pt x="16" y="239"/>
                    </a:cubicBezTo>
                    <a:cubicBezTo>
                      <a:pt x="32" y="366"/>
                      <a:pt x="32" y="493"/>
                      <a:pt x="16" y="637"/>
                    </a:cubicBezTo>
                    <a:lnTo>
                      <a:pt x="32" y="637"/>
                    </a:lnTo>
                    <a:cubicBezTo>
                      <a:pt x="64" y="493"/>
                      <a:pt x="64" y="366"/>
                      <a:pt x="32" y="239"/>
                    </a:cubicBezTo>
                    <a:cubicBezTo>
                      <a:pt x="32" y="159"/>
                      <a:pt x="16" y="80"/>
                      <a:pt x="16" y="16"/>
                    </a:cubicBez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55"/>
              <p:cNvSpPr/>
              <p:nvPr/>
            </p:nvSpPr>
            <p:spPr>
              <a:xfrm>
                <a:off x="1632075" y="2088875"/>
                <a:ext cx="70475" cy="15950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638" extrusionOk="0">
                    <a:moveTo>
                      <a:pt x="1322" y="1"/>
                    </a:moveTo>
                    <a:cubicBezTo>
                      <a:pt x="924" y="17"/>
                      <a:pt x="526" y="112"/>
                      <a:pt x="160" y="255"/>
                    </a:cubicBezTo>
                    <a:cubicBezTo>
                      <a:pt x="112" y="271"/>
                      <a:pt x="80" y="303"/>
                      <a:pt x="49" y="319"/>
                    </a:cubicBezTo>
                    <a:cubicBezTo>
                      <a:pt x="17" y="367"/>
                      <a:pt x="1" y="414"/>
                      <a:pt x="33" y="446"/>
                    </a:cubicBezTo>
                    <a:cubicBezTo>
                      <a:pt x="49" y="478"/>
                      <a:pt x="80" y="494"/>
                      <a:pt x="112" y="494"/>
                    </a:cubicBezTo>
                    <a:cubicBezTo>
                      <a:pt x="335" y="558"/>
                      <a:pt x="574" y="590"/>
                      <a:pt x="829" y="590"/>
                    </a:cubicBezTo>
                    <a:lnTo>
                      <a:pt x="1449" y="605"/>
                    </a:lnTo>
                    <a:lnTo>
                      <a:pt x="2802" y="637"/>
                    </a:lnTo>
                    <a:lnTo>
                      <a:pt x="2818" y="605"/>
                    </a:lnTo>
                    <a:lnTo>
                      <a:pt x="2802" y="605"/>
                    </a:lnTo>
                    <a:lnTo>
                      <a:pt x="1465" y="574"/>
                    </a:lnTo>
                    <a:lnTo>
                      <a:pt x="829" y="558"/>
                    </a:lnTo>
                    <a:cubicBezTo>
                      <a:pt x="590" y="558"/>
                      <a:pt x="351" y="542"/>
                      <a:pt x="128" y="478"/>
                    </a:cubicBezTo>
                    <a:cubicBezTo>
                      <a:pt x="96" y="462"/>
                      <a:pt x="64" y="446"/>
                      <a:pt x="49" y="430"/>
                    </a:cubicBezTo>
                    <a:cubicBezTo>
                      <a:pt x="33" y="399"/>
                      <a:pt x="33" y="351"/>
                      <a:pt x="64" y="335"/>
                    </a:cubicBezTo>
                    <a:cubicBezTo>
                      <a:pt x="96" y="303"/>
                      <a:pt x="128" y="287"/>
                      <a:pt x="176" y="271"/>
                    </a:cubicBezTo>
                    <a:cubicBezTo>
                      <a:pt x="542" y="128"/>
                      <a:pt x="940" y="32"/>
                      <a:pt x="1338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55"/>
              <p:cNvSpPr/>
              <p:nvPr/>
            </p:nvSpPr>
            <p:spPr>
              <a:xfrm>
                <a:off x="1650400" y="2082600"/>
                <a:ext cx="12350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348" extrusionOk="0">
                    <a:moveTo>
                      <a:pt x="486" y="1"/>
                    </a:moveTo>
                    <a:cubicBezTo>
                      <a:pt x="482" y="1"/>
                      <a:pt x="478" y="5"/>
                      <a:pt x="478" y="13"/>
                    </a:cubicBezTo>
                    <a:cubicBezTo>
                      <a:pt x="318" y="108"/>
                      <a:pt x="159" y="204"/>
                      <a:pt x="0" y="331"/>
                    </a:cubicBezTo>
                    <a:lnTo>
                      <a:pt x="0" y="347"/>
                    </a:lnTo>
                    <a:lnTo>
                      <a:pt x="16" y="347"/>
                    </a:lnTo>
                    <a:cubicBezTo>
                      <a:pt x="159" y="220"/>
                      <a:pt x="318" y="108"/>
                      <a:pt x="493" y="13"/>
                    </a:cubicBezTo>
                    <a:cubicBezTo>
                      <a:pt x="493" y="5"/>
                      <a:pt x="489" y="1"/>
                      <a:pt x="486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55"/>
              <p:cNvSpPr/>
              <p:nvPr/>
            </p:nvSpPr>
            <p:spPr>
              <a:xfrm>
                <a:off x="1643625" y="1845350"/>
                <a:ext cx="19925" cy="108250"/>
              </a:xfrm>
              <a:custGeom>
                <a:avLst/>
                <a:gdLst/>
                <a:ahLst/>
                <a:cxnLst/>
                <a:rect l="l" t="t" r="r" b="b"/>
                <a:pathLst>
                  <a:path w="797" h="4330" extrusionOk="0">
                    <a:moveTo>
                      <a:pt x="780" y="0"/>
                    </a:moveTo>
                    <a:cubicBezTo>
                      <a:pt x="526" y="764"/>
                      <a:pt x="367" y="1544"/>
                      <a:pt x="303" y="2340"/>
                    </a:cubicBezTo>
                    <a:cubicBezTo>
                      <a:pt x="382" y="1560"/>
                      <a:pt x="542" y="780"/>
                      <a:pt x="796" y="16"/>
                    </a:cubicBezTo>
                    <a:cubicBezTo>
                      <a:pt x="796" y="16"/>
                      <a:pt x="796" y="16"/>
                      <a:pt x="796" y="0"/>
                    </a:cubicBezTo>
                    <a:close/>
                    <a:moveTo>
                      <a:pt x="303" y="2340"/>
                    </a:moveTo>
                    <a:lnTo>
                      <a:pt x="303" y="2340"/>
                    </a:lnTo>
                    <a:cubicBezTo>
                      <a:pt x="287" y="2451"/>
                      <a:pt x="271" y="2579"/>
                      <a:pt x="271" y="2706"/>
                    </a:cubicBezTo>
                    <a:cubicBezTo>
                      <a:pt x="239" y="3247"/>
                      <a:pt x="223" y="3820"/>
                      <a:pt x="0" y="4314"/>
                    </a:cubicBezTo>
                    <a:lnTo>
                      <a:pt x="0" y="4330"/>
                    </a:lnTo>
                    <a:lnTo>
                      <a:pt x="16" y="4330"/>
                    </a:lnTo>
                    <a:cubicBezTo>
                      <a:pt x="239" y="3820"/>
                      <a:pt x="255" y="3263"/>
                      <a:pt x="287" y="2722"/>
                    </a:cubicBezTo>
                    <a:cubicBezTo>
                      <a:pt x="287" y="2595"/>
                      <a:pt x="303" y="2467"/>
                      <a:pt x="303" y="234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55"/>
              <p:cNvSpPr/>
              <p:nvPr/>
            </p:nvSpPr>
            <p:spPr>
              <a:xfrm>
                <a:off x="1640850" y="1892300"/>
                <a:ext cx="11550" cy="457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1831" extrusionOk="0">
                    <a:moveTo>
                      <a:pt x="446" y="0"/>
                    </a:moveTo>
                    <a:cubicBezTo>
                      <a:pt x="350" y="621"/>
                      <a:pt x="191" y="1226"/>
                      <a:pt x="0" y="1831"/>
                    </a:cubicBezTo>
                    <a:cubicBezTo>
                      <a:pt x="191" y="1242"/>
                      <a:pt x="350" y="637"/>
                      <a:pt x="462" y="16"/>
                    </a:cubicBezTo>
                    <a:lnTo>
                      <a:pt x="462" y="0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55"/>
              <p:cNvSpPr/>
              <p:nvPr/>
            </p:nvSpPr>
            <p:spPr>
              <a:xfrm>
                <a:off x="1668300" y="1890700"/>
                <a:ext cx="35425" cy="21492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8597" extrusionOk="0">
                    <a:moveTo>
                      <a:pt x="669" y="1"/>
                    </a:moveTo>
                    <a:cubicBezTo>
                      <a:pt x="382" y="749"/>
                      <a:pt x="159" y="1513"/>
                      <a:pt x="32" y="2293"/>
                    </a:cubicBezTo>
                    <a:cubicBezTo>
                      <a:pt x="16" y="2341"/>
                      <a:pt x="0" y="2468"/>
                      <a:pt x="96" y="2500"/>
                    </a:cubicBezTo>
                    <a:lnTo>
                      <a:pt x="175" y="2436"/>
                    </a:lnTo>
                    <a:lnTo>
                      <a:pt x="175" y="2436"/>
                    </a:lnTo>
                    <a:cubicBezTo>
                      <a:pt x="80" y="2675"/>
                      <a:pt x="32" y="2930"/>
                      <a:pt x="32" y="3200"/>
                    </a:cubicBezTo>
                    <a:cubicBezTo>
                      <a:pt x="96" y="3200"/>
                      <a:pt x="175" y="3200"/>
                      <a:pt x="239" y="3152"/>
                    </a:cubicBezTo>
                    <a:lnTo>
                      <a:pt x="239" y="3200"/>
                    </a:lnTo>
                    <a:cubicBezTo>
                      <a:pt x="430" y="5015"/>
                      <a:pt x="526" y="5922"/>
                      <a:pt x="1099" y="7657"/>
                    </a:cubicBezTo>
                    <a:cubicBezTo>
                      <a:pt x="1130" y="7721"/>
                      <a:pt x="1162" y="7784"/>
                      <a:pt x="1194" y="7864"/>
                    </a:cubicBezTo>
                    <a:cubicBezTo>
                      <a:pt x="1290" y="8023"/>
                      <a:pt x="1337" y="8214"/>
                      <a:pt x="1337" y="8405"/>
                    </a:cubicBezTo>
                    <a:cubicBezTo>
                      <a:pt x="1337" y="8469"/>
                      <a:pt x="1353" y="8532"/>
                      <a:pt x="1385" y="8596"/>
                    </a:cubicBezTo>
                    <a:lnTo>
                      <a:pt x="1401" y="8596"/>
                    </a:lnTo>
                    <a:lnTo>
                      <a:pt x="1417" y="8580"/>
                    </a:lnTo>
                    <a:cubicBezTo>
                      <a:pt x="1417" y="8580"/>
                      <a:pt x="1417" y="8580"/>
                      <a:pt x="1417" y="8564"/>
                    </a:cubicBezTo>
                    <a:cubicBezTo>
                      <a:pt x="1385" y="8517"/>
                      <a:pt x="1369" y="8453"/>
                      <a:pt x="1369" y="8389"/>
                    </a:cubicBezTo>
                    <a:cubicBezTo>
                      <a:pt x="1369" y="8198"/>
                      <a:pt x="1321" y="8007"/>
                      <a:pt x="1226" y="7848"/>
                    </a:cubicBezTo>
                    <a:cubicBezTo>
                      <a:pt x="1178" y="7784"/>
                      <a:pt x="1162" y="7705"/>
                      <a:pt x="1130" y="7641"/>
                    </a:cubicBezTo>
                    <a:cubicBezTo>
                      <a:pt x="541" y="5922"/>
                      <a:pt x="446" y="5015"/>
                      <a:pt x="255" y="3200"/>
                    </a:cubicBezTo>
                    <a:lnTo>
                      <a:pt x="255" y="3136"/>
                    </a:lnTo>
                    <a:cubicBezTo>
                      <a:pt x="207" y="3172"/>
                      <a:pt x="159" y="3190"/>
                      <a:pt x="105" y="3190"/>
                    </a:cubicBezTo>
                    <a:cubicBezTo>
                      <a:pt x="87" y="3190"/>
                      <a:pt x="68" y="3188"/>
                      <a:pt x="48" y="3184"/>
                    </a:cubicBezTo>
                    <a:cubicBezTo>
                      <a:pt x="64" y="2914"/>
                      <a:pt x="112" y="2659"/>
                      <a:pt x="207" y="2404"/>
                    </a:cubicBezTo>
                    <a:lnTo>
                      <a:pt x="191" y="2404"/>
                    </a:lnTo>
                    <a:lnTo>
                      <a:pt x="96" y="2484"/>
                    </a:lnTo>
                    <a:cubicBezTo>
                      <a:pt x="16" y="2452"/>
                      <a:pt x="48" y="2341"/>
                      <a:pt x="48" y="2309"/>
                    </a:cubicBezTo>
                    <a:cubicBezTo>
                      <a:pt x="175" y="1529"/>
                      <a:pt x="398" y="765"/>
                      <a:pt x="685" y="17"/>
                    </a:cubicBezTo>
                    <a:lnTo>
                      <a:pt x="685" y="1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55"/>
              <p:cNvSpPr/>
              <p:nvPr/>
            </p:nvSpPr>
            <p:spPr>
              <a:xfrm>
                <a:off x="1709275" y="2092850"/>
                <a:ext cx="4000" cy="12375"/>
              </a:xfrm>
              <a:custGeom>
                <a:avLst/>
                <a:gdLst/>
                <a:ahLst/>
                <a:cxnLst/>
                <a:rect l="l" t="t" r="r" b="b"/>
                <a:pathLst>
                  <a:path w="160" h="495" extrusionOk="0">
                    <a:moveTo>
                      <a:pt x="144" y="1"/>
                    </a:moveTo>
                    <a:cubicBezTo>
                      <a:pt x="49" y="144"/>
                      <a:pt x="1" y="319"/>
                      <a:pt x="17" y="494"/>
                    </a:cubicBezTo>
                    <a:lnTo>
                      <a:pt x="33" y="494"/>
                    </a:lnTo>
                    <a:cubicBezTo>
                      <a:pt x="17" y="319"/>
                      <a:pt x="64" y="144"/>
                      <a:pt x="160" y="17"/>
                    </a:cubicBezTo>
                    <a:lnTo>
                      <a:pt x="160" y="1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55"/>
              <p:cNvSpPr/>
              <p:nvPr/>
            </p:nvSpPr>
            <p:spPr>
              <a:xfrm>
                <a:off x="1725600" y="2092050"/>
                <a:ext cx="4000" cy="1435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574" extrusionOk="0">
                    <a:moveTo>
                      <a:pt x="144" y="1"/>
                    </a:moveTo>
                    <a:cubicBezTo>
                      <a:pt x="48" y="176"/>
                      <a:pt x="0" y="383"/>
                      <a:pt x="48" y="574"/>
                    </a:cubicBezTo>
                    <a:lnTo>
                      <a:pt x="64" y="574"/>
                    </a:lnTo>
                    <a:cubicBezTo>
                      <a:pt x="32" y="383"/>
                      <a:pt x="64" y="176"/>
                      <a:pt x="160" y="17"/>
                    </a:cubicBezTo>
                    <a:lnTo>
                      <a:pt x="160" y="1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55"/>
              <p:cNvSpPr/>
              <p:nvPr/>
            </p:nvSpPr>
            <p:spPr>
              <a:xfrm>
                <a:off x="1702925" y="2008900"/>
                <a:ext cx="74025" cy="98300"/>
              </a:xfrm>
              <a:custGeom>
                <a:avLst/>
                <a:gdLst/>
                <a:ahLst/>
                <a:cxnLst/>
                <a:rect l="l" t="t" r="r" b="b"/>
                <a:pathLst>
                  <a:path w="2961" h="3932" extrusionOk="0">
                    <a:moveTo>
                      <a:pt x="2961" y="0"/>
                    </a:moveTo>
                    <a:lnTo>
                      <a:pt x="2945" y="16"/>
                    </a:lnTo>
                    <a:cubicBezTo>
                      <a:pt x="2865" y="1194"/>
                      <a:pt x="2690" y="2388"/>
                      <a:pt x="2451" y="3550"/>
                    </a:cubicBezTo>
                    <a:cubicBezTo>
                      <a:pt x="2451" y="3677"/>
                      <a:pt x="2388" y="3804"/>
                      <a:pt x="2276" y="3884"/>
                    </a:cubicBezTo>
                    <a:cubicBezTo>
                      <a:pt x="2213" y="3916"/>
                      <a:pt x="2149" y="3916"/>
                      <a:pt x="2069" y="3916"/>
                    </a:cubicBezTo>
                    <a:lnTo>
                      <a:pt x="907" y="3884"/>
                    </a:lnTo>
                    <a:lnTo>
                      <a:pt x="96" y="3852"/>
                    </a:lnTo>
                    <a:lnTo>
                      <a:pt x="0" y="3852"/>
                    </a:lnTo>
                    <a:cubicBezTo>
                      <a:pt x="0" y="3868"/>
                      <a:pt x="0" y="3868"/>
                      <a:pt x="0" y="3868"/>
                    </a:cubicBezTo>
                    <a:lnTo>
                      <a:pt x="80" y="3868"/>
                    </a:lnTo>
                    <a:lnTo>
                      <a:pt x="907" y="3900"/>
                    </a:lnTo>
                    <a:lnTo>
                      <a:pt x="2069" y="3932"/>
                    </a:lnTo>
                    <a:lnTo>
                      <a:pt x="2117" y="3932"/>
                    </a:lnTo>
                    <a:cubicBezTo>
                      <a:pt x="2181" y="3932"/>
                      <a:pt x="2229" y="3916"/>
                      <a:pt x="2292" y="3900"/>
                    </a:cubicBezTo>
                    <a:cubicBezTo>
                      <a:pt x="2388" y="3820"/>
                      <a:pt x="2451" y="3693"/>
                      <a:pt x="2467" y="3566"/>
                    </a:cubicBezTo>
                    <a:cubicBezTo>
                      <a:pt x="2706" y="2388"/>
                      <a:pt x="2865" y="1194"/>
                      <a:pt x="2961" y="16"/>
                    </a:cubicBezTo>
                    <a:cubicBezTo>
                      <a:pt x="2961" y="0"/>
                      <a:pt x="2961" y="0"/>
                      <a:pt x="2961" y="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55"/>
              <p:cNvSpPr/>
              <p:nvPr/>
            </p:nvSpPr>
            <p:spPr>
              <a:xfrm>
                <a:off x="1760225" y="1947600"/>
                <a:ext cx="127350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5094" h="6352" extrusionOk="0">
                    <a:moveTo>
                      <a:pt x="5062" y="1"/>
                    </a:moveTo>
                    <a:cubicBezTo>
                      <a:pt x="4791" y="1258"/>
                      <a:pt x="4266" y="2452"/>
                      <a:pt x="3518" y="3503"/>
                    </a:cubicBezTo>
                    <a:cubicBezTo>
                      <a:pt x="2643" y="4744"/>
                      <a:pt x="1417" y="5731"/>
                      <a:pt x="0" y="6336"/>
                    </a:cubicBezTo>
                    <a:lnTo>
                      <a:pt x="0" y="6352"/>
                    </a:lnTo>
                    <a:cubicBezTo>
                      <a:pt x="1417" y="5747"/>
                      <a:pt x="2643" y="4776"/>
                      <a:pt x="3534" y="3519"/>
                    </a:cubicBezTo>
                    <a:cubicBezTo>
                      <a:pt x="4282" y="2468"/>
                      <a:pt x="4807" y="1274"/>
                      <a:pt x="5078" y="17"/>
                    </a:cubicBezTo>
                    <a:cubicBezTo>
                      <a:pt x="5078" y="1"/>
                      <a:pt x="5094" y="1"/>
                      <a:pt x="5078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47" name="Google Shape;1247;p55"/>
          <p:cNvSpPr txBox="1">
            <a:spLocks noGrp="1"/>
          </p:cNvSpPr>
          <p:nvPr>
            <p:ph type="ctrTitle"/>
          </p:nvPr>
        </p:nvSpPr>
        <p:spPr>
          <a:xfrm>
            <a:off x="714550" y="483058"/>
            <a:ext cx="77145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/>
              <a:t>目標族群 </a:t>
            </a:r>
            <a:endParaRPr lang="en"/>
          </a:p>
        </p:txBody>
      </p:sp>
      <p:sp>
        <p:nvSpPr>
          <p:cNvPr id="1248" name="Google Shape;1248;p55"/>
          <p:cNvSpPr txBox="1"/>
          <p:nvPr/>
        </p:nvSpPr>
        <p:spPr>
          <a:xfrm>
            <a:off x="1061040" y="1520025"/>
            <a:ext cx="19500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2800" b="1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</a:rPr>
              <a:t>動物醫院</a:t>
            </a:r>
            <a:endParaRPr lang="en" sz="2800" b="1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</a:endParaRPr>
          </a:p>
        </p:txBody>
      </p:sp>
      <p:sp>
        <p:nvSpPr>
          <p:cNvPr id="1249" name="Google Shape;1249;p55"/>
          <p:cNvSpPr txBox="1"/>
          <p:nvPr/>
        </p:nvSpPr>
        <p:spPr>
          <a:xfrm>
            <a:off x="1061050" y="1839975"/>
            <a:ext cx="2363100" cy="9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b="1" err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PetCare</a:t>
            </a:r>
            <a:r>
              <a:rPr lang="en-US" sz="16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 </a:t>
            </a:r>
            <a:r>
              <a:rPr lang="zh-TW" altLang="en-US" sz="16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提供曝光度</a:t>
            </a:r>
            <a:endParaRPr lang="en-US" altLang="zh-TW" sz="1600" b="1">
              <a:solidFill>
                <a:schemeClr val="lt2"/>
              </a:solidFill>
              <a:latin typeface="Questrial"/>
              <a:ea typeface="Questrial"/>
              <a:cs typeface="Questrial"/>
            </a:endParaRPr>
          </a:p>
          <a:p>
            <a:r>
              <a:rPr lang="zh-TW" altLang="en-US" sz="16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評價促進醫病關係增進</a:t>
            </a:r>
            <a:endParaRPr lang="en-US" altLang="zh-TW" sz="1600" b="1">
              <a:solidFill>
                <a:schemeClr val="lt2"/>
              </a:solidFill>
              <a:latin typeface="Questrial"/>
              <a:ea typeface="Questrial"/>
              <a:cs typeface="Questrial"/>
            </a:endParaRPr>
          </a:p>
          <a:p>
            <a:r>
              <a:rPr lang="zh-TW" altLang="en-US" sz="16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醫療資訊</a:t>
            </a:r>
            <a:r>
              <a:rPr lang="en-US" altLang="zh-TW" sz="1600" b="1" err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PetCare</a:t>
            </a:r>
            <a:r>
              <a:rPr lang="zh-TW" altLang="en-US" sz="16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搞定</a:t>
            </a:r>
            <a:r>
              <a:rPr lang="en-US" altLang="zh-TW" sz="16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(</a:t>
            </a:r>
            <a:r>
              <a:rPr lang="zh-TW" altLang="en-US" sz="16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數據分析</a:t>
            </a:r>
            <a:r>
              <a:rPr lang="en-US" altLang="zh-TW" sz="16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)</a:t>
            </a:r>
            <a:endParaRPr lang="en" sz="1600" b="1">
              <a:solidFill>
                <a:schemeClr val="lt2"/>
              </a:solidFill>
              <a:latin typeface="Questrial"/>
              <a:ea typeface="Questrial"/>
              <a:cs typeface="Questrial"/>
            </a:endParaRPr>
          </a:p>
        </p:txBody>
      </p:sp>
      <p:sp>
        <p:nvSpPr>
          <p:cNvPr id="1250" name="Google Shape;1250;p55"/>
          <p:cNvSpPr txBox="1"/>
          <p:nvPr/>
        </p:nvSpPr>
        <p:spPr>
          <a:xfrm>
            <a:off x="1061039" y="3329627"/>
            <a:ext cx="2125503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</a:rPr>
              <a:t>寵物用品商</a:t>
            </a:r>
            <a:endParaRPr lang="en" sz="2800" b="1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</a:endParaRPr>
          </a:p>
        </p:txBody>
      </p:sp>
      <p:sp>
        <p:nvSpPr>
          <p:cNvPr id="1251" name="Google Shape;1251;p55"/>
          <p:cNvSpPr txBox="1"/>
          <p:nvPr/>
        </p:nvSpPr>
        <p:spPr>
          <a:xfrm>
            <a:off x="6133066" y="1515575"/>
            <a:ext cx="19500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zh-TW" altLang="en-US" sz="2800" b="1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</a:rPr>
              <a:t>飼主</a:t>
            </a:r>
            <a:endParaRPr lang="en" sz="2800" b="1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</a:endParaRPr>
          </a:p>
        </p:txBody>
      </p:sp>
      <p:sp>
        <p:nvSpPr>
          <p:cNvPr id="1252" name="Google Shape;1252;p55"/>
          <p:cNvSpPr txBox="1"/>
          <p:nvPr/>
        </p:nvSpPr>
        <p:spPr>
          <a:xfrm>
            <a:off x="5434040" y="1835150"/>
            <a:ext cx="2648910" cy="9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了解自我尊重生命</a:t>
            </a:r>
            <a:endParaRPr lang="en-US" altLang="zh-TW" sz="1600" b="1">
              <a:solidFill>
                <a:schemeClr val="lt2"/>
              </a:solidFill>
              <a:latin typeface="Questrial"/>
              <a:ea typeface="Questrial"/>
              <a:cs typeface="Questrial"/>
            </a:endParaRPr>
          </a:p>
          <a:p>
            <a: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為寵物的一生需求</a:t>
            </a:r>
            <a:endParaRPr lang="en-US" altLang="zh-TW" sz="1600" b="1">
              <a:solidFill>
                <a:schemeClr val="lt2"/>
              </a:solidFill>
              <a:latin typeface="Questrial"/>
              <a:ea typeface="Questrial"/>
              <a:cs typeface="Questrial"/>
            </a:endParaRPr>
          </a:p>
          <a:p>
            <a:pPr algn="r"/>
            <a:r>
              <a:rPr lang="en" altLang="zh-TW" sz="16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By PetCare </a:t>
            </a:r>
          </a:p>
          <a:p>
            <a: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altLang="zh-TW" sz="1600" b="1">
              <a:solidFill>
                <a:schemeClr val="lt2"/>
              </a:solidFill>
              <a:latin typeface="Questrial"/>
              <a:ea typeface="Questrial"/>
              <a:cs typeface="Questrial"/>
            </a:endParaRPr>
          </a:p>
        </p:txBody>
      </p:sp>
      <p:sp>
        <p:nvSpPr>
          <p:cNvPr id="1253" name="Google Shape;1253;p55"/>
          <p:cNvSpPr txBox="1"/>
          <p:nvPr/>
        </p:nvSpPr>
        <p:spPr>
          <a:xfrm>
            <a:off x="6133066" y="3335580"/>
            <a:ext cx="19500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</a:rPr>
              <a:t>教育機構</a:t>
            </a:r>
            <a:endParaRPr lang="en" sz="2800" b="1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</a:endParaRPr>
          </a:p>
        </p:txBody>
      </p:sp>
      <p:sp>
        <p:nvSpPr>
          <p:cNvPr id="1254" name="Google Shape;1254;p55"/>
          <p:cNvSpPr txBox="1"/>
          <p:nvPr/>
        </p:nvSpPr>
        <p:spPr>
          <a:xfrm>
            <a:off x="5622645" y="3646425"/>
            <a:ext cx="2460405" cy="9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使用者同意提供數據分析</a:t>
            </a:r>
            <a:endParaRPr lang="en-US" altLang="zh-TW" sz="1600" b="1">
              <a:solidFill>
                <a:schemeClr val="lt2"/>
              </a:solidFill>
              <a:latin typeface="Questrial"/>
              <a:ea typeface="Questrial"/>
              <a:cs typeface="Questrial"/>
            </a:endParaRPr>
          </a:p>
          <a:p>
            <a:pPr algn="r"/>
            <a:r>
              <a:rPr lang="zh-TW" altLang="en-US" sz="16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了解自我尊重生命</a:t>
            </a:r>
            <a:endParaRPr lang="en-US" altLang="zh-TW" sz="1600" b="1">
              <a:solidFill>
                <a:schemeClr val="lt2"/>
              </a:solidFill>
              <a:latin typeface="Questrial"/>
              <a:ea typeface="Questrial"/>
              <a:cs typeface="Questrial"/>
            </a:endParaRPr>
          </a:p>
          <a:p>
            <a:pPr algn="r"/>
            <a:r>
              <a:rPr lang="en" altLang="zh-TW" sz="16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By PetCare </a:t>
            </a: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600" b="1">
              <a:solidFill>
                <a:schemeClr val="lt2"/>
              </a:solidFill>
              <a:latin typeface="Questrial"/>
              <a:ea typeface="Questrial"/>
              <a:cs typeface="Questrial"/>
            </a:endParaRPr>
          </a:p>
        </p:txBody>
      </p:sp>
      <p:sp>
        <p:nvSpPr>
          <p:cNvPr id="1255" name="Google Shape;1255;p55"/>
          <p:cNvSpPr txBox="1"/>
          <p:nvPr/>
        </p:nvSpPr>
        <p:spPr>
          <a:xfrm>
            <a:off x="1061050" y="3644451"/>
            <a:ext cx="2363100" cy="9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sz="1600" b="1" err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PetCare</a:t>
            </a:r>
            <a:r>
              <a:rPr lang="en-US" altLang="zh-TW" sz="16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 </a:t>
            </a:r>
            <a:r>
              <a:rPr lang="zh-TW" altLang="en-US" sz="16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提供曝光度</a:t>
            </a:r>
            <a:endParaRPr lang="en-US" altLang="zh-TW" sz="1600" b="1">
              <a:solidFill>
                <a:schemeClr val="lt2"/>
              </a:solidFill>
              <a:latin typeface="Questrial"/>
              <a:ea typeface="Questrial"/>
              <a:cs typeface="Questrial"/>
            </a:endParaRPr>
          </a:p>
          <a:p>
            <a:r>
              <a:rPr lang="en" sz="16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PetCare</a:t>
            </a:r>
            <a:r>
              <a:rPr lang="zh-TW" altLang="en-US" sz="16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統整增進買家</a:t>
            </a:r>
            <a:endParaRPr lang="en-US" altLang="zh-TW" sz="1600" b="1">
              <a:solidFill>
                <a:schemeClr val="lt2"/>
              </a:solidFill>
              <a:latin typeface="Questrial"/>
              <a:ea typeface="Questrial"/>
              <a:cs typeface="Questrial"/>
            </a:endParaRPr>
          </a:p>
          <a:p>
            <a:r>
              <a:rPr lang="zh-TW" altLang="en-US" sz="16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統整性由</a:t>
            </a:r>
            <a:r>
              <a:rPr lang="en-US" altLang="zh-TW" sz="1600" b="1" err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PetCare</a:t>
            </a:r>
            <a:r>
              <a:rPr lang="zh-TW" altLang="en-US" sz="16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搞定</a:t>
            </a:r>
            <a:endParaRPr lang="en" sz="1600" b="1">
              <a:solidFill>
                <a:schemeClr val="lt2"/>
              </a:solidFill>
              <a:latin typeface="Questrial"/>
              <a:ea typeface="Questrial"/>
              <a:cs typeface="Questrial"/>
            </a:endParaRPr>
          </a:p>
        </p:txBody>
      </p:sp>
      <p:sp>
        <p:nvSpPr>
          <p:cNvPr id="1256" name="Google Shape;1256;p55"/>
          <p:cNvSpPr/>
          <p:nvPr/>
        </p:nvSpPr>
        <p:spPr>
          <a:xfrm>
            <a:off x="714556" y="1538673"/>
            <a:ext cx="270300" cy="270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257" name="Google Shape;1257;p55"/>
          <p:cNvSpPr/>
          <p:nvPr/>
        </p:nvSpPr>
        <p:spPr>
          <a:xfrm>
            <a:off x="8159256" y="1538673"/>
            <a:ext cx="270300" cy="270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258" name="Google Shape;1258;p55"/>
          <p:cNvSpPr/>
          <p:nvPr/>
        </p:nvSpPr>
        <p:spPr>
          <a:xfrm>
            <a:off x="714556" y="3352723"/>
            <a:ext cx="270300" cy="270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259" name="Google Shape;1259;p55"/>
          <p:cNvSpPr/>
          <p:nvPr/>
        </p:nvSpPr>
        <p:spPr>
          <a:xfrm>
            <a:off x="8159256" y="3352723"/>
            <a:ext cx="270300" cy="270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464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032D0DAE-8086-46E7-AF92-3BA1E5C9EADC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1658679" y="542260"/>
            <a:chExt cx="8665535" cy="5528933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0B2941B1-3A38-4523-88BA-E35C1A011A38}"/>
                </a:ext>
              </a:extLst>
            </p:cNvPr>
            <p:cNvGrpSpPr/>
            <p:nvPr/>
          </p:nvGrpSpPr>
          <p:grpSpPr>
            <a:xfrm>
              <a:off x="1658679" y="542260"/>
              <a:ext cx="8665535" cy="5528933"/>
              <a:chOff x="1658679" y="542260"/>
              <a:chExt cx="8665535" cy="5528933"/>
            </a:xfrm>
          </p:grpSpPr>
          <p:grpSp>
            <p:nvGrpSpPr>
              <p:cNvPr id="14" name="群組 13">
                <a:extLst>
                  <a:ext uri="{FF2B5EF4-FFF2-40B4-BE49-F238E27FC236}">
                    <a16:creationId xmlns:a16="http://schemas.microsoft.com/office/drawing/2014/main" id="{C2A75BEF-630F-4150-84B6-53599C6FFB9E}"/>
                  </a:ext>
                </a:extLst>
              </p:cNvPr>
              <p:cNvGrpSpPr/>
              <p:nvPr/>
            </p:nvGrpSpPr>
            <p:grpSpPr>
              <a:xfrm>
                <a:off x="1658679" y="542260"/>
                <a:ext cx="8665535" cy="5528933"/>
                <a:chOff x="1722474" y="510362"/>
                <a:chExt cx="8665535" cy="5528933"/>
              </a:xfrm>
            </p:grpSpPr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BA544668-F43F-40E5-9813-5BE72858BF82}"/>
                    </a:ext>
                  </a:extLst>
                </p:cNvPr>
                <p:cNvSpPr/>
                <p:nvPr/>
              </p:nvSpPr>
              <p:spPr>
                <a:xfrm>
                  <a:off x="1722474" y="510362"/>
                  <a:ext cx="8665535" cy="552893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grpSp>
              <p:nvGrpSpPr>
                <p:cNvPr id="25" name="群組 24">
                  <a:extLst>
                    <a:ext uri="{FF2B5EF4-FFF2-40B4-BE49-F238E27FC236}">
                      <a16:creationId xmlns:a16="http://schemas.microsoft.com/office/drawing/2014/main" id="{9D38834A-5194-4391-8430-A192652C4E3C}"/>
                    </a:ext>
                  </a:extLst>
                </p:cNvPr>
                <p:cNvGrpSpPr/>
                <p:nvPr/>
              </p:nvGrpSpPr>
              <p:grpSpPr>
                <a:xfrm>
                  <a:off x="1725133" y="510362"/>
                  <a:ext cx="8662876" cy="5528933"/>
                  <a:chOff x="1722475" y="510359"/>
                  <a:chExt cx="8662876" cy="5528933"/>
                </a:xfrm>
              </p:grpSpPr>
              <p:sp>
                <p:nvSpPr>
                  <p:cNvPr id="26" name="矩形 25">
                    <a:extLst>
                      <a:ext uri="{FF2B5EF4-FFF2-40B4-BE49-F238E27FC236}">
                        <a16:creationId xmlns:a16="http://schemas.microsoft.com/office/drawing/2014/main" id="{B81DBA0A-0386-4A0D-B94F-6094D8D2B51C}"/>
                      </a:ext>
                    </a:extLst>
                  </p:cNvPr>
                  <p:cNvSpPr/>
                  <p:nvPr/>
                </p:nvSpPr>
                <p:spPr>
                  <a:xfrm>
                    <a:off x="1722475" y="4557823"/>
                    <a:ext cx="4338083" cy="1481469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矩形 26">
                    <a:extLst>
                      <a:ext uri="{FF2B5EF4-FFF2-40B4-BE49-F238E27FC236}">
                        <a16:creationId xmlns:a16="http://schemas.microsoft.com/office/drawing/2014/main" id="{628D2F34-052B-4061-992E-7D22105F8FC9}"/>
                      </a:ext>
                    </a:extLst>
                  </p:cNvPr>
                  <p:cNvSpPr/>
                  <p:nvPr/>
                </p:nvSpPr>
                <p:spPr>
                  <a:xfrm>
                    <a:off x="6063216" y="4557822"/>
                    <a:ext cx="4322135" cy="1481469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8" name="矩形 27">
                    <a:extLst>
                      <a:ext uri="{FF2B5EF4-FFF2-40B4-BE49-F238E27FC236}">
                        <a16:creationId xmlns:a16="http://schemas.microsoft.com/office/drawing/2014/main" id="{846B66A3-0442-43DA-BD8C-5635DA04FD3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501712" y="1674185"/>
                    <a:ext cx="4047462" cy="171981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9" name="矩形 28">
                    <a:extLst>
                      <a:ext uri="{FF2B5EF4-FFF2-40B4-BE49-F238E27FC236}">
                        <a16:creationId xmlns:a16="http://schemas.microsoft.com/office/drawing/2014/main" id="{6C79ADD4-B81E-4E2D-AEAD-24288AA236F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779238" y="1674182"/>
                    <a:ext cx="4047462" cy="171981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0" name="矩形 29">
                    <a:extLst>
                      <a:ext uri="{FF2B5EF4-FFF2-40B4-BE49-F238E27FC236}">
                        <a16:creationId xmlns:a16="http://schemas.microsoft.com/office/drawing/2014/main" id="{3E8308D5-8461-4A72-8308-69175239B2E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055435" y="1674182"/>
                    <a:ext cx="4047462" cy="171981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1" name="矩形 30">
                    <a:extLst>
                      <a:ext uri="{FF2B5EF4-FFF2-40B4-BE49-F238E27FC236}">
                        <a16:creationId xmlns:a16="http://schemas.microsoft.com/office/drawing/2014/main" id="{40D112D3-6A70-4A65-9EDE-C2EC6B609EA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37613" y="1674182"/>
                    <a:ext cx="4047462" cy="171981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cxnSp>
                <p:nvCxnSpPr>
                  <p:cNvPr id="32" name="直線接點 31">
                    <a:extLst>
                      <a:ext uri="{FF2B5EF4-FFF2-40B4-BE49-F238E27FC236}">
                        <a16:creationId xmlns:a16="http://schemas.microsoft.com/office/drawing/2014/main" id="{A305788E-28FE-4F3C-B06D-BE3257F8FFA7}"/>
                      </a:ext>
                    </a:extLst>
                  </p:cNvPr>
                  <p:cNvCxnSpPr>
                    <a:stCxn id="31" idx="2"/>
                    <a:endCxn id="30" idx="2"/>
                  </p:cNvCxnSpPr>
                  <p:nvPr/>
                </p:nvCxnSpPr>
                <p:spPr>
                  <a:xfrm>
                    <a:off x="3501436" y="2534090"/>
                    <a:ext cx="171782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直線接點 32">
                    <a:extLst>
                      <a:ext uri="{FF2B5EF4-FFF2-40B4-BE49-F238E27FC236}">
                        <a16:creationId xmlns:a16="http://schemas.microsoft.com/office/drawing/2014/main" id="{2DB9788E-59E6-4AE7-A663-72F4AB0507CC}"/>
                      </a:ext>
                    </a:extLst>
                  </p:cNvPr>
                  <p:cNvCxnSpPr/>
                  <p:nvPr/>
                </p:nvCxnSpPr>
                <p:spPr>
                  <a:xfrm>
                    <a:off x="6939074" y="2530543"/>
                    <a:ext cx="171782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424A3155-BD87-4590-A6AA-29D8A3CE42C0}"/>
                  </a:ext>
                </a:extLst>
              </p:cNvPr>
              <p:cNvSpPr txBox="1"/>
              <p:nvPr/>
            </p:nvSpPr>
            <p:spPr>
              <a:xfrm>
                <a:off x="8908979" y="733646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b="1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目標客戶</a:t>
                </a: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B78E798F-27B3-4A7D-9966-8E2F93E36072}"/>
                  </a:ext>
                </a:extLst>
              </p:cNvPr>
              <p:cNvSpPr txBox="1"/>
              <p:nvPr/>
            </p:nvSpPr>
            <p:spPr>
              <a:xfrm>
                <a:off x="9139812" y="4724399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b="1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收益流</a:t>
                </a: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5C6EA896-723E-41F6-972F-50482F70D302}"/>
                  </a:ext>
                </a:extLst>
              </p:cNvPr>
              <p:cNvSpPr txBox="1"/>
              <p:nvPr/>
            </p:nvSpPr>
            <p:spPr>
              <a:xfrm>
                <a:off x="1764659" y="4724399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b="1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成本結構</a:t>
                </a: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400BEB8D-807F-42FC-A4AC-440ED233AF99}"/>
                  </a:ext>
                </a:extLst>
              </p:cNvPr>
              <p:cNvSpPr txBox="1"/>
              <p:nvPr/>
            </p:nvSpPr>
            <p:spPr>
              <a:xfrm>
                <a:off x="7194612" y="730832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b="1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顧客關係</a:t>
                </a: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E3528C8E-F14D-4866-8C38-522F283759CC}"/>
                  </a:ext>
                </a:extLst>
              </p:cNvPr>
              <p:cNvSpPr txBox="1"/>
              <p:nvPr/>
            </p:nvSpPr>
            <p:spPr>
              <a:xfrm>
                <a:off x="7413682" y="2661685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b="1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通路</a:t>
                </a:r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31CEFA9A-CD7F-4151-88A4-5DEA05BAECE1}"/>
                  </a:ext>
                </a:extLst>
              </p:cNvPr>
              <p:cNvSpPr txBox="1"/>
              <p:nvPr/>
            </p:nvSpPr>
            <p:spPr>
              <a:xfrm>
                <a:off x="5464031" y="730832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b="1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價值主張</a:t>
                </a:r>
              </a:p>
            </p:txBody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EBC81CF0-5814-4DA8-8FAE-094347AEEAC1}"/>
                  </a:ext>
                </a:extLst>
              </p:cNvPr>
              <p:cNvSpPr txBox="1"/>
              <p:nvPr/>
            </p:nvSpPr>
            <p:spPr>
              <a:xfrm>
                <a:off x="3745212" y="730832"/>
                <a:ext cx="855571" cy="3308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b="1">
                    <a:latin typeface="Barlow Semi Condensed Black" panose="00000A06000000000000" pitchFamily="2" charset="0"/>
                    <a:ea typeface="微軟正黑體" panose="020B0604030504040204" pitchFamily="34" charset="-120"/>
                  </a:rPr>
                  <a:t>關鍵活動</a:t>
                </a:r>
              </a:p>
            </p:txBody>
          </p:sp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932C0365-3952-4BF2-B3ED-AAB0D1EB97BE}"/>
                  </a:ext>
                </a:extLst>
              </p:cNvPr>
              <p:cNvSpPr txBox="1"/>
              <p:nvPr/>
            </p:nvSpPr>
            <p:spPr>
              <a:xfrm>
                <a:off x="3749533" y="2661685"/>
                <a:ext cx="855571" cy="3308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b="1">
                    <a:latin typeface="Barlow Semi Condensed Black" panose="00000A06000000000000" pitchFamily="2" charset="0"/>
                    <a:ea typeface="微軟正黑體" panose="020B0604030504040204" pitchFamily="34" charset="-120"/>
                  </a:rPr>
                  <a:t>關鍵資源</a:t>
                </a:r>
                <a:endParaRPr lang="en-US" altLang="zh-TW" b="1">
                  <a:latin typeface="Barlow Semi Condensed Black" panose="00000A06000000000000" pitchFamily="2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E83F6333-89C7-4A31-B708-6DDA047539DC}"/>
                  </a:ext>
                </a:extLst>
              </p:cNvPr>
              <p:cNvSpPr txBox="1"/>
              <p:nvPr/>
            </p:nvSpPr>
            <p:spPr>
              <a:xfrm>
                <a:off x="1764659" y="730832"/>
                <a:ext cx="1195855" cy="3308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b="1">
                    <a:latin typeface="Barlow Semi Condensed Black" panose="00000A06000000000000" pitchFamily="2" charset="0"/>
                    <a:ea typeface="微軟正黑體" panose="020B0604030504040204" pitchFamily="34" charset="-120"/>
                  </a:rPr>
                  <a:t>關鍵合作夥伴</a:t>
                </a:r>
              </a:p>
            </p:txBody>
          </p:sp>
        </p:grp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71AA92DF-0068-4E0E-A723-298CF4139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5855" y="4740875"/>
              <a:ext cx="267731" cy="267731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F8D69C4D-7BEC-4421-A131-B1DA0D0AE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3455" y="1105189"/>
              <a:ext cx="335870" cy="335870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B0855E7B-4E28-47C0-9F09-F14CBEAEE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6980" y="1062517"/>
              <a:ext cx="378542" cy="378542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079486D0-C12D-4B67-951F-4B9334771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0244" y="2968358"/>
              <a:ext cx="311074" cy="311074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39EA1974-7C51-4FA2-9565-158F89985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9272" y="4779814"/>
              <a:ext cx="259414" cy="259414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E141FC43-63C3-4074-B825-6AD1BEB4F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6918" y="656783"/>
              <a:ext cx="295588" cy="295588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A8C6C427-B61A-4F82-9C80-4D06C38AC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4740" y="1100164"/>
              <a:ext cx="289301" cy="289301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24506EE2-A16A-42F9-9ED8-AB340E1A1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23819" y="961629"/>
              <a:ext cx="326355" cy="326355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A74C6B3B-F63C-4DAE-A59F-2C9D70F46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3658" y="2670634"/>
              <a:ext cx="360383" cy="360383"/>
            </a:xfrm>
            <a:prstGeom prst="rect">
              <a:avLst/>
            </a:prstGeom>
          </p:spPr>
        </p:pic>
      </p:grpSp>
      <p:sp>
        <p:nvSpPr>
          <p:cNvPr id="34" name="Google Shape;1249;p55">
            <a:extLst>
              <a:ext uri="{FF2B5EF4-FFF2-40B4-BE49-F238E27FC236}">
                <a16:creationId xmlns:a16="http://schemas.microsoft.com/office/drawing/2014/main" id="{106C761D-51A2-4FFE-80E7-87B392482C17}"/>
              </a:ext>
            </a:extLst>
          </p:cNvPr>
          <p:cNvSpPr txBox="1"/>
          <p:nvPr/>
        </p:nvSpPr>
        <p:spPr>
          <a:xfrm>
            <a:off x="111832" y="940614"/>
            <a:ext cx="1705748" cy="1631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合作動物醫院</a:t>
            </a:r>
            <a:endParaRPr lang="en-US" altLang="zh-TW" sz="1600" b="1">
              <a:solidFill>
                <a:schemeClr val="lt2"/>
              </a:solidFill>
              <a:latin typeface="Questrial"/>
              <a:ea typeface="Questrial"/>
              <a:cs typeface="Quest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合作商家</a:t>
            </a:r>
            <a:endParaRPr lang="en-US" altLang="zh-TW" sz="1600" b="1">
              <a:solidFill>
                <a:schemeClr val="lt2"/>
              </a:solidFill>
              <a:latin typeface="Questrial"/>
              <a:ea typeface="Questrial"/>
              <a:cs typeface="Quest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廣告商</a:t>
            </a:r>
            <a:endParaRPr lang="en-US" altLang="zh-TW" sz="1600" b="1">
              <a:solidFill>
                <a:schemeClr val="lt2"/>
              </a:solidFill>
              <a:latin typeface="Questrial"/>
              <a:ea typeface="Questrial"/>
              <a:cs typeface="Quest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聯盟夥伴</a:t>
            </a:r>
            <a:endParaRPr lang="en-US" altLang="zh-TW" sz="1600" b="1">
              <a:solidFill>
                <a:schemeClr val="lt2"/>
              </a:solidFill>
              <a:latin typeface="Questrial"/>
              <a:ea typeface="Questrial"/>
              <a:cs typeface="Quest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教育機構</a:t>
            </a:r>
            <a:endParaRPr lang="en" sz="1600" b="1">
              <a:solidFill>
                <a:schemeClr val="lt2"/>
              </a:solidFill>
              <a:latin typeface="Questrial"/>
              <a:ea typeface="Questrial"/>
              <a:cs typeface="Questrial"/>
            </a:endParaRPr>
          </a:p>
        </p:txBody>
      </p:sp>
      <p:sp>
        <p:nvSpPr>
          <p:cNvPr id="35" name="Google Shape;1249;p55">
            <a:extLst>
              <a:ext uri="{FF2B5EF4-FFF2-40B4-BE49-F238E27FC236}">
                <a16:creationId xmlns:a16="http://schemas.microsoft.com/office/drawing/2014/main" id="{B978D822-7CE1-4C5B-A371-2ED105EA0127}"/>
              </a:ext>
            </a:extLst>
          </p:cNvPr>
          <p:cNvSpPr txBox="1"/>
          <p:nvPr/>
        </p:nvSpPr>
        <p:spPr>
          <a:xfrm>
            <a:off x="1866339" y="768497"/>
            <a:ext cx="1888736" cy="1440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商家簽約合作</a:t>
            </a:r>
            <a:endParaRPr lang="en-US" altLang="zh-TW" sz="1600" b="1">
              <a:solidFill>
                <a:schemeClr val="lt2"/>
              </a:solidFill>
              <a:latin typeface="Questrial"/>
              <a:ea typeface="Questrial"/>
              <a:cs typeface="Quest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PetCare維護</a:t>
            </a:r>
            <a:endParaRPr lang="en-US" altLang="zh-TW" sz="1600" b="1">
              <a:solidFill>
                <a:schemeClr val="lt2"/>
              </a:solidFill>
              <a:latin typeface="Questrial"/>
              <a:ea typeface="Questrial"/>
              <a:cs typeface="Quest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生成式</a:t>
            </a:r>
            <a:r>
              <a:rPr lang="en-US" altLang="zh-TW" sz="16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AI</a:t>
            </a:r>
            <a:r>
              <a:rPr lang="zh-TW" altLang="en-US" sz="16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 </a:t>
            </a:r>
            <a:r>
              <a:rPr lang="en-US" altLang="zh-TW" sz="16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PetCare</a:t>
            </a:r>
            <a:r>
              <a:rPr lang="zh-TW" altLang="en-US" sz="16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維護</a:t>
            </a:r>
            <a:endParaRPr lang="en-US" altLang="zh-TW" sz="1600" b="1">
              <a:solidFill>
                <a:schemeClr val="lt2"/>
              </a:solidFill>
              <a:latin typeface="Questrial"/>
              <a:ea typeface="Questrial"/>
              <a:cs typeface="Questrial"/>
            </a:endParaRPr>
          </a:p>
        </p:txBody>
      </p:sp>
      <p:sp>
        <p:nvSpPr>
          <p:cNvPr id="36" name="Google Shape;1249;p55">
            <a:extLst>
              <a:ext uri="{FF2B5EF4-FFF2-40B4-BE49-F238E27FC236}">
                <a16:creationId xmlns:a16="http://schemas.microsoft.com/office/drawing/2014/main" id="{FD412C22-0465-4A7F-BD5D-1FB32C0BA989}"/>
              </a:ext>
            </a:extLst>
          </p:cNvPr>
          <p:cNvSpPr txBox="1"/>
          <p:nvPr/>
        </p:nvSpPr>
        <p:spPr>
          <a:xfrm>
            <a:off x="1836184" y="2458086"/>
            <a:ext cx="2053063" cy="1440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醫病關係維護</a:t>
            </a:r>
            <a:endParaRPr lang="en-US" altLang="zh-TW" sz="1600" b="1">
              <a:solidFill>
                <a:schemeClr val="lt2"/>
              </a:solidFill>
              <a:latin typeface="Questrial"/>
              <a:ea typeface="Questrial"/>
              <a:cs typeface="Quest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數據蒐集與分析</a:t>
            </a:r>
            <a:endParaRPr lang="en-US" altLang="zh-TW" sz="1600" b="1">
              <a:solidFill>
                <a:schemeClr val="lt2"/>
              </a:solidFill>
              <a:latin typeface="Questrial"/>
              <a:ea typeface="Questrial"/>
              <a:cs typeface="Quest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生成式</a:t>
            </a:r>
            <a:r>
              <a:rPr lang="en-US" altLang="zh-TW" sz="16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AI</a:t>
            </a:r>
            <a:r>
              <a:rPr lang="zh-TW" altLang="en-US" sz="16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 教育</a:t>
            </a:r>
            <a:endParaRPr lang="en-US" altLang="zh-TW" sz="1600" b="1">
              <a:solidFill>
                <a:schemeClr val="lt2"/>
              </a:solidFill>
              <a:latin typeface="Questrial"/>
              <a:ea typeface="Questrial"/>
              <a:cs typeface="Questrial"/>
            </a:endParaRPr>
          </a:p>
        </p:txBody>
      </p:sp>
      <p:sp>
        <p:nvSpPr>
          <p:cNvPr id="37" name="Google Shape;1249;p55">
            <a:extLst>
              <a:ext uri="{FF2B5EF4-FFF2-40B4-BE49-F238E27FC236}">
                <a16:creationId xmlns:a16="http://schemas.microsoft.com/office/drawing/2014/main" id="{3005A880-20C3-4D2E-B0B5-7BFEFBBD063A}"/>
              </a:ext>
            </a:extLst>
          </p:cNvPr>
          <p:cNvSpPr txBox="1"/>
          <p:nvPr/>
        </p:nvSpPr>
        <p:spPr>
          <a:xfrm>
            <a:off x="3747878" y="693738"/>
            <a:ext cx="1705748" cy="1631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了解自我</a:t>
            </a:r>
            <a:endParaRPr lang="en-US" altLang="zh-TW" sz="1600" b="1">
              <a:solidFill>
                <a:schemeClr val="lt2"/>
              </a:solidFill>
              <a:latin typeface="Questrial"/>
              <a:ea typeface="Questrial"/>
              <a:cs typeface="Questrial"/>
            </a:endParaRPr>
          </a:p>
          <a:p>
            <a:r>
              <a:rPr lang="zh-TW" altLang="en-US" sz="16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       尊重生命</a:t>
            </a:r>
            <a:endParaRPr lang="en-US" altLang="zh-TW" sz="1600" b="1">
              <a:solidFill>
                <a:schemeClr val="lt2"/>
              </a:solidFill>
              <a:latin typeface="Questrial"/>
              <a:ea typeface="Questrial"/>
              <a:cs typeface="Questrial"/>
            </a:endParaRPr>
          </a:p>
          <a:p>
            <a:endParaRPr lang="en-US" altLang="zh-TW" sz="1600" b="1">
              <a:solidFill>
                <a:schemeClr val="lt2"/>
              </a:solidFill>
              <a:latin typeface="Questrial"/>
              <a:ea typeface="Questrial"/>
              <a:cs typeface="Quest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醫病關係</a:t>
            </a:r>
            <a:endParaRPr lang="en-US" altLang="zh-TW" sz="1600" b="1">
              <a:solidFill>
                <a:schemeClr val="lt2"/>
              </a:solidFill>
              <a:latin typeface="Questrial"/>
              <a:ea typeface="Questrial"/>
              <a:cs typeface="Questrial"/>
            </a:endParaRPr>
          </a:p>
          <a:p>
            <a:endParaRPr lang="en-US" altLang="zh-TW" sz="1600" b="1">
              <a:solidFill>
                <a:schemeClr val="lt2"/>
              </a:solidFill>
              <a:latin typeface="Questrial"/>
              <a:ea typeface="Questrial"/>
              <a:cs typeface="Quest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完善服務</a:t>
            </a:r>
            <a:endParaRPr lang="en-US" altLang="zh-TW" sz="1600" b="1">
              <a:solidFill>
                <a:schemeClr val="lt2"/>
              </a:solidFill>
              <a:latin typeface="Questrial"/>
              <a:ea typeface="Questrial"/>
              <a:cs typeface="Questrial"/>
            </a:endParaRPr>
          </a:p>
        </p:txBody>
      </p:sp>
      <p:sp>
        <p:nvSpPr>
          <p:cNvPr id="38" name="Google Shape;1249;p55">
            <a:extLst>
              <a:ext uri="{FF2B5EF4-FFF2-40B4-BE49-F238E27FC236}">
                <a16:creationId xmlns:a16="http://schemas.microsoft.com/office/drawing/2014/main" id="{2EED79A4-0C51-4105-A032-B0A3786CFF09}"/>
              </a:ext>
            </a:extLst>
          </p:cNvPr>
          <p:cNvSpPr txBox="1"/>
          <p:nvPr/>
        </p:nvSpPr>
        <p:spPr>
          <a:xfrm>
            <a:off x="5469405" y="2233306"/>
            <a:ext cx="1888736" cy="1440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網際網路</a:t>
            </a:r>
            <a:endParaRPr lang="en-US" altLang="zh-TW" sz="1600" b="1">
              <a:solidFill>
                <a:schemeClr val="lt2"/>
              </a:solidFill>
              <a:latin typeface="Questrial"/>
              <a:ea typeface="Questrial"/>
              <a:cs typeface="Questrial"/>
            </a:endParaRPr>
          </a:p>
        </p:txBody>
      </p:sp>
      <p:sp>
        <p:nvSpPr>
          <p:cNvPr id="39" name="Google Shape;1249;p55">
            <a:extLst>
              <a:ext uri="{FF2B5EF4-FFF2-40B4-BE49-F238E27FC236}">
                <a16:creationId xmlns:a16="http://schemas.microsoft.com/office/drawing/2014/main" id="{C0C47E3E-7B7D-43BF-8754-9CE7DB9AE878}"/>
              </a:ext>
            </a:extLst>
          </p:cNvPr>
          <p:cNvSpPr txBox="1"/>
          <p:nvPr/>
        </p:nvSpPr>
        <p:spPr>
          <a:xfrm>
            <a:off x="5518143" y="714570"/>
            <a:ext cx="1888736" cy="1440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會員制</a:t>
            </a:r>
            <a:endParaRPr lang="en-US" altLang="zh-TW" sz="1600" b="1">
              <a:solidFill>
                <a:schemeClr val="lt2"/>
              </a:solidFill>
              <a:latin typeface="Questrial"/>
              <a:ea typeface="Questrial"/>
              <a:cs typeface="Quest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反饋評分</a:t>
            </a:r>
            <a:endParaRPr lang="en-US" altLang="zh-TW" sz="1600" b="1">
              <a:solidFill>
                <a:schemeClr val="lt2"/>
              </a:solidFill>
              <a:latin typeface="Questrial"/>
              <a:ea typeface="Questrial"/>
              <a:cs typeface="Quest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數據分析建議</a:t>
            </a:r>
            <a:endParaRPr lang="en-US" altLang="zh-TW" sz="1600" b="1">
              <a:solidFill>
                <a:schemeClr val="lt2"/>
              </a:solidFill>
              <a:latin typeface="Questrial"/>
              <a:ea typeface="Questrial"/>
              <a:cs typeface="Questrial"/>
            </a:endParaRPr>
          </a:p>
        </p:txBody>
      </p:sp>
      <p:sp>
        <p:nvSpPr>
          <p:cNvPr id="40" name="Google Shape;1249;p55">
            <a:extLst>
              <a:ext uri="{FF2B5EF4-FFF2-40B4-BE49-F238E27FC236}">
                <a16:creationId xmlns:a16="http://schemas.microsoft.com/office/drawing/2014/main" id="{54AA8175-0AA8-4989-A150-A43803FBEE2C}"/>
              </a:ext>
            </a:extLst>
          </p:cNvPr>
          <p:cNvSpPr txBox="1"/>
          <p:nvPr/>
        </p:nvSpPr>
        <p:spPr>
          <a:xfrm>
            <a:off x="7382336" y="1078059"/>
            <a:ext cx="1705748" cy="1631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獸醫師</a:t>
            </a:r>
            <a:endParaRPr lang="en-US" altLang="zh-TW" sz="1600" b="1">
              <a:solidFill>
                <a:schemeClr val="lt2"/>
              </a:solidFill>
              <a:latin typeface="Questrial"/>
              <a:ea typeface="Questrial"/>
              <a:cs typeface="Quest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飼主</a:t>
            </a:r>
            <a:endParaRPr lang="en-US" altLang="zh-TW" sz="1600" b="1">
              <a:solidFill>
                <a:schemeClr val="lt2"/>
              </a:solidFill>
              <a:latin typeface="Questrial"/>
              <a:ea typeface="Questrial"/>
              <a:cs typeface="Quest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教育機構</a:t>
            </a:r>
            <a:endParaRPr lang="en-US" altLang="zh-TW" sz="1600" b="1">
              <a:solidFill>
                <a:schemeClr val="lt2"/>
              </a:solidFill>
              <a:latin typeface="Questrial"/>
              <a:ea typeface="Questrial"/>
              <a:cs typeface="Quest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有意願之大眾</a:t>
            </a:r>
            <a:endParaRPr lang="en" sz="1600" b="1">
              <a:solidFill>
                <a:schemeClr val="lt2"/>
              </a:solidFill>
              <a:latin typeface="Questrial"/>
              <a:ea typeface="Questrial"/>
              <a:cs typeface="Questrial"/>
            </a:endParaRPr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5FD3BA5F-DB5A-4CFE-9681-A8E2B7A26073}"/>
              </a:ext>
            </a:extLst>
          </p:cNvPr>
          <p:cNvSpPr/>
          <p:nvPr/>
        </p:nvSpPr>
        <p:spPr>
          <a:xfrm>
            <a:off x="1897883" y="4234179"/>
            <a:ext cx="384166" cy="43307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Google Shape;1249;p55">
            <a:extLst>
              <a:ext uri="{FF2B5EF4-FFF2-40B4-BE49-F238E27FC236}">
                <a16:creationId xmlns:a16="http://schemas.microsoft.com/office/drawing/2014/main" id="{66537FF7-D3A4-4CDF-93E6-60753E7E21A2}"/>
              </a:ext>
            </a:extLst>
          </p:cNvPr>
          <p:cNvSpPr txBox="1"/>
          <p:nvPr/>
        </p:nvSpPr>
        <p:spPr>
          <a:xfrm>
            <a:off x="4897230" y="3794153"/>
            <a:ext cx="1888736" cy="1440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廣告收入</a:t>
            </a:r>
            <a:endParaRPr lang="en-US" altLang="zh-TW" sz="1600" b="1">
              <a:solidFill>
                <a:schemeClr val="lt2"/>
              </a:solidFill>
              <a:latin typeface="Questrial"/>
              <a:ea typeface="Questrial"/>
              <a:cs typeface="Quest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仲介收入</a:t>
            </a:r>
            <a:endParaRPr lang="en-US" altLang="zh-TW" sz="1600" b="1">
              <a:solidFill>
                <a:schemeClr val="lt2"/>
              </a:solidFill>
              <a:latin typeface="Questrial"/>
              <a:ea typeface="Questrial"/>
              <a:cs typeface="Quest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商家合作收入</a:t>
            </a:r>
            <a:endParaRPr lang="en-US" altLang="zh-TW" sz="1600" b="1">
              <a:solidFill>
                <a:schemeClr val="lt2"/>
              </a:solidFill>
              <a:latin typeface="Questrial"/>
              <a:ea typeface="Questrial"/>
              <a:cs typeface="Questrial"/>
            </a:endParaRPr>
          </a:p>
        </p:txBody>
      </p:sp>
      <p:sp>
        <p:nvSpPr>
          <p:cNvPr id="41" name="Google Shape;1249;p55">
            <a:extLst>
              <a:ext uri="{FF2B5EF4-FFF2-40B4-BE49-F238E27FC236}">
                <a16:creationId xmlns:a16="http://schemas.microsoft.com/office/drawing/2014/main" id="{127898D5-1F13-4B03-9F5C-57EA7372725C}"/>
              </a:ext>
            </a:extLst>
          </p:cNvPr>
          <p:cNvSpPr txBox="1"/>
          <p:nvPr/>
        </p:nvSpPr>
        <p:spPr>
          <a:xfrm>
            <a:off x="1841959" y="3800792"/>
            <a:ext cx="1888736" cy="1440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平台維護費</a:t>
            </a:r>
            <a:endParaRPr lang="en-US" altLang="zh-TW" sz="1600" b="1">
              <a:solidFill>
                <a:schemeClr val="lt2"/>
              </a:solidFill>
              <a:latin typeface="Questrial"/>
              <a:ea typeface="Questrial"/>
              <a:cs typeface="Quest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工程師薪水</a:t>
            </a:r>
            <a:endParaRPr lang="en-US" altLang="zh-TW" sz="1600" b="1">
              <a:solidFill>
                <a:schemeClr val="lt2"/>
              </a:solidFill>
              <a:latin typeface="Questrial"/>
              <a:ea typeface="Questrial"/>
              <a:cs typeface="Quest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行銷費用</a:t>
            </a:r>
            <a:endParaRPr lang="en-US" altLang="zh-TW" sz="1600" b="1">
              <a:solidFill>
                <a:schemeClr val="lt2"/>
              </a:solidFill>
              <a:latin typeface="Questrial"/>
              <a:ea typeface="Questrial"/>
              <a:cs typeface="Questrial"/>
            </a:endParaRPr>
          </a:p>
        </p:txBody>
      </p:sp>
    </p:spTree>
    <p:extLst>
      <p:ext uri="{BB962C8B-B14F-4D97-AF65-F5344CB8AC3E}">
        <p14:creationId xmlns:p14="http://schemas.microsoft.com/office/powerpoint/2010/main" val="3662031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51"/>
          <p:cNvSpPr txBox="1">
            <a:spLocks noGrp="1"/>
          </p:cNvSpPr>
          <p:nvPr>
            <p:ph type="ctrTitle" idx="3"/>
          </p:nvPr>
        </p:nvSpPr>
        <p:spPr>
          <a:xfrm>
            <a:off x="3305692" y="3010406"/>
            <a:ext cx="2522933" cy="3795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" sz="2800"/>
              <a:t>基礎設施成本</a:t>
            </a:r>
            <a:endParaRPr lang="zh-TW" altLang="en-US" sz="2800"/>
          </a:p>
        </p:txBody>
      </p:sp>
      <p:sp>
        <p:nvSpPr>
          <p:cNvPr id="982" name="Google Shape;982;p51"/>
          <p:cNvSpPr txBox="1">
            <a:spLocks noGrp="1"/>
          </p:cNvSpPr>
          <p:nvPr>
            <p:ph type="ctrTitle"/>
          </p:nvPr>
        </p:nvSpPr>
        <p:spPr>
          <a:xfrm>
            <a:off x="715050" y="464383"/>
            <a:ext cx="77139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"/>
              <a:t>經費預估成本</a:t>
            </a:r>
            <a:endParaRPr lang="en"/>
          </a:p>
        </p:txBody>
      </p:sp>
      <p:sp>
        <p:nvSpPr>
          <p:cNvPr id="983" name="Google Shape;983;p51"/>
          <p:cNvSpPr txBox="1">
            <a:spLocks noGrp="1"/>
          </p:cNvSpPr>
          <p:nvPr>
            <p:ph type="ctrTitle" idx="2"/>
          </p:nvPr>
        </p:nvSpPr>
        <p:spPr>
          <a:xfrm>
            <a:off x="713551" y="2304900"/>
            <a:ext cx="2261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" sz="2800"/>
              <a:t>開發成本</a:t>
            </a:r>
            <a:endParaRPr lang="zh-TW" altLang="en-US" sz="2800"/>
          </a:p>
        </p:txBody>
      </p:sp>
      <p:sp>
        <p:nvSpPr>
          <p:cNvPr id="984" name="Google Shape;984;p51"/>
          <p:cNvSpPr txBox="1">
            <a:spLocks noGrp="1"/>
          </p:cNvSpPr>
          <p:nvPr>
            <p:ph type="subTitle" idx="1"/>
          </p:nvPr>
        </p:nvSpPr>
        <p:spPr>
          <a:xfrm>
            <a:off x="519836" y="2887856"/>
            <a:ext cx="2648857" cy="7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Android</a:t>
            </a:r>
            <a:r>
              <a:rPr lang="zh-TW" altLang="en" sz="2000"/>
              <a:t>應用程式開發</a:t>
            </a:r>
          </a:p>
          <a:p>
            <a:pPr marL="0" indent="0"/>
            <a:r>
              <a:rPr lang="zh-TW" altLang="en" sz="2000">
                <a:solidFill>
                  <a:srgbClr val="262065"/>
                </a:solidFill>
              </a:rPr>
              <a:t>網路SERVER開發</a:t>
            </a:r>
          </a:p>
        </p:txBody>
      </p:sp>
      <p:sp>
        <p:nvSpPr>
          <p:cNvPr id="985" name="Google Shape;985;p51"/>
          <p:cNvSpPr txBox="1">
            <a:spLocks noGrp="1"/>
          </p:cNvSpPr>
          <p:nvPr>
            <p:ph type="subTitle" idx="4"/>
          </p:nvPr>
        </p:nvSpPr>
        <p:spPr>
          <a:xfrm>
            <a:off x="3480046" y="3390097"/>
            <a:ext cx="2261400" cy="7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>
                <a:solidFill>
                  <a:srgbClr val="262065"/>
                </a:solidFill>
                <a:latin typeface="DFKai-SB"/>
              </a:rPr>
              <a:t>伺服器和數據庫</a:t>
            </a:r>
            <a:endParaRPr lang="zh-TW" altLang="en-US" sz="2000">
              <a:solidFill>
                <a:srgbClr val="262065"/>
              </a:solidFill>
            </a:endParaRPr>
          </a:p>
        </p:txBody>
      </p:sp>
      <p:sp>
        <p:nvSpPr>
          <p:cNvPr id="986" name="Google Shape;986;p51"/>
          <p:cNvSpPr txBox="1">
            <a:spLocks noGrp="1"/>
          </p:cNvSpPr>
          <p:nvPr>
            <p:ph type="ctrTitle" idx="5"/>
          </p:nvPr>
        </p:nvSpPr>
        <p:spPr>
          <a:xfrm>
            <a:off x="5965006" y="2304900"/>
            <a:ext cx="2706976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err="1">
                <a:solidFill>
                  <a:srgbClr val="F15A24"/>
                </a:solidFill>
              </a:rPr>
              <a:t>行銷和推廣成本</a:t>
            </a:r>
            <a:endParaRPr lang="zh-TW" sz="2800"/>
          </a:p>
        </p:txBody>
      </p:sp>
      <p:sp>
        <p:nvSpPr>
          <p:cNvPr id="987" name="Google Shape;987;p51"/>
          <p:cNvSpPr txBox="1">
            <a:spLocks noGrp="1"/>
          </p:cNvSpPr>
          <p:nvPr>
            <p:ph type="subTitle" idx="6"/>
          </p:nvPr>
        </p:nvSpPr>
        <p:spPr>
          <a:xfrm>
            <a:off x="6169099" y="2713500"/>
            <a:ext cx="2261400" cy="7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" sz="2000"/>
              <a:t>行銷和廣告</a:t>
            </a:r>
            <a:endParaRPr lang="zh-TW" altLang="en-US" sz="2000"/>
          </a:p>
        </p:txBody>
      </p:sp>
      <p:sp>
        <p:nvSpPr>
          <p:cNvPr id="988" name="Google Shape;988;p51"/>
          <p:cNvSpPr/>
          <p:nvPr/>
        </p:nvSpPr>
        <p:spPr>
          <a:xfrm>
            <a:off x="1467550" y="1481486"/>
            <a:ext cx="753300" cy="75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1</a:t>
            </a:r>
            <a:endParaRPr sz="3000" b="1">
              <a:solidFill>
                <a:schemeClr val="lt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989" name="Google Shape;989;p51"/>
          <p:cNvSpPr/>
          <p:nvPr/>
        </p:nvSpPr>
        <p:spPr>
          <a:xfrm>
            <a:off x="4195350" y="2132561"/>
            <a:ext cx="753300" cy="75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2</a:t>
            </a:r>
            <a:endParaRPr sz="3000" b="1">
              <a:solidFill>
                <a:schemeClr val="lt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990" name="Google Shape;990;p51"/>
          <p:cNvSpPr/>
          <p:nvPr/>
        </p:nvSpPr>
        <p:spPr>
          <a:xfrm>
            <a:off x="6923150" y="1481486"/>
            <a:ext cx="753300" cy="75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3</a:t>
            </a:r>
            <a:endParaRPr sz="3000" b="1">
              <a:solidFill>
                <a:schemeClr val="lt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991" name="Google Shape;991;p51"/>
          <p:cNvGrpSpPr/>
          <p:nvPr/>
        </p:nvGrpSpPr>
        <p:grpSpPr>
          <a:xfrm>
            <a:off x="6554139" y="3926930"/>
            <a:ext cx="653551" cy="1155583"/>
            <a:chOff x="2636064" y="3539130"/>
            <a:chExt cx="653551" cy="1155583"/>
          </a:xfrm>
        </p:grpSpPr>
        <p:sp>
          <p:nvSpPr>
            <p:cNvPr id="992" name="Google Shape;992;p51"/>
            <p:cNvSpPr/>
            <p:nvPr/>
          </p:nvSpPr>
          <p:spPr>
            <a:xfrm>
              <a:off x="2666985" y="4515738"/>
              <a:ext cx="591728" cy="178976"/>
            </a:xfrm>
            <a:custGeom>
              <a:avLst/>
              <a:gdLst/>
              <a:ahLst/>
              <a:cxnLst/>
              <a:rect l="l" t="t" r="r" b="b"/>
              <a:pathLst>
                <a:path w="18147" h="2146" extrusionOk="0">
                  <a:moveTo>
                    <a:pt x="4077" y="0"/>
                  </a:moveTo>
                  <a:cubicBezTo>
                    <a:pt x="3420" y="0"/>
                    <a:pt x="2755" y="35"/>
                    <a:pt x="2102" y="115"/>
                  </a:cubicBezTo>
                  <a:cubicBezTo>
                    <a:pt x="1704" y="163"/>
                    <a:pt x="1306" y="243"/>
                    <a:pt x="924" y="386"/>
                  </a:cubicBezTo>
                  <a:cubicBezTo>
                    <a:pt x="876" y="402"/>
                    <a:pt x="829" y="418"/>
                    <a:pt x="781" y="466"/>
                  </a:cubicBezTo>
                  <a:cubicBezTo>
                    <a:pt x="590" y="688"/>
                    <a:pt x="1258" y="784"/>
                    <a:pt x="1465" y="895"/>
                  </a:cubicBezTo>
                  <a:cubicBezTo>
                    <a:pt x="1465" y="895"/>
                    <a:pt x="1481" y="911"/>
                    <a:pt x="1481" y="911"/>
                  </a:cubicBezTo>
                  <a:cubicBezTo>
                    <a:pt x="1481" y="927"/>
                    <a:pt x="1465" y="927"/>
                    <a:pt x="1449" y="943"/>
                  </a:cubicBezTo>
                  <a:cubicBezTo>
                    <a:pt x="1242" y="991"/>
                    <a:pt x="1020" y="1023"/>
                    <a:pt x="813" y="1055"/>
                  </a:cubicBezTo>
                  <a:cubicBezTo>
                    <a:pt x="590" y="1102"/>
                    <a:pt x="383" y="1166"/>
                    <a:pt x="192" y="1261"/>
                  </a:cubicBezTo>
                  <a:cubicBezTo>
                    <a:pt x="112" y="1293"/>
                    <a:pt x="33" y="1325"/>
                    <a:pt x="17" y="1389"/>
                  </a:cubicBezTo>
                  <a:cubicBezTo>
                    <a:pt x="1" y="1484"/>
                    <a:pt x="176" y="1564"/>
                    <a:pt x="335" y="1580"/>
                  </a:cubicBezTo>
                  <a:cubicBezTo>
                    <a:pt x="988" y="1707"/>
                    <a:pt x="1625" y="1803"/>
                    <a:pt x="2277" y="1850"/>
                  </a:cubicBezTo>
                  <a:cubicBezTo>
                    <a:pt x="4425" y="2046"/>
                    <a:pt x="6578" y="2145"/>
                    <a:pt x="8730" y="2145"/>
                  </a:cubicBezTo>
                  <a:cubicBezTo>
                    <a:pt x="10087" y="2145"/>
                    <a:pt x="11444" y="2106"/>
                    <a:pt x="12799" y="2025"/>
                  </a:cubicBezTo>
                  <a:cubicBezTo>
                    <a:pt x="13610" y="1978"/>
                    <a:pt x="14438" y="1898"/>
                    <a:pt x="15138" y="1659"/>
                  </a:cubicBezTo>
                  <a:cubicBezTo>
                    <a:pt x="15393" y="1564"/>
                    <a:pt x="15616" y="1468"/>
                    <a:pt x="15871" y="1405"/>
                  </a:cubicBezTo>
                  <a:cubicBezTo>
                    <a:pt x="16523" y="1214"/>
                    <a:pt x="17319" y="1293"/>
                    <a:pt x="17940" y="1070"/>
                  </a:cubicBezTo>
                  <a:cubicBezTo>
                    <a:pt x="18004" y="1055"/>
                    <a:pt x="18051" y="1023"/>
                    <a:pt x="18099" y="975"/>
                  </a:cubicBezTo>
                  <a:cubicBezTo>
                    <a:pt x="18147" y="895"/>
                    <a:pt x="18067" y="816"/>
                    <a:pt x="17972" y="768"/>
                  </a:cubicBezTo>
                  <a:cubicBezTo>
                    <a:pt x="17462" y="434"/>
                    <a:pt x="16889" y="482"/>
                    <a:pt x="16237" y="418"/>
                  </a:cubicBezTo>
                  <a:cubicBezTo>
                    <a:pt x="15441" y="338"/>
                    <a:pt x="14661" y="275"/>
                    <a:pt x="13865" y="243"/>
                  </a:cubicBezTo>
                  <a:cubicBezTo>
                    <a:pt x="10909" y="123"/>
                    <a:pt x="7952" y="3"/>
                    <a:pt x="4996" y="3"/>
                  </a:cubicBezTo>
                  <a:cubicBezTo>
                    <a:pt x="4816" y="3"/>
                    <a:pt x="4637" y="3"/>
                    <a:pt x="4458" y="4"/>
                  </a:cubicBezTo>
                  <a:cubicBezTo>
                    <a:pt x="4331" y="1"/>
                    <a:pt x="4204" y="0"/>
                    <a:pt x="40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3" name="Google Shape;993;p51"/>
            <p:cNvGrpSpPr/>
            <p:nvPr/>
          </p:nvGrpSpPr>
          <p:grpSpPr>
            <a:xfrm>
              <a:off x="2636064" y="3539130"/>
              <a:ext cx="653551" cy="1064480"/>
              <a:chOff x="-1416811" y="1325883"/>
              <a:chExt cx="653551" cy="1064480"/>
            </a:xfrm>
          </p:grpSpPr>
          <p:sp>
            <p:nvSpPr>
              <p:cNvPr id="994" name="Google Shape;994;p51"/>
              <p:cNvSpPr/>
              <p:nvPr/>
            </p:nvSpPr>
            <p:spPr>
              <a:xfrm>
                <a:off x="-1044474" y="1858773"/>
                <a:ext cx="70074" cy="53159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5811" fill="none" extrusionOk="0">
                    <a:moveTo>
                      <a:pt x="1" y="1"/>
                    </a:moveTo>
                    <a:cubicBezTo>
                      <a:pt x="1" y="1"/>
                      <a:pt x="765" y="3216"/>
                      <a:pt x="240" y="5811"/>
                    </a:cubicBezTo>
                  </a:path>
                </a:pathLst>
              </a:custGeom>
              <a:noFill/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51"/>
              <p:cNvSpPr/>
              <p:nvPr/>
            </p:nvSpPr>
            <p:spPr>
              <a:xfrm>
                <a:off x="-1128913" y="1874874"/>
                <a:ext cx="109319" cy="95322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042" extrusionOk="0">
                    <a:moveTo>
                      <a:pt x="1" y="0"/>
                    </a:moveTo>
                    <a:cubicBezTo>
                      <a:pt x="17" y="191"/>
                      <a:pt x="96" y="366"/>
                      <a:pt x="208" y="493"/>
                    </a:cubicBezTo>
                    <a:cubicBezTo>
                      <a:pt x="303" y="653"/>
                      <a:pt x="446" y="796"/>
                      <a:pt x="590" y="891"/>
                    </a:cubicBezTo>
                    <a:cubicBezTo>
                      <a:pt x="659" y="937"/>
                      <a:pt x="853" y="1042"/>
                      <a:pt x="985" y="1042"/>
                    </a:cubicBezTo>
                    <a:cubicBezTo>
                      <a:pt x="1036" y="1042"/>
                      <a:pt x="1077" y="1027"/>
                      <a:pt x="1099" y="987"/>
                    </a:cubicBezTo>
                    <a:cubicBezTo>
                      <a:pt x="1195" y="860"/>
                      <a:pt x="924" y="541"/>
                      <a:pt x="844" y="462"/>
                    </a:cubicBezTo>
                    <a:cubicBezTo>
                      <a:pt x="733" y="350"/>
                      <a:pt x="606" y="271"/>
                      <a:pt x="478" y="223"/>
                    </a:cubicBezTo>
                    <a:cubicBezTo>
                      <a:pt x="335" y="143"/>
                      <a:pt x="176" y="64"/>
                      <a:pt x="1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51"/>
              <p:cNvSpPr/>
              <p:nvPr/>
            </p:nvSpPr>
            <p:spPr>
              <a:xfrm>
                <a:off x="-1035692" y="1845690"/>
                <a:ext cx="78764" cy="126791"/>
              </a:xfrm>
              <a:custGeom>
                <a:avLst/>
                <a:gdLst/>
                <a:ahLst/>
                <a:cxnLst/>
                <a:rect l="l" t="t" r="r" b="b"/>
                <a:pathLst>
                  <a:path w="861" h="1386" extrusionOk="0">
                    <a:moveTo>
                      <a:pt x="828" y="1"/>
                    </a:moveTo>
                    <a:lnTo>
                      <a:pt x="828" y="1"/>
                    </a:lnTo>
                    <a:cubicBezTo>
                      <a:pt x="589" y="176"/>
                      <a:pt x="383" y="399"/>
                      <a:pt x="255" y="669"/>
                    </a:cubicBezTo>
                    <a:cubicBezTo>
                      <a:pt x="191" y="781"/>
                      <a:pt x="0" y="1258"/>
                      <a:pt x="144" y="1370"/>
                    </a:cubicBezTo>
                    <a:cubicBezTo>
                      <a:pt x="158" y="1380"/>
                      <a:pt x="175" y="1385"/>
                      <a:pt x="192" y="1385"/>
                    </a:cubicBezTo>
                    <a:cubicBezTo>
                      <a:pt x="330" y="1385"/>
                      <a:pt x="547" y="1088"/>
                      <a:pt x="589" y="1003"/>
                    </a:cubicBezTo>
                    <a:cubicBezTo>
                      <a:pt x="653" y="892"/>
                      <a:pt x="701" y="765"/>
                      <a:pt x="749" y="637"/>
                    </a:cubicBezTo>
                    <a:cubicBezTo>
                      <a:pt x="828" y="446"/>
                      <a:pt x="860" y="223"/>
                      <a:pt x="828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51"/>
              <p:cNvSpPr/>
              <p:nvPr/>
            </p:nvSpPr>
            <p:spPr>
              <a:xfrm>
                <a:off x="-1101194" y="1667390"/>
                <a:ext cx="87455" cy="150393"/>
              </a:xfrm>
              <a:custGeom>
                <a:avLst/>
                <a:gdLst/>
                <a:ahLst/>
                <a:cxnLst/>
                <a:rect l="l" t="t" r="r" b="b"/>
                <a:pathLst>
                  <a:path w="956" h="1644" extrusionOk="0">
                    <a:moveTo>
                      <a:pt x="405" y="1"/>
                    </a:moveTo>
                    <a:cubicBezTo>
                      <a:pt x="380" y="1"/>
                      <a:pt x="356" y="8"/>
                      <a:pt x="334" y="24"/>
                    </a:cubicBezTo>
                    <a:cubicBezTo>
                      <a:pt x="271" y="87"/>
                      <a:pt x="239" y="215"/>
                      <a:pt x="175" y="262"/>
                    </a:cubicBezTo>
                    <a:lnTo>
                      <a:pt x="80" y="262"/>
                    </a:lnTo>
                    <a:cubicBezTo>
                      <a:pt x="64" y="278"/>
                      <a:pt x="48" y="278"/>
                      <a:pt x="48" y="294"/>
                    </a:cubicBezTo>
                    <a:cubicBezTo>
                      <a:pt x="16" y="358"/>
                      <a:pt x="0" y="422"/>
                      <a:pt x="0" y="485"/>
                    </a:cubicBezTo>
                    <a:cubicBezTo>
                      <a:pt x="16" y="581"/>
                      <a:pt x="48" y="660"/>
                      <a:pt x="80" y="756"/>
                    </a:cubicBezTo>
                    <a:cubicBezTo>
                      <a:pt x="96" y="788"/>
                      <a:pt x="112" y="820"/>
                      <a:pt x="112" y="851"/>
                    </a:cubicBezTo>
                    <a:cubicBezTo>
                      <a:pt x="159" y="1011"/>
                      <a:pt x="191" y="1170"/>
                      <a:pt x="223" y="1329"/>
                    </a:cubicBezTo>
                    <a:cubicBezTo>
                      <a:pt x="191" y="1456"/>
                      <a:pt x="223" y="1599"/>
                      <a:pt x="303" y="1631"/>
                    </a:cubicBezTo>
                    <a:cubicBezTo>
                      <a:pt x="319" y="1639"/>
                      <a:pt x="338" y="1643"/>
                      <a:pt x="358" y="1643"/>
                    </a:cubicBezTo>
                    <a:cubicBezTo>
                      <a:pt x="378" y="1643"/>
                      <a:pt x="398" y="1639"/>
                      <a:pt x="414" y="1631"/>
                    </a:cubicBezTo>
                    <a:cubicBezTo>
                      <a:pt x="573" y="1552"/>
                      <a:pt x="716" y="1408"/>
                      <a:pt x="796" y="1233"/>
                    </a:cubicBezTo>
                    <a:cubicBezTo>
                      <a:pt x="860" y="1122"/>
                      <a:pt x="907" y="979"/>
                      <a:pt x="923" y="835"/>
                    </a:cubicBezTo>
                    <a:cubicBezTo>
                      <a:pt x="955" y="692"/>
                      <a:pt x="907" y="549"/>
                      <a:pt x="796" y="438"/>
                    </a:cubicBezTo>
                    <a:cubicBezTo>
                      <a:pt x="780" y="438"/>
                      <a:pt x="748" y="422"/>
                      <a:pt x="732" y="422"/>
                    </a:cubicBezTo>
                    <a:cubicBezTo>
                      <a:pt x="701" y="406"/>
                      <a:pt x="669" y="390"/>
                      <a:pt x="637" y="374"/>
                    </a:cubicBezTo>
                    <a:cubicBezTo>
                      <a:pt x="589" y="278"/>
                      <a:pt x="557" y="183"/>
                      <a:pt x="525" y="87"/>
                    </a:cubicBezTo>
                    <a:cubicBezTo>
                      <a:pt x="525" y="87"/>
                      <a:pt x="525" y="87"/>
                      <a:pt x="525" y="71"/>
                    </a:cubicBezTo>
                    <a:cubicBezTo>
                      <a:pt x="504" y="29"/>
                      <a:pt x="455" y="1"/>
                      <a:pt x="405" y="1"/>
                    </a:cubicBezTo>
                    <a:close/>
                  </a:path>
                </a:pathLst>
              </a:custGeom>
              <a:solidFill>
                <a:srgbClr val="FFB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51"/>
              <p:cNvSpPr/>
              <p:nvPr/>
            </p:nvSpPr>
            <p:spPr>
              <a:xfrm>
                <a:off x="-1179869" y="1709198"/>
                <a:ext cx="128255" cy="109867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201" extrusionOk="0">
                    <a:moveTo>
                      <a:pt x="526" y="0"/>
                    </a:moveTo>
                    <a:cubicBezTo>
                      <a:pt x="498" y="0"/>
                      <a:pt x="470" y="4"/>
                      <a:pt x="446" y="12"/>
                    </a:cubicBezTo>
                    <a:lnTo>
                      <a:pt x="446" y="28"/>
                    </a:lnTo>
                    <a:cubicBezTo>
                      <a:pt x="430" y="44"/>
                      <a:pt x="415" y="60"/>
                      <a:pt x="399" y="76"/>
                    </a:cubicBezTo>
                    <a:cubicBezTo>
                      <a:pt x="383" y="92"/>
                      <a:pt x="351" y="92"/>
                      <a:pt x="319" y="92"/>
                    </a:cubicBezTo>
                    <a:lnTo>
                      <a:pt x="303" y="92"/>
                    </a:lnTo>
                    <a:cubicBezTo>
                      <a:pt x="261" y="92"/>
                      <a:pt x="211" y="85"/>
                      <a:pt x="164" y="85"/>
                    </a:cubicBezTo>
                    <a:cubicBezTo>
                      <a:pt x="140" y="85"/>
                      <a:pt x="117" y="87"/>
                      <a:pt x="96" y="92"/>
                    </a:cubicBezTo>
                    <a:cubicBezTo>
                      <a:pt x="80" y="92"/>
                      <a:pt x="64" y="92"/>
                      <a:pt x="48" y="108"/>
                    </a:cubicBezTo>
                    <a:cubicBezTo>
                      <a:pt x="1" y="172"/>
                      <a:pt x="1" y="251"/>
                      <a:pt x="32" y="315"/>
                    </a:cubicBezTo>
                    <a:cubicBezTo>
                      <a:pt x="48" y="347"/>
                      <a:pt x="64" y="378"/>
                      <a:pt x="96" y="394"/>
                    </a:cubicBezTo>
                    <a:lnTo>
                      <a:pt x="96" y="410"/>
                    </a:lnTo>
                    <a:cubicBezTo>
                      <a:pt x="144" y="458"/>
                      <a:pt x="176" y="522"/>
                      <a:pt x="192" y="585"/>
                    </a:cubicBezTo>
                    <a:lnTo>
                      <a:pt x="192" y="601"/>
                    </a:lnTo>
                    <a:cubicBezTo>
                      <a:pt x="192" y="665"/>
                      <a:pt x="160" y="697"/>
                      <a:pt x="160" y="760"/>
                    </a:cubicBezTo>
                    <a:cubicBezTo>
                      <a:pt x="128" y="872"/>
                      <a:pt x="255" y="1015"/>
                      <a:pt x="383" y="1095"/>
                    </a:cubicBezTo>
                    <a:cubicBezTo>
                      <a:pt x="510" y="1158"/>
                      <a:pt x="637" y="1190"/>
                      <a:pt x="781" y="1190"/>
                    </a:cubicBezTo>
                    <a:cubicBezTo>
                      <a:pt x="833" y="1197"/>
                      <a:pt x="886" y="1201"/>
                      <a:pt x="939" y="1201"/>
                    </a:cubicBezTo>
                    <a:cubicBezTo>
                      <a:pt x="1013" y="1201"/>
                      <a:pt x="1088" y="1193"/>
                      <a:pt x="1163" y="1174"/>
                    </a:cubicBezTo>
                    <a:cubicBezTo>
                      <a:pt x="1210" y="1158"/>
                      <a:pt x="1274" y="1142"/>
                      <a:pt x="1322" y="1111"/>
                    </a:cubicBezTo>
                    <a:cubicBezTo>
                      <a:pt x="1370" y="1095"/>
                      <a:pt x="1385" y="1047"/>
                      <a:pt x="1401" y="1015"/>
                    </a:cubicBezTo>
                    <a:cubicBezTo>
                      <a:pt x="1401" y="920"/>
                      <a:pt x="1322" y="808"/>
                      <a:pt x="1242" y="729"/>
                    </a:cubicBezTo>
                    <a:lnTo>
                      <a:pt x="1019" y="490"/>
                    </a:lnTo>
                    <a:lnTo>
                      <a:pt x="1019" y="474"/>
                    </a:lnTo>
                    <a:lnTo>
                      <a:pt x="940" y="394"/>
                    </a:lnTo>
                    <a:lnTo>
                      <a:pt x="940" y="378"/>
                    </a:lnTo>
                    <a:lnTo>
                      <a:pt x="940" y="363"/>
                    </a:lnTo>
                    <a:cubicBezTo>
                      <a:pt x="924" y="347"/>
                      <a:pt x="908" y="331"/>
                      <a:pt x="892" y="315"/>
                    </a:cubicBezTo>
                    <a:cubicBezTo>
                      <a:pt x="844" y="219"/>
                      <a:pt x="765" y="140"/>
                      <a:pt x="701" y="76"/>
                    </a:cubicBezTo>
                    <a:cubicBezTo>
                      <a:pt x="669" y="44"/>
                      <a:pt x="637" y="28"/>
                      <a:pt x="606" y="12"/>
                    </a:cubicBezTo>
                    <a:cubicBezTo>
                      <a:pt x="582" y="4"/>
                      <a:pt x="554" y="0"/>
                      <a:pt x="526" y="0"/>
                    </a:cubicBezTo>
                    <a:close/>
                  </a:path>
                </a:pathLst>
              </a:custGeom>
              <a:solidFill>
                <a:srgbClr val="FFB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51"/>
              <p:cNvSpPr/>
              <p:nvPr/>
            </p:nvSpPr>
            <p:spPr>
              <a:xfrm>
                <a:off x="-1051701" y="1707368"/>
                <a:ext cx="17564" cy="37964"/>
              </a:xfrm>
              <a:custGeom>
                <a:avLst/>
                <a:gdLst/>
                <a:ahLst/>
                <a:cxnLst/>
                <a:rect l="l" t="t" r="r" b="b"/>
                <a:pathLst>
                  <a:path w="192" h="415" extrusionOk="0">
                    <a:moveTo>
                      <a:pt x="191" y="1"/>
                    </a:moveTo>
                    <a:cubicBezTo>
                      <a:pt x="175" y="32"/>
                      <a:pt x="160" y="80"/>
                      <a:pt x="144" y="112"/>
                    </a:cubicBezTo>
                    <a:cubicBezTo>
                      <a:pt x="139" y="126"/>
                      <a:pt x="135" y="141"/>
                      <a:pt x="130" y="155"/>
                    </a:cubicBezTo>
                    <a:lnTo>
                      <a:pt x="130" y="155"/>
                    </a:lnTo>
                    <a:cubicBezTo>
                      <a:pt x="135" y="146"/>
                      <a:pt x="139" y="137"/>
                      <a:pt x="144" y="128"/>
                    </a:cubicBezTo>
                    <a:lnTo>
                      <a:pt x="191" y="1"/>
                    </a:lnTo>
                    <a:close/>
                    <a:moveTo>
                      <a:pt x="130" y="155"/>
                    </a:moveTo>
                    <a:lnTo>
                      <a:pt x="130" y="155"/>
                    </a:lnTo>
                    <a:cubicBezTo>
                      <a:pt x="87" y="244"/>
                      <a:pt x="44" y="342"/>
                      <a:pt x="0" y="414"/>
                    </a:cubicBezTo>
                    <a:cubicBezTo>
                      <a:pt x="56" y="331"/>
                      <a:pt x="99" y="248"/>
                      <a:pt x="130" y="155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51"/>
              <p:cNvSpPr/>
              <p:nvPr/>
            </p:nvSpPr>
            <p:spPr>
              <a:xfrm>
                <a:off x="-1034228" y="1705904"/>
                <a:ext cx="91" cy="9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51"/>
              <p:cNvSpPr/>
              <p:nvPr/>
            </p:nvSpPr>
            <p:spPr>
              <a:xfrm>
                <a:off x="-1070638" y="1701513"/>
                <a:ext cx="26255" cy="53973"/>
              </a:xfrm>
              <a:custGeom>
                <a:avLst/>
                <a:gdLst/>
                <a:ahLst/>
                <a:cxnLst/>
                <a:rect l="l" t="t" r="r" b="b"/>
                <a:pathLst>
                  <a:path w="287" h="590" extrusionOk="0">
                    <a:moveTo>
                      <a:pt x="0" y="590"/>
                    </a:moveTo>
                    <a:lnTo>
                      <a:pt x="0" y="590"/>
                    </a:lnTo>
                    <a:lnTo>
                      <a:pt x="0" y="590"/>
                    </a:lnTo>
                    <a:cubicBezTo>
                      <a:pt x="112" y="399"/>
                      <a:pt x="207" y="192"/>
                      <a:pt x="287" y="1"/>
                    </a:cubicBezTo>
                    <a:lnTo>
                      <a:pt x="287" y="1"/>
                    </a:lnTo>
                    <a:cubicBezTo>
                      <a:pt x="207" y="192"/>
                      <a:pt x="112" y="399"/>
                      <a:pt x="0" y="590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51"/>
              <p:cNvSpPr/>
              <p:nvPr/>
            </p:nvSpPr>
            <p:spPr>
              <a:xfrm>
                <a:off x="-1072102" y="1673885"/>
                <a:ext cx="16100" cy="87455"/>
              </a:xfrm>
              <a:custGeom>
                <a:avLst/>
                <a:gdLst/>
                <a:ahLst/>
                <a:cxnLst/>
                <a:rect l="l" t="t" r="r" b="b"/>
                <a:pathLst>
                  <a:path w="176" h="956" extrusionOk="0">
                    <a:moveTo>
                      <a:pt x="1" y="955"/>
                    </a:moveTo>
                    <a:lnTo>
                      <a:pt x="1" y="955"/>
                    </a:lnTo>
                    <a:lnTo>
                      <a:pt x="176" y="0"/>
                    </a:lnTo>
                    <a:lnTo>
                      <a:pt x="176" y="0"/>
                    </a:lnTo>
                    <a:lnTo>
                      <a:pt x="1" y="955"/>
                    </a:ln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51"/>
              <p:cNvSpPr/>
              <p:nvPr/>
            </p:nvSpPr>
            <p:spPr>
              <a:xfrm>
                <a:off x="-1080793" y="1666566"/>
                <a:ext cx="5855" cy="91846"/>
              </a:xfrm>
              <a:custGeom>
                <a:avLst/>
                <a:gdLst/>
                <a:ahLst/>
                <a:cxnLst/>
                <a:rect l="l" t="t" r="r" b="b"/>
                <a:pathLst>
                  <a:path w="64" h="1004" extrusionOk="0">
                    <a:moveTo>
                      <a:pt x="64" y="1"/>
                    </a:moveTo>
                    <a:lnTo>
                      <a:pt x="64" y="1"/>
                    </a:lnTo>
                    <a:cubicBezTo>
                      <a:pt x="32" y="335"/>
                      <a:pt x="0" y="669"/>
                      <a:pt x="0" y="1004"/>
                    </a:cubicBezTo>
                    <a:cubicBezTo>
                      <a:pt x="16" y="669"/>
                      <a:pt x="32" y="351"/>
                      <a:pt x="64" y="1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51"/>
              <p:cNvSpPr/>
              <p:nvPr/>
            </p:nvSpPr>
            <p:spPr>
              <a:xfrm>
                <a:off x="-1091039" y="1689986"/>
                <a:ext cx="5946" cy="78490"/>
              </a:xfrm>
              <a:custGeom>
                <a:avLst/>
                <a:gdLst/>
                <a:ahLst/>
                <a:cxnLst/>
                <a:rect l="l" t="t" r="r" b="b"/>
                <a:pathLst>
                  <a:path w="65" h="858" extrusionOk="0">
                    <a:moveTo>
                      <a:pt x="1" y="0"/>
                    </a:moveTo>
                    <a:cubicBezTo>
                      <a:pt x="1" y="239"/>
                      <a:pt x="17" y="461"/>
                      <a:pt x="48" y="700"/>
                    </a:cubicBezTo>
                    <a:cubicBezTo>
                      <a:pt x="48" y="747"/>
                      <a:pt x="64" y="795"/>
                      <a:pt x="64" y="858"/>
                    </a:cubicBezTo>
                    <a:lnTo>
                      <a:pt x="64" y="858"/>
                    </a:lnTo>
                    <a:cubicBezTo>
                      <a:pt x="64" y="795"/>
                      <a:pt x="48" y="731"/>
                      <a:pt x="48" y="684"/>
                    </a:cubicBezTo>
                    <a:cubicBezTo>
                      <a:pt x="17" y="461"/>
                      <a:pt x="1" y="223"/>
                      <a:pt x="1" y="0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51"/>
              <p:cNvSpPr/>
              <p:nvPr/>
            </p:nvSpPr>
            <p:spPr>
              <a:xfrm>
                <a:off x="-1102657" y="1694286"/>
                <a:ext cx="14637" cy="7291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797" extrusionOk="0">
                    <a:moveTo>
                      <a:pt x="0" y="0"/>
                    </a:moveTo>
                    <a:cubicBezTo>
                      <a:pt x="16" y="191"/>
                      <a:pt x="48" y="366"/>
                      <a:pt x="80" y="557"/>
                    </a:cubicBezTo>
                    <a:cubicBezTo>
                      <a:pt x="112" y="637"/>
                      <a:pt x="128" y="717"/>
                      <a:pt x="159" y="796"/>
                    </a:cubicBezTo>
                    <a:cubicBezTo>
                      <a:pt x="128" y="717"/>
                      <a:pt x="112" y="621"/>
                      <a:pt x="80" y="526"/>
                    </a:cubicBezTo>
                    <a:cubicBezTo>
                      <a:pt x="48" y="350"/>
                      <a:pt x="16" y="175"/>
                      <a:pt x="0" y="0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51"/>
              <p:cNvSpPr/>
              <p:nvPr/>
            </p:nvSpPr>
            <p:spPr>
              <a:xfrm>
                <a:off x="-1178405" y="1718986"/>
                <a:ext cx="67055" cy="59828"/>
              </a:xfrm>
              <a:custGeom>
                <a:avLst/>
                <a:gdLst/>
                <a:ahLst/>
                <a:cxnLst/>
                <a:rect l="l" t="t" r="r" b="b"/>
                <a:pathLst>
                  <a:path w="733" h="654" extrusionOk="0">
                    <a:moveTo>
                      <a:pt x="1" y="1"/>
                    </a:moveTo>
                    <a:lnTo>
                      <a:pt x="733" y="653"/>
                    </a:lnTo>
                    <a:lnTo>
                      <a:pt x="733" y="653"/>
                    </a:lnTo>
                    <a:lnTo>
                      <a:pt x="733" y="65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51"/>
              <p:cNvSpPr/>
              <p:nvPr/>
            </p:nvSpPr>
            <p:spPr>
              <a:xfrm>
                <a:off x="-1153614" y="1717522"/>
                <a:ext cx="46655" cy="53973"/>
              </a:xfrm>
              <a:custGeom>
                <a:avLst/>
                <a:gdLst/>
                <a:ahLst/>
                <a:cxnLst/>
                <a:rect l="l" t="t" r="r" b="b"/>
                <a:pathLst>
                  <a:path w="510" h="590" extrusionOk="0">
                    <a:moveTo>
                      <a:pt x="0" y="1"/>
                    </a:moveTo>
                    <a:cubicBezTo>
                      <a:pt x="175" y="192"/>
                      <a:pt x="350" y="399"/>
                      <a:pt x="510" y="590"/>
                    </a:cubicBezTo>
                    <a:lnTo>
                      <a:pt x="510" y="590"/>
                    </a:lnTo>
                    <a:lnTo>
                      <a:pt x="510" y="590"/>
                    </a:lnTo>
                    <a:cubicBezTo>
                      <a:pt x="350" y="399"/>
                      <a:pt x="175" y="192"/>
                      <a:pt x="0" y="1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51"/>
              <p:cNvSpPr/>
              <p:nvPr/>
            </p:nvSpPr>
            <p:spPr>
              <a:xfrm>
                <a:off x="-1141995" y="1710295"/>
                <a:ext cx="45191" cy="6705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73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92" y="239"/>
                      <a:pt x="351" y="478"/>
                      <a:pt x="494" y="733"/>
                    </a:cubicBezTo>
                    <a:cubicBezTo>
                      <a:pt x="351" y="478"/>
                      <a:pt x="192" y="239"/>
                      <a:pt x="16" y="16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51"/>
              <p:cNvSpPr/>
              <p:nvPr/>
            </p:nvSpPr>
            <p:spPr>
              <a:xfrm>
                <a:off x="-1124522" y="1710295"/>
                <a:ext cx="30646" cy="64127"/>
              </a:xfrm>
              <a:custGeom>
                <a:avLst/>
                <a:gdLst/>
                <a:ahLst/>
                <a:cxnLst/>
                <a:rect l="l" t="t" r="r" b="b"/>
                <a:pathLst>
                  <a:path w="335" h="70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28" y="223"/>
                      <a:pt x="255" y="462"/>
                      <a:pt x="335" y="701"/>
                    </a:cubicBezTo>
                    <a:cubicBezTo>
                      <a:pt x="255" y="462"/>
                      <a:pt x="144" y="223"/>
                      <a:pt x="1" y="0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51"/>
              <p:cNvSpPr/>
              <p:nvPr/>
            </p:nvSpPr>
            <p:spPr>
              <a:xfrm>
                <a:off x="-1123058" y="1733258"/>
                <a:ext cx="68519" cy="74648"/>
              </a:xfrm>
              <a:custGeom>
                <a:avLst/>
                <a:gdLst/>
                <a:ahLst/>
                <a:cxnLst/>
                <a:rect l="l" t="t" r="r" b="b"/>
                <a:pathLst>
                  <a:path w="749" h="816" extrusionOk="0">
                    <a:moveTo>
                      <a:pt x="540" y="1"/>
                    </a:moveTo>
                    <a:cubicBezTo>
                      <a:pt x="505" y="1"/>
                      <a:pt x="492" y="40"/>
                      <a:pt x="478" y="68"/>
                    </a:cubicBezTo>
                    <a:cubicBezTo>
                      <a:pt x="478" y="100"/>
                      <a:pt x="462" y="163"/>
                      <a:pt x="446" y="211"/>
                    </a:cubicBezTo>
                    <a:cubicBezTo>
                      <a:pt x="414" y="131"/>
                      <a:pt x="351" y="68"/>
                      <a:pt x="287" y="20"/>
                    </a:cubicBezTo>
                    <a:cubicBezTo>
                      <a:pt x="271" y="12"/>
                      <a:pt x="255" y="8"/>
                      <a:pt x="241" y="8"/>
                    </a:cubicBezTo>
                    <a:cubicBezTo>
                      <a:pt x="227" y="8"/>
                      <a:pt x="215" y="12"/>
                      <a:pt x="207" y="20"/>
                    </a:cubicBezTo>
                    <a:cubicBezTo>
                      <a:pt x="207" y="20"/>
                      <a:pt x="207" y="36"/>
                      <a:pt x="207" y="36"/>
                    </a:cubicBezTo>
                    <a:cubicBezTo>
                      <a:pt x="223" y="115"/>
                      <a:pt x="239" y="179"/>
                      <a:pt x="287" y="227"/>
                    </a:cubicBezTo>
                    <a:cubicBezTo>
                      <a:pt x="242" y="216"/>
                      <a:pt x="197" y="204"/>
                      <a:pt x="152" y="204"/>
                    </a:cubicBezTo>
                    <a:cubicBezTo>
                      <a:pt x="133" y="204"/>
                      <a:pt x="115" y="206"/>
                      <a:pt x="96" y="211"/>
                    </a:cubicBezTo>
                    <a:cubicBezTo>
                      <a:pt x="80" y="211"/>
                      <a:pt x="64" y="211"/>
                      <a:pt x="48" y="227"/>
                    </a:cubicBezTo>
                    <a:cubicBezTo>
                      <a:pt x="0" y="259"/>
                      <a:pt x="16" y="322"/>
                      <a:pt x="48" y="370"/>
                    </a:cubicBezTo>
                    <a:cubicBezTo>
                      <a:pt x="112" y="482"/>
                      <a:pt x="191" y="577"/>
                      <a:pt x="271" y="673"/>
                    </a:cubicBezTo>
                    <a:cubicBezTo>
                      <a:pt x="351" y="768"/>
                      <a:pt x="462" y="816"/>
                      <a:pt x="573" y="816"/>
                    </a:cubicBezTo>
                    <a:cubicBezTo>
                      <a:pt x="669" y="816"/>
                      <a:pt x="733" y="752"/>
                      <a:pt x="749" y="657"/>
                    </a:cubicBezTo>
                    <a:cubicBezTo>
                      <a:pt x="733" y="577"/>
                      <a:pt x="717" y="482"/>
                      <a:pt x="685" y="386"/>
                    </a:cubicBezTo>
                    <a:cubicBezTo>
                      <a:pt x="685" y="259"/>
                      <a:pt x="637" y="131"/>
                      <a:pt x="573" y="20"/>
                    </a:cubicBezTo>
                    <a:cubicBezTo>
                      <a:pt x="573" y="20"/>
                      <a:pt x="558" y="4"/>
                      <a:pt x="558" y="4"/>
                    </a:cubicBezTo>
                    <a:cubicBezTo>
                      <a:pt x="551" y="2"/>
                      <a:pt x="545" y="1"/>
                      <a:pt x="5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51"/>
              <p:cNvSpPr/>
              <p:nvPr/>
            </p:nvSpPr>
            <p:spPr>
              <a:xfrm>
                <a:off x="-1069175" y="1699775"/>
                <a:ext cx="64127" cy="134201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467" extrusionOk="0">
                    <a:moveTo>
                      <a:pt x="602" y="0"/>
                    </a:moveTo>
                    <a:cubicBezTo>
                      <a:pt x="555" y="0"/>
                      <a:pt x="500" y="34"/>
                      <a:pt x="478" y="68"/>
                    </a:cubicBezTo>
                    <a:cubicBezTo>
                      <a:pt x="414" y="131"/>
                      <a:pt x="382" y="227"/>
                      <a:pt x="382" y="322"/>
                    </a:cubicBezTo>
                    <a:cubicBezTo>
                      <a:pt x="344" y="300"/>
                      <a:pt x="302" y="290"/>
                      <a:pt x="261" y="290"/>
                    </a:cubicBezTo>
                    <a:cubicBezTo>
                      <a:pt x="182" y="290"/>
                      <a:pt x="106" y="329"/>
                      <a:pt x="64" y="402"/>
                    </a:cubicBezTo>
                    <a:cubicBezTo>
                      <a:pt x="16" y="513"/>
                      <a:pt x="0" y="641"/>
                      <a:pt x="32" y="752"/>
                    </a:cubicBezTo>
                    <a:cubicBezTo>
                      <a:pt x="32" y="911"/>
                      <a:pt x="64" y="1054"/>
                      <a:pt x="112" y="1198"/>
                    </a:cubicBezTo>
                    <a:cubicBezTo>
                      <a:pt x="136" y="1308"/>
                      <a:pt x="218" y="1467"/>
                      <a:pt x="327" y="1467"/>
                    </a:cubicBezTo>
                    <a:cubicBezTo>
                      <a:pt x="360" y="1467"/>
                      <a:pt x="394" y="1453"/>
                      <a:pt x="430" y="1421"/>
                    </a:cubicBezTo>
                    <a:cubicBezTo>
                      <a:pt x="478" y="1341"/>
                      <a:pt x="526" y="1245"/>
                      <a:pt x="526" y="1150"/>
                    </a:cubicBezTo>
                    <a:cubicBezTo>
                      <a:pt x="557" y="1023"/>
                      <a:pt x="589" y="911"/>
                      <a:pt x="621" y="800"/>
                    </a:cubicBezTo>
                    <a:cubicBezTo>
                      <a:pt x="669" y="577"/>
                      <a:pt x="701" y="354"/>
                      <a:pt x="685" y="131"/>
                    </a:cubicBezTo>
                    <a:cubicBezTo>
                      <a:pt x="685" y="99"/>
                      <a:pt x="685" y="52"/>
                      <a:pt x="653" y="20"/>
                    </a:cubicBezTo>
                    <a:cubicBezTo>
                      <a:pt x="639" y="6"/>
                      <a:pt x="621" y="0"/>
                      <a:pt x="602" y="0"/>
                    </a:cubicBezTo>
                    <a:close/>
                  </a:path>
                </a:pathLst>
              </a:custGeom>
              <a:solidFill>
                <a:srgbClr val="FF76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51"/>
              <p:cNvSpPr/>
              <p:nvPr/>
            </p:nvSpPr>
            <p:spPr>
              <a:xfrm>
                <a:off x="-1035692" y="1755397"/>
                <a:ext cx="14637" cy="6851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749" fill="none" extrusionOk="0">
                    <a:moveTo>
                      <a:pt x="144" y="1"/>
                    </a:moveTo>
                    <a:cubicBezTo>
                      <a:pt x="160" y="255"/>
                      <a:pt x="112" y="510"/>
                      <a:pt x="0" y="749"/>
                    </a:cubicBezTo>
                  </a:path>
                </a:pathLst>
              </a:custGeom>
              <a:noFill/>
              <a:ln w="400" cap="rnd" cmpd="sng">
                <a:solidFill>
                  <a:srgbClr val="2620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51"/>
              <p:cNvSpPr/>
              <p:nvPr/>
            </p:nvSpPr>
            <p:spPr>
              <a:xfrm>
                <a:off x="-1038619" y="1767106"/>
                <a:ext cx="1555" cy="49582"/>
              </a:xfrm>
              <a:custGeom>
                <a:avLst/>
                <a:gdLst/>
                <a:ahLst/>
                <a:cxnLst/>
                <a:rect l="l" t="t" r="r" b="b"/>
                <a:pathLst>
                  <a:path w="17" h="542" fill="none" extrusionOk="0">
                    <a:moveTo>
                      <a:pt x="1" y="0"/>
                    </a:moveTo>
                    <a:cubicBezTo>
                      <a:pt x="17" y="191"/>
                      <a:pt x="17" y="366"/>
                      <a:pt x="1" y="541"/>
                    </a:cubicBezTo>
                  </a:path>
                </a:pathLst>
              </a:custGeom>
              <a:noFill/>
              <a:ln w="400" cap="rnd" cmpd="sng">
                <a:solidFill>
                  <a:srgbClr val="2620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51"/>
              <p:cNvSpPr/>
              <p:nvPr/>
            </p:nvSpPr>
            <p:spPr>
              <a:xfrm>
                <a:off x="-1050237" y="1784580"/>
                <a:ext cx="3019" cy="49582"/>
              </a:xfrm>
              <a:custGeom>
                <a:avLst/>
                <a:gdLst/>
                <a:ahLst/>
                <a:cxnLst/>
                <a:rect l="l" t="t" r="r" b="b"/>
                <a:pathLst>
                  <a:path w="33" h="542" fill="none" extrusionOk="0">
                    <a:moveTo>
                      <a:pt x="0" y="0"/>
                    </a:moveTo>
                    <a:cubicBezTo>
                      <a:pt x="32" y="175"/>
                      <a:pt x="32" y="366"/>
                      <a:pt x="32" y="541"/>
                    </a:cubicBezTo>
                  </a:path>
                </a:pathLst>
              </a:custGeom>
              <a:noFill/>
              <a:ln w="400" cap="rnd" cmpd="sng">
                <a:solidFill>
                  <a:srgbClr val="2620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51"/>
              <p:cNvSpPr/>
              <p:nvPr/>
            </p:nvSpPr>
            <p:spPr>
              <a:xfrm>
                <a:off x="-1197343" y="1763173"/>
                <a:ext cx="183600" cy="91389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999" extrusionOk="0">
                    <a:moveTo>
                      <a:pt x="876" y="1"/>
                    </a:moveTo>
                    <a:cubicBezTo>
                      <a:pt x="849" y="1"/>
                      <a:pt x="823" y="5"/>
                      <a:pt x="797" y="11"/>
                    </a:cubicBezTo>
                    <a:cubicBezTo>
                      <a:pt x="717" y="27"/>
                      <a:pt x="701" y="139"/>
                      <a:pt x="749" y="170"/>
                    </a:cubicBezTo>
                    <a:cubicBezTo>
                      <a:pt x="643" y="118"/>
                      <a:pt x="538" y="87"/>
                      <a:pt x="423" y="87"/>
                    </a:cubicBezTo>
                    <a:cubicBezTo>
                      <a:pt x="400" y="87"/>
                      <a:pt x="375" y="88"/>
                      <a:pt x="351" y="91"/>
                    </a:cubicBezTo>
                    <a:cubicBezTo>
                      <a:pt x="255" y="91"/>
                      <a:pt x="176" y="107"/>
                      <a:pt x="112" y="155"/>
                    </a:cubicBezTo>
                    <a:cubicBezTo>
                      <a:pt x="32" y="202"/>
                      <a:pt x="1" y="298"/>
                      <a:pt x="17" y="377"/>
                    </a:cubicBezTo>
                    <a:cubicBezTo>
                      <a:pt x="32" y="441"/>
                      <a:pt x="96" y="505"/>
                      <a:pt x="160" y="521"/>
                    </a:cubicBezTo>
                    <a:cubicBezTo>
                      <a:pt x="223" y="552"/>
                      <a:pt x="287" y="568"/>
                      <a:pt x="351" y="584"/>
                    </a:cubicBezTo>
                    <a:cubicBezTo>
                      <a:pt x="510" y="616"/>
                      <a:pt x="637" y="664"/>
                      <a:pt x="765" y="743"/>
                    </a:cubicBezTo>
                    <a:cubicBezTo>
                      <a:pt x="876" y="791"/>
                      <a:pt x="972" y="871"/>
                      <a:pt x="1083" y="934"/>
                    </a:cubicBezTo>
                    <a:cubicBezTo>
                      <a:pt x="1147" y="977"/>
                      <a:pt x="1225" y="998"/>
                      <a:pt x="1307" y="998"/>
                    </a:cubicBezTo>
                    <a:cubicBezTo>
                      <a:pt x="1348" y="998"/>
                      <a:pt x="1391" y="993"/>
                      <a:pt x="1433" y="982"/>
                    </a:cubicBezTo>
                    <a:cubicBezTo>
                      <a:pt x="2006" y="807"/>
                      <a:pt x="1226" y="139"/>
                      <a:pt x="988" y="27"/>
                    </a:cubicBezTo>
                    <a:cubicBezTo>
                      <a:pt x="950" y="9"/>
                      <a:pt x="913" y="1"/>
                      <a:pt x="876" y="1"/>
                    </a:cubicBezTo>
                    <a:close/>
                  </a:path>
                </a:pathLst>
              </a:custGeom>
              <a:solidFill>
                <a:srgbClr val="FF76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51"/>
              <p:cNvSpPr/>
              <p:nvPr/>
            </p:nvSpPr>
            <p:spPr>
              <a:xfrm>
                <a:off x="-1131841" y="1810744"/>
                <a:ext cx="62755" cy="32109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51" fill="none" extrusionOk="0">
                    <a:moveTo>
                      <a:pt x="1" y="1"/>
                    </a:moveTo>
                    <a:cubicBezTo>
                      <a:pt x="208" y="160"/>
                      <a:pt x="431" y="287"/>
                      <a:pt x="685" y="351"/>
                    </a:cubicBezTo>
                  </a:path>
                </a:pathLst>
              </a:custGeom>
              <a:noFill/>
              <a:ln w="400" cap="rnd" cmpd="sng">
                <a:solidFill>
                  <a:srgbClr val="2620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51"/>
              <p:cNvSpPr/>
              <p:nvPr/>
            </p:nvSpPr>
            <p:spPr>
              <a:xfrm>
                <a:off x="-1112904" y="1806353"/>
                <a:ext cx="39428" cy="30737"/>
              </a:xfrm>
              <a:custGeom>
                <a:avLst/>
                <a:gdLst/>
                <a:ahLst/>
                <a:cxnLst/>
                <a:rect l="l" t="t" r="r" b="b"/>
                <a:pathLst>
                  <a:path w="431" h="336" fill="none" extrusionOk="0">
                    <a:moveTo>
                      <a:pt x="1" y="1"/>
                    </a:moveTo>
                    <a:cubicBezTo>
                      <a:pt x="128" y="128"/>
                      <a:pt x="271" y="240"/>
                      <a:pt x="431" y="335"/>
                    </a:cubicBezTo>
                  </a:path>
                </a:pathLst>
              </a:custGeom>
              <a:noFill/>
              <a:ln w="400" cap="rnd" cmpd="sng">
                <a:solidFill>
                  <a:srgbClr val="2620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51"/>
              <p:cNvSpPr/>
              <p:nvPr/>
            </p:nvSpPr>
            <p:spPr>
              <a:xfrm>
                <a:off x="-1091039" y="1806353"/>
                <a:ext cx="37964" cy="33573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67" fill="none" extrusionOk="0">
                    <a:moveTo>
                      <a:pt x="1" y="1"/>
                    </a:moveTo>
                    <a:cubicBezTo>
                      <a:pt x="128" y="128"/>
                      <a:pt x="255" y="256"/>
                      <a:pt x="414" y="367"/>
                    </a:cubicBezTo>
                  </a:path>
                </a:pathLst>
              </a:custGeom>
              <a:noFill/>
              <a:ln w="400" cap="rnd" cmpd="sng">
                <a:solidFill>
                  <a:srgbClr val="2620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51"/>
              <p:cNvSpPr/>
              <p:nvPr/>
            </p:nvSpPr>
            <p:spPr>
              <a:xfrm>
                <a:off x="-1104121" y="1801961"/>
                <a:ext cx="97609" cy="59462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650" extrusionOk="0">
                    <a:moveTo>
                      <a:pt x="974" y="0"/>
                    </a:moveTo>
                    <a:cubicBezTo>
                      <a:pt x="957" y="0"/>
                      <a:pt x="940" y="6"/>
                      <a:pt x="924" y="17"/>
                    </a:cubicBezTo>
                    <a:cubicBezTo>
                      <a:pt x="892" y="33"/>
                      <a:pt x="876" y="81"/>
                      <a:pt x="844" y="81"/>
                    </a:cubicBezTo>
                    <a:cubicBezTo>
                      <a:pt x="876" y="49"/>
                      <a:pt x="844" y="1"/>
                      <a:pt x="796" y="1"/>
                    </a:cubicBezTo>
                    <a:cubicBezTo>
                      <a:pt x="748" y="1"/>
                      <a:pt x="717" y="33"/>
                      <a:pt x="701" y="81"/>
                    </a:cubicBezTo>
                    <a:cubicBezTo>
                      <a:pt x="669" y="113"/>
                      <a:pt x="653" y="224"/>
                      <a:pt x="621" y="240"/>
                    </a:cubicBezTo>
                    <a:cubicBezTo>
                      <a:pt x="614" y="244"/>
                      <a:pt x="607" y="246"/>
                      <a:pt x="598" y="246"/>
                    </a:cubicBezTo>
                    <a:cubicBezTo>
                      <a:pt x="548" y="246"/>
                      <a:pt x="473" y="174"/>
                      <a:pt x="446" y="160"/>
                    </a:cubicBezTo>
                    <a:cubicBezTo>
                      <a:pt x="418" y="149"/>
                      <a:pt x="392" y="144"/>
                      <a:pt x="367" y="144"/>
                    </a:cubicBezTo>
                    <a:cubicBezTo>
                      <a:pt x="321" y="144"/>
                      <a:pt x="280" y="161"/>
                      <a:pt x="239" y="192"/>
                    </a:cubicBezTo>
                    <a:cubicBezTo>
                      <a:pt x="175" y="256"/>
                      <a:pt x="207" y="351"/>
                      <a:pt x="239" y="431"/>
                    </a:cubicBezTo>
                    <a:cubicBezTo>
                      <a:pt x="191" y="431"/>
                      <a:pt x="128" y="415"/>
                      <a:pt x="80" y="415"/>
                    </a:cubicBezTo>
                    <a:cubicBezTo>
                      <a:pt x="32" y="415"/>
                      <a:pt x="0" y="431"/>
                      <a:pt x="0" y="463"/>
                    </a:cubicBezTo>
                    <a:cubicBezTo>
                      <a:pt x="0" y="479"/>
                      <a:pt x="0" y="495"/>
                      <a:pt x="16" y="510"/>
                    </a:cubicBezTo>
                    <a:cubicBezTo>
                      <a:pt x="144" y="590"/>
                      <a:pt x="287" y="638"/>
                      <a:pt x="430" y="638"/>
                    </a:cubicBezTo>
                    <a:cubicBezTo>
                      <a:pt x="470" y="646"/>
                      <a:pt x="514" y="650"/>
                      <a:pt x="557" y="650"/>
                    </a:cubicBezTo>
                    <a:cubicBezTo>
                      <a:pt x="601" y="650"/>
                      <a:pt x="645" y="646"/>
                      <a:pt x="685" y="638"/>
                    </a:cubicBezTo>
                    <a:cubicBezTo>
                      <a:pt x="748" y="606"/>
                      <a:pt x="796" y="558"/>
                      <a:pt x="844" y="510"/>
                    </a:cubicBezTo>
                    <a:cubicBezTo>
                      <a:pt x="939" y="431"/>
                      <a:pt x="1003" y="319"/>
                      <a:pt x="1051" y="208"/>
                    </a:cubicBezTo>
                    <a:cubicBezTo>
                      <a:pt x="1067" y="160"/>
                      <a:pt x="1067" y="97"/>
                      <a:pt x="1051" y="49"/>
                    </a:cubicBezTo>
                    <a:cubicBezTo>
                      <a:pt x="1030" y="18"/>
                      <a:pt x="1003" y="0"/>
                      <a:pt x="974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51"/>
              <p:cNvSpPr/>
              <p:nvPr/>
            </p:nvSpPr>
            <p:spPr>
              <a:xfrm>
                <a:off x="-978881" y="1603992"/>
                <a:ext cx="99073" cy="757271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8278" extrusionOk="0">
                    <a:moveTo>
                      <a:pt x="1019" y="0"/>
                    </a:moveTo>
                    <a:cubicBezTo>
                      <a:pt x="1067" y="924"/>
                      <a:pt x="1067" y="1863"/>
                      <a:pt x="1019" y="2802"/>
                    </a:cubicBezTo>
                    <a:cubicBezTo>
                      <a:pt x="1083" y="1863"/>
                      <a:pt x="1083" y="924"/>
                      <a:pt x="1019" y="0"/>
                    </a:cubicBezTo>
                    <a:close/>
                    <a:moveTo>
                      <a:pt x="1019" y="2802"/>
                    </a:moveTo>
                    <a:lnTo>
                      <a:pt x="1019" y="2802"/>
                    </a:lnTo>
                    <a:cubicBezTo>
                      <a:pt x="979" y="3542"/>
                      <a:pt x="900" y="4453"/>
                      <a:pt x="742" y="5408"/>
                    </a:cubicBezTo>
                    <a:lnTo>
                      <a:pt x="742" y="5408"/>
                    </a:lnTo>
                    <a:cubicBezTo>
                      <a:pt x="900" y="4457"/>
                      <a:pt x="979" y="3550"/>
                      <a:pt x="1019" y="2802"/>
                    </a:cubicBezTo>
                    <a:close/>
                    <a:moveTo>
                      <a:pt x="742" y="5408"/>
                    </a:moveTo>
                    <a:cubicBezTo>
                      <a:pt x="585" y="6359"/>
                      <a:pt x="350" y="7354"/>
                      <a:pt x="0" y="8277"/>
                    </a:cubicBezTo>
                    <a:cubicBezTo>
                      <a:pt x="350" y="7362"/>
                      <a:pt x="585" y="6363"/>
                      <a:pt x="742" y="540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51"/>
              <p:cNvSpPr/>
              <p:nvPr/>
            </p:nvSpPr>
            <p:spPr>
              <a:xfrm>
                <a:off x="-1009436" y="1608383"/>
                <a:ext cx="136946" cy="154784"/>
              </a:xfrm>
              <a:custGeom>
                <a:avLst/>
                <a:gdLst/>
                <a:ahLst/>
                <a:cxnLst/>
                <a:rect l="l" t="t" r="r" b="b"/>
                <a:pathLst>
                  <a:path w="1497" h="1692" extrusionOk="0">
                    <a:moveTo>
                      <a:pt x="32" y="0"/>
                    </a:moveTo>
                    <a:lnTo>
                      <a:pt x="32" y="0"/>
                    </a:lnTo>
                    <a:cubicBezTo>
                      <a:pt x="0" y="255"/>
                      <a:pt x="48" y="509"/>
                      <a:pt x="191" y="732"/>
                    </a:cubicBezTo>
                    <a:cubicBezTo>
                      <a:pt x="302" y="987"/>
                      <a:pt x="446" y="1194"/>
                      <a:pt x="637" y="1385"/>
                    </a:cubicBezTo>
                    <a:cubicBezTo>
                      <a:pt x="738" y="1473"/>
                      <a:pt x="1018" y="1691"/>
                      <a:pt x="1209" y="1691"/>
                    </a:cubicBezTo>
                    <a:cubicBezTo>
                      <a:pt x="1260" y="1691"/>
                      <a:pt x="1304" y="1676"/>
                      <a:pt x="1337" y="1640"/>
                    </a:cubicBezTo>
                    <a:cubicBezTo>
                      <a:pt x="1496" y="1465"/>
                      <a:pt x="1194" y="971"/>
                      <a:pt x="1098" y="828"/>
                    </a:cubicBezTo>
                    <a:cubicBezTo>
                      <a:pt x="971" y="669"/>
                      <a:pt x="828" y="525"/>
                      <a:pt x="653" y="414"/>
                    </a:cubicBezTo>
                    <a:cubicBezTo>
                      <a:pt x="462" y="255"/>
                      <a:pt x="239" y="112"/>
                      <a:pt x="32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51"/>
              <p:cNvSpPr/>
              <p:nvPr/>
            </p:nvSpPr>
            <p:spPr>
              <a:xfrm>
                <a:off x="-895905" y="1605456"/>
                <a:ext cx="132646" cy="164390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1797" extrusionOk="0">
                    <a:moveTo>
                      <a:pt x="1449" y="0"/>
                    </a:moveTo>
                    <a:cubicBezTo>
                      <a:pt x="1067" y="191"/>
                      <a:pt x="733" y="462"/>
                      <a:pt x="478" y="796"/>
                    </a:cubicBezTo>
                    <a:cubicBezTo>
                      <a:pt x="367" y="955"/>
                      <a:pt x="1" y="1576"/>
                      <a:pt x="160" y="1751"/>
                    </a:cubicBezTo>
                    <a:cubicBezTo>
                      <a:pt x="186" y="1783"/>
                      <a:pt x="222" y="1797"/>
                      <a:pt x="263" y="1797"/>
                    </a:cubicBezTo>
                    <a:cubicBezTo>
                      <a:pt x="468" y="1797"/>
                      <a:pt x="812" y="1459"/>
                      <a:pt x="892" y="1353"/>
                    </a:cubicBezTo>
                    <a:cubicBezTo>
                      <a:pt x="1003" y="1210"/>
                      <a:pt x="1115" y="1051"/>
                      <a:pt x="1194" y="876"/>
                    </a:cubicBezTo>
                    <a:cubicBezTo>
                      <a:pt x="1354" y="621"/>
                      <a:pt x="1449" y="319"/>
                      <a:pt x="1449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51"/>
              <p:cNvSpPr/>
              <p:nvPr/>
            </p:nvSpPr>
            <p:spPr>
              <a:xfrm>
                <a:off x="-936707" y="1325883"/>
                <a:ext cx="123864" cy="215069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2351" extrusionOk="0">
                    <a:moveTo>
                      <a:pt x="699" y="0"/>
                    </a:moveTo>
                    <a:cubicBezTo>
                      <a:pt x="674" y="0"/>
                      <a:pt x="647" y="5"/>
                      <a:pt x="622" y="16"/>
                    </a:cubicBezTo>
                    <a:lnTo>
                      <a:pt x="606" y="16"/>
                    </a:lnTo>
                    <a:lnTo>
                      <a:pt x="590" y="32"/>
                    </a:lnTo>
                    <a:cubicBezTo>
                      <a:pt x="494" y="96"/>
                      <a:pt x="431" y="255"/>
                      <a:pt x="335" y="319"/>
                    </a:cubicBezTo>
                    <a:lnTo>
                      <a:pt x="176" y="319"/>
                    </a:lnTo>
                    <a:cubicBezTo>
                      <a:pt x="144" y="319"/>
                      <a:pt x="128" y="334"/>
                      <a:pt x="112" y="350"/>
                    </a:cubicBezTo>
                    <a:lnTo>
                      <a:pt x="112" y="366"/>
                    </a:lnTo>
                    <a:cubicBezTo>
                      <a:pt x="33" y="430"/>
                      <a:pt x="1" y="541"/>
                      <a:pt x="1" y="637"/>
                    </a:cubicBezTo>
                    <a:cubicBezTo>
                      <a:pt x="1" y="764"/>
                      <a:pt x="17" y="907"/>
                      <a:pt x="49" y="1035"/>
                    </a:cubicBezTo>
                    <a:cubicBezTo>
                      <a:pt x="49" y="1083"/>
                      <a:pt x="65" y="1130"/>
                      <a:pt x="65" y="1178"/>
                    </a:cubicBezTo>
                    <a:cubicBezTo>
                      <a:pt x="80" y="1401"/>
                      <a:pt x="96" y="1640"/>
                      <a:pt x="112" y="1878"/>
                    </a:cubicBezTo>
                    <a:cubicBezTo>
                      <a:pt x="96" y="2053"/>
                      <a:pt x="128" y="2245"/>
                      <a:pt x="224" y="2324"/>
                    </a:cubicBezTo>
                    <a:cubicBezTo>
                      <a:pt x="252" y="2343"/>
                      <a:pt x="285" y="2350"/>
                      <a:pt x="318" y="2350"/>
                    </a:cubicBezTo>
                    <a:cubicBezTo>
                      <a:pt x="341" y="2350"/>
                      <a:pt x="363" y="2347"/>
                      <a:pt x="383" y="2340"/>
                    </a:cubicBezTo>
                    <a:cubicBezTo>
                      <a:pt x="638" y="2260"/>
                      <a:pt x="860" y="2085"/>
                      <a:pt x="1004" y="1878"/>
                    </a:cubicBezTo>
                    <a:cubicBezTo>
                      <a:pt x="1147" y="1719"/>
                      <a:pt x="1242" y="1544"/>
                      <a:pt x="1290" y="1353"/>
                    </a:cubicBezTo>
                    <a:cubicBezTo>
                      <a:pt x="1354" y="1146"/>
                      <a:pt x="1322" y="923"/>
                      <a:pt x="1195" y="764"/>
                    </a:cubicBezTo>
                    <a:cubicBezTo>
                      <a:pt x="1163" y="732"/>
                      <a:pt x="1147" y="716"/>
                      <a:pt x="1115" y="716"/>
                    </a:cubicBezTo>
                    <a:lnTo>
                      <a:pt x="1099" y="716"/>
                    </a:lnTo>
                    <a:cubicBezTo>
                      <a:pt x="1051" y="701"/>
                      <a:pt x="1020" y="669"/>
                      <a:pt x="988" y="621"/>
                    </a:cubicBezTo>
                    <a:cubicBezTo>
                      <a:pt x="988" y="605"/>
                      <a:pt x="988" y="605"/>
                      <a:pt x="988" y="605"/>
                    </a:cubicBezTo>
                    <a:cubicBezTo>
                      <a:pt x="940" y="462"/>
                      <a:pt x="908" y="334"/>
                      <a:pt x="892" y="191"/>
                    </a:cubicBezTo>
                    <a:cubicBezTo>
                      <a:pt x="892" y="175"/>
                      <a:pt x="892" y="175"/>
                      <a:pt x="892" y="159"/>
                    </a:cubicBezTo>
                    <a:cubicBezTo>
                      <a:pt x="892" y="159"/>
                      <a:pt x="892" y="143"/>
                      <a:pt x="892" y="143"/>
                    </a:cubicBezTo>
                    <a:cubicBezTo>
                      <a:pt x="868" y="58"/>
                      <a:pt x="786" y="0"/>
                      <a:pt x="699" y="0"/>
                    </a:cubicBezTo>
                    <a:close/>
                  </a:path>
                </a:pathLst>
              </a:custGeom>
              <a:solidFill>
                <a:srgbClr val="FFB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51"/>
              <p:cNvSpPr/>
              <p:nvPr/>
            </p:nvSpPr>
            <p:spPr>
              <a:xfrm>
                <a:off x="-1048774" y="1368971"/>
                <a:ext cx="168964" cy="169604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1854" extrusionOk="0">
                    <a:moveTo>
                      <a:pt x="767" y="1"/>
                    </a:moveTo>
                    <a:cubicBezTo>
                      <a:pt x="749" y="1"/>
                      <a:pt x="732" y="3"/>
                      <a:pt x="717" y="7"/>
                    </a:cubicBezTo>
                    <a:lnTo>
                      <a:pt x="701" y="23"/>
                    </a:lnTo>
                    <a:cubicBezTo>
                      <a:pt x="669" y="39"/>
                      <a:pt x="653" y="54"/>
                      <a:pt x="637" y="70"/>
                    </a:cubicBezTo>
                    <a:cubicBezTo>
                      <a:pt x="603" y="82"/>
                      <a:pt x="569" y="93"/>
                      <a:pt x="536" y="93"/>
                    </a:cubicBezTo>
                    <a:cubicBezTo>
                      <a:pt x="522" y="93"/>
                      <a:pt x="508" y="91"/>
                      <a:pt x="494" y="86"/>
                    </a:cubicBezTo>
                    <a:lnTo>
                      <a:pt x="478" y="86"/>
                    </a:lnTo>
                    <a:cubicBezTo>
                      <a:pt x="398" y="54"/>
                      <a:pt x="287" y="39"/>
                      <a:pt x="191" y="23"/>
                    </a:cubicBezTo>
                    <a:cubicBezTo>
                      <a:pt x="159" y="23"/>
                      <a:pt x="143" y="39"/>
                      <a:pt x="112" y="54"/>
                    </a:cubicBezTo>
                    <a:cubicBezTo>
                      <a:pt x="32" y="118"/>
                      <a:pt x="0" y="230"/>
                      <a:pt x="48" y="341"/>
                    </a:cubicBezTo>
                    <a:cubicBezTo>
                      <a:pt x="64" y="389"/>
                      <a:pt x="80" y="421"/>
                      <a:pt x="112" y="468"/>
                    </a:cubicBezTo>
                    <a:cubicBezTo>
                      <a:pt x="112" y="484"/>
                      <a:pt x="112" y="484"/>
                      <a:pt x="112" y="500"/>
                    </a:cubicBezTo>
                    <a:cubicBezTo>
                      <a:pt x="175" y="580"/>
                      <a:pt x="207" y="659"/>
                      <a:pt x="223" y="755"/>
                    </a:cubicBezTo>
                    <a:cubicBezTo>
                      <a:pt x="223" y="755"/>
                      <a:pt x="223" y="771"/>
                      <a:pt x="223" y="771"/>
                    </a:cubicBezTo>
                    <a:lnTo>
                      <a:pt x="223" y="787"/>
                    </a:lnTo>
                    <a:cubicBezTo>
                      <a:pt x="207" y="866"/>
                      <a:pt x="143" y="914"/>
                      <a:pt x="128" y="994"/>
                    </a:cubicBezTo>
                    <a:cubicBezTo>
                      <a:pt x="112" y="1200"/>
                      <a:pt x="191" y="1407"/>
                      <a:pt x="366" y="1551"/>
                    </a:cubicBezTo>
                    <a:cubicBezTo>
                      <a:pt x="526" y="1678"/>
                      <a:pt x="701" y="1758"/>
                      <a:pt x="908" y="1789"/>
                    </a:cubicBezTo>
                    <a:cubicBezTo>
                      <a:pt x="1083" y="1837"/>
                      <a:pt x="1258" y="1853"/>
                      <a:pt x="1433" y="1853"/>
                    </a:cubicBezTo>
                    <a:cubicBezTo>
                      <a:pt x="1528" y="1837"/>
                      <a:pt x="1608" y="1821"/>
                      <a:pt x="1687" y="1789"/>
                    </a:cubicBezTo>
                    <a:cubicBezTo>
                      <a:pt x="1751" y="1774"/>
                      <a:pt x="1799" y="1726"/>
                      <a:pt x="1815" y="1662"/>
                    </a:cubicBezTo>
                    <a:cubicBezTo>
                      <a:pt x="1847" y="1551"/>
                      <a:pt x="1751" y="1376"/>
                      <a:pt x="1656" y="1232"/>
                    </a:cubicBezTo>
                    <a:lnTo>
                      <a:pt x="1417" y="834"/>
                    </a:lnTo>
                    <a:cubicBezTo>
                      <a:pt x="1401" y="818"/>
                      <a:pt x="1401" y="818"/>
                      <a:pt x="1401" y="818"/>
                    </a:cubicBezTo>
                    <a:lnTo>
                      <a:pt x="1305" y="675"/>
                    </a:lnTo>
                    <a:lnTo>
                      <a:pt x="1305" y="659"/>
                    </a:lnTo>
                    <a:lnTo>
                      <a:pt x="1305" y="643"/>
                    </a:lnTo>
                    <a:cubicBezTo>
                      <a:pt x="1274" y="612"/>
                      <a:pt x="1258" y="580"/>
                      <a:pt x="1258" y="564"/>
                    </a:cubicBezTo>
                    <a:cubicBezTo>
                      <a:pt x="1194" y="421"/>
                      <a:pt x="1114" y="277"/>
                      <a:pt x="1035" y="166"/>
                    </a:cubicBezTo>
                    <a:cubicBezTo>
                      <a:pt x="1003" y="118"/>
                      <a:pt x="971" y="86"/>
                      <a:pt x="939" y="54"/>
                    </a:cubicBezTo>
                    <a:lnTo>
                      <a:pt x="908" y="54"/>
                    </a:lnTo>
                    <a:cubicBezTo>
                      <a:pt x="872" y="19"/>
                      <a:pt x="818" y="1"/>
                      <a:pt x="767" y="1"/>
                    </a:cubicBezTo>
                    <a:close/>
                  </a:path>
                </a:pathLst>
              </a:custGeom>
              <a:solidFill>
                <a:srgbClr val="FFB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51"/>
              <p:cNvSpPr/>
              <p:nvPr/>
            </p:nvSpPr>
            <p:spPr>
              <a:xfrm>
                <a:off x="-871113" y="1391385"/>
                <a:ext cx="36501" cy="51046"/>
              </a:xfrm>
              <a:custGeom>
                <a:avLst/>
                <a:gdLst/>
                <a:ahLst/>
                <a:cxnLst/>
                <a:rect l="l" t="t" r="r" b="b"/>
                <a:pathLst>
                  <a:path w="399" h="558" extrusionOk="0">
                    <a:moveTo>
                      <a:pt x="382" y="0"/>
                    </a:moveTo>
                    <a:lnTo>
                      <a:pt x="287" y="160"/>
                    </a:lnTo>
                    <a:cubicBezTo>
                      <a:pt x="334" y="112"/>
                      <a:pt x="366" y="48"/>
                      <a:pt x="398" y="0"/>
                    </a:cubicBezTo>
                    <a:close/>
                    <a:moveTo>
                      <a:pt x="285" y="163"/>
                    </a:moveTo>
                    <a:cubicBezTo>
                      <a:pt x="205" y="305"/>
                      <a:pt x="111" y="431"/>
                      <a:pt x="0" y="558"/>
                    </a:cubicBezTo>
                    <a:lnTo>
                      <a:pt x="16" y="558"/>
                    </a:lnTo>
                    <a:cubicBezTo>
                      <a:pt x="111" y="431"/>
                      <a:pt x="205" y="305"/>
                      <a:pt x="285" y="163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51"/>
              <p:cNvSpPr/>
              <p:nvPr/>
            </p:nvSpPr>
            <p:spPr>
              <a:xfrm>
                <a:off x="-836167" y="1391385"/>
                <a:ext cx="1555" cy="91"/>
              </a:xfrm>
              <a:custGeom>
                <a:avLst/>
                <a:gdLst/>
                <a:ahLst/>
                <a:cxnLst/>
                <a:rect l="l" t="t" r="r" b="b"/>
                <a:pathLst>
                  <a:path w="17" h="1" extrusionOk="0">
                    <a:moveTo>
                      <a:pt x="0" y="0"/>
                    </a:moveTo>
                    <a:lnTo>
                      <a:pt x="16" y="0"/>
                    </a:lnTo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51"/>
              <p:cNvSpPr/>
              <p:nvPr/>
            </p:nvSpPr>
            <p:spPr>
              <a:xfrm>
                <a:off x="-897369" y="1381230"/>
                <a:ext cx="49582" cy="71354"/>
              </a:xfrm>
              <a:custGeom>
                <a:avLst/>
                <a:gdLst/>
                <a:ahLst/>
                <a:cxnLst/>
                <a:rect l="l" t="t" r="r" b="b"/>
                <a:pathLst>
                  <a:path w="542" h="780" extrusionOk="0">
                    <a:moveTo>
                      <a:pt x="1" y="780"/>
                    </a:moveTo>
                    <a:lnTo>
                      <a:pt x="1" y="780"/>
                    </a:lnTo>
                    <a:lnTo>
                      <a:pt x="1" y="780"/>
                    </a:lnTo>
                    <a:cubicBezTo>
                      <a:pt x="192" y="525"/>
                      <a:pt x="367" y="271"/>
                      <a:pt x="542" y="0"/>
                    </a:cubicBezTo>
                    <a:cubicBezTo>
                      <a:pt x="542" y="0"/>
                      <a:pt x="542" y="0"/>
                      <a:pt x="542" y="0"/>
                    </a:cubicBezTo>
                    <a:cubicBezTo>
                      <a:pt x="367" y="271"/>
                      <a:pt x="192" y="525"/>
                      <a:pt x="1" y="780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51"/>
              <p:cNvSpPr/>
              <p:nvPr/>
            </p:nvSpPr>
            <p:spPr>
              <a:xfrm>
                <a:off x="-901760" y="1340429"/>
                <a:ext cx="43819" cy="119473"/>
              </a:xfrm>
              <a:custGeom>
                <a:avLst/>
                <a:gdLst/>
                <a:ahLst/>
                <a:cxnLst/>
                <a:rect l="l" t="t" r="r" b="b"/>
                <a:pathLst>
                  <a:path w="479" h="1306" extrusionOk="0">
                    <a:moveTo>
                      <a:pt x="478" y="0"/>
                    </a:moveTo>
                    <a:lnTo>
                      <a:pt x="1" y="1306"/>
                    </a:lnTo>
                    <a:lnTo>
                      <a:pt x="17" y="1306"/>
                    </a:lnTo>
                    <a:lnTo>
                      <a:pt x="478" y="16"/>
                    </a:lnTo>
                    <a:cubicBezTo>
                      <a:pt x="478" y="0"/>
                      <a:pt x="478" y="0"/>
                      <a:pt x="478" y="0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51"/>
              <p:cNvSpPr/>
              <p:nvPr/>
            </p:nvSpPr>
            <p:spPr>
              <a:xfrm>
                <a:off x="-913379" y="1327347"/>
                <a:ext cx="30646" cy="12670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385" extrusionOk="0">
                    <a:moveTo>
                      <a:pt x="319" y="0"/>
                    </a:moveTo>
                    <a:cubicBezTo>
                      <a:pt x="253" y="272"/>
                      <a:pt x="188" y="544"/>
                      <a:pt x="125" y="816"/>
                    </a:cubicBezTo>
                    <a:lnTo>
                      <a:pt x="125" y="816"/>
                    </a:lnTo>
                    <a:cubicBezTo>
                      <a:pt x="190" y="539"/>
                      <a:pt x="259" y="264"/>
                      <a:pt x="335" y="0"/>
                    </a:cubicBezTo>
                    <a:close/>
                    <a:moveTo>
                      <a:pt x="125" y="816"/>
                    </a:moveTo>
                    <a:cubicBezTo>
                      <a:pt x="81" y="1006"/>
                      <a:pt x="39" y="1197"/>
                      <a:pt x="1" y="1385"/>
                    </a:cubicBezTo>
                    <a:cubicBezTo>
                      <a:pt x="40" y="1195"/>
                      <a:pt x="82" y="1005"/>
                      <a:pt x="125" y="816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51"/>
              <p:cNvSpPr/>
              <p:nvPr/>
            </p:nvSpPr>
            <p:spPr>
              <a:xfrm>
                <a:off x="-922070" y="1354975"/>
                <a:ext cx="11709" cy="110782"/>
              </a:xfrm>
              <a:custGeom>
                <a:avLst/>
                <a:gdLst/>
                <a:ahLst/>
                <a:cxnLst/>
                <a:rect l="l" t="t" r="r" b="b"/>
                <a:pathLst>
                  <a:path w="128" h="1211" extrusionOk="0">
                    <a:moveTo>
                      <a:pt x="111" y="1"/>
                    </a:moveTo>
                    <a:cubicBezTo>
                      <a:pt x="48" y="319"/>
                      <a:pt x="16" y="653"/>
                      <a:pt x="0" y="971"/>
                    </a:cubicBezTo>
                    <a:cubicBezTo>
                      <a:pt x="16" y="1051"/>
                      <a:pt x="16" y="1131"/>
                      <a:pt x="16" y="1210"/>
                    </a:cubicBezTo>
                    <a:lnTo>
                      <a:pt x="16" y="987"/>
                    </a:lnTo>
                    <a:cubicBezTo>
                      <a:pt x="32" y="653"/>
                      <a:pt x="64" y="335"/>
                      <a:pt x="127" y="1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51"/>
              <p:cNvSpPr/>
              <p:nvPr/>
            </p:nvSpPr>
            <p:spPr>
              <a:xfrm>
                <a:off x="-932316" y="1359366"/>
                <a:ext cx="7410" cy="106391"/>
              </a:xfrm>
              <a:custGeom>
                <a:avLst/>
                <a:gdLst/>
                <a:ahLst/>
                <a:cxnLst/>
                <a:rect l="l" t="t" r="r" b="b"/>
                <a:pathLst>
                  <a:path w="81" h="1163" extrusionOk="0">
                    <a:moveTo>
                      <a:pt x="17" y="0"/>
                    </a:moveTo>
                    <a:cubicBezTo>
                      <a:pt x="1" y="255"/>
                      <a:pt x="1" y="510"/>
                      <a:pt x="17" y="764"/>
                    </a:cubicBezTo>
                    <a:cubicBezTo>
                      <a:pt x="32" y="892"/>
                      <a:pt x="64" y="1035"/>
                      <a:pt x="80" y="1162"/>
                    </a:cubicBezTo>
                    <a:cubicBezTo>
                      <a:pt x="64" y="1035"/>
                      <a:pt x="48" y="908"/>
                      <a:pt x="32" y="796"/>
                    </a:cubicBezTo>
                    <a:cubicBezTo>
                      <a:pt x="17" y="526"/>
                      <a:pt x="17" y="255"/>
                      <a:pt x="32" y="0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51"/>
              <p:cNvSpPr/>
              <p:nvPr/>
            </p:nvSpPr>
            <p:spPr>
              <a:xfrm>
                <a:off x="-1032764" y="1442341"/>
                <a:ext cx="37964" cy="26346"/>
              </a:xfrm>
              <a:custGeom>
                <a:avLst/>
                <a:gdLst/>
                <a:ahLst/>
                <a:cxnLst/>
                <a:rect l="l" t="t" r="r" b="b"/>
                <a:pathLst>
                  <a:path w="415" h="288" extrusionOk="0">
                    <a:moveTo>
                      <a:pt x="0" y="1"/>
                    </a:moveTo>
                    <a:lnTo>
                      <a:pt x="16" y="16"/>
                    </a:lnTo>
                    <a:cubicBezTo>
                      <a:pt x="16" y="1"/>
                      <a:pt x="0" y="1"/>
                      <a:pt x="0" y="1"/>
                    </a:cubicBezTo>
                    <a:close/>
                    <a:moveTo>
                      <a:pt x="16" y="16"/>
                    </a:moveTo>
                    <a:cubicBezTo>
                      <a:pt x="128" y="112"/>
                      <a:pt x="271" y="207"/>
                      <a:pt x="414" y="287"/>
                    </a:cubicBezTo>
                    <a:cubicBezTo>
                      <a:pt x="271" y="207"/>
                      <a:pt x="144" y="112"/>
                      <a:pt x="16" y="16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51"/>
              <p:cNvSpPr/>
              <p:nvPr/>
            </p:nvSpPr>
            <p:spPr>
              <a:xfrm>
                <a:off x="-1041547" y="1414713"/>
                <a:ext cx="74373" cy="56809"/>
              </a:xfrm>
              <a:custGeom>
                <a:avLst/>
                <a:gdLst/>
                <a:ahLst/>
                <a:cxnLst/>
                <a:rect l="l" t="t" r="r" b="b"/>
                <a:pathLst>
                  <a:path w="813" h="621" extrusionOk="0">
                    <a:moveTo>
                      <a:pt x="1" y="0"/>
                    </a:moveTo>
                    <a:cubicBezTo>
                      <a:pt x="1" y="0"/>
                      <a:pt x="1" y="16"/>
                      <a:pt x="17" y="16"/>
                    </a:cubicBezTo>
                    <a:cubicBezTo>
                      <a:pt x="271" y="239"/>
                      <a:pt x="542" y="430"/>
                      <a:pt x="813" y="621"/>
                    </a:cubicBezTo>
                    <a:lnTo>
                      <a:pt x="813" y="605"/>
                    </a:lnTo>
                    <a:cubicBezTo>
                      <a:pt x="542" y="414"/>
                      <a:pt x="255" y="207"/>
                      <a:pt x="1" y="0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51"/>
              <p:cNvSpPr/>
              <p:nvPr/>
            </p:nvSpPr>
            <p:spPr>
              <a:xfrm>
                <a:off x="-1041547" y="1375375"/>
                <a:ext cx="80228" cy="100537"/>
              </a:xfrm>
              <a:custGeom>
                <a:avLst/>
                <a:gdLst/>
                <a:ahLst/>
                <a:cxnLst/>
                <a:rect l="l" t="t" r="r" b="b"/>
                <a:pathLst>
                  <a:path w="877" h="1099" extrusionOk="0">
                    <a:moveTo>
                      <a:pt x="1" y="0"/>
                    </a:moveTo>
                    <a:lnTo>
                      <a:pt x="876" y="1099"/>
                    </a:lnTo>
                    <a:lnTo>
                      <a:pt x="876" y="109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51"/>
              <p:cNvSpPr/>
              <p:nvPr/>
            </p:nvSpPr>
            <p:spPr>
              <a:xfrm>
                <a:off x="-1006600" y="1378303"/>
                <a:ext cx="55437" cy="88919"/>
              </a:xfrm>
              <a:custGeom>
                <a:avLst/>
                <a:gdLst/>
                <a:ahLst/>
                <a:cxnLst/>
                <a:rect l="l" t="t" r="r" b="b"/>
                <a:pathLst>
                  <a:path w="606" h="972" extrusionOk="0">
                    <a:moveTo>
                      <a:pt x="1" y="0"/>
                    </a:moveTo>
                    <a:cubicBezTo>
                      <a:pt x="208" y="319"/>
                      <a:pt x="399" y="637"/>
                      <a:pt x="606" y="971"/>
                    </a:cubicBezTo>
                    <a:cubicBezTo>
                      <a:pt x="415" y="653"/>
                      <a:pt x="224" y="319"/>
                      <a:pt x="17" y="16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51"/>
              <p:cNvSpPr/>
              <p:nvPr/>
            </p:nvSpPr>
            <p:spPr>
              <a:xfrm>
                <a:off x="-987663" y="1372448"/>
                <a:ext cx="46746" cy="103464"/>
              </a:xfrm>
              <a:custGeom>
                <a:avLst/>
                <a:gdLst/>
                <a:ahLst/>
                <a:cxnLst/>
                <a:rect l="l" t="t" r="r" b="b"/>
                <a:pathLst>
                  <a:path w="511" h="1131" extrusionOk="0">
                    <a:moveTo>
                      <a:pt x="1" y="1"/>
                    </a:moveTo>
                    <a:cubicBezTo>
                      <a:pt x="208" y="367"/>
                      <a:pt x="383" y="749"/>
                      <a:pt x="510" y="1131"/>
                    </a:cubicBezTo>
                    <a:lnTo>
                      <a:pt x="510" y="1131"/>
                    </a:lnTo>
                    <a:lnTo>
                      <a:pt x="510" y="1131"/>
                    </a:lnTo>
                    <a:lnTo>
                      <a:pt x="510" y="1131"/>
                    </a:lnTo>
                    <a:cubicBezTo>
                      <a:pt x="383" y="749"/>
                      <a:pt x="208" y="367"/>
                      <a:pt x="1" y="1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51"/>
              <p:cNvSpPr/>
              <p:nvPr/>
            </p:nvSpPr>
            <p:spPr>
              <a:xfrm>
                <a:off x="-965798" y="1373912"/>
                <a:ext cx="29182" cy="99073"/>
              </a:xfrm>
              <a:custGeom>
                <a:avLst/>
                <a:gdLst/>
                <a:ahLst/>
                <a:cxnLst/>
                <a:rect l="l" t="t" r="r" b="b"/>
                <a:pathLst>
                  <a:path w="319" h="108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44" y="351"/>
                      <a:pt x="255" y="717"/>
                      <a:pt x="319" y="1083"/>
                    </a:cubicBezTo>
                    <a:cubicBezTo>
                      <a:pt x="255" y="717"/>
                      <a:pt x="160" y="367"/>
                      <a:pt x="16" y="16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51"/>
              <p:cNvSpPr/>
              <p:nvPr/>
            </p:nvSpPr>
            <p:spPr>
              <a:xfrm>
                <a:off x="-971653" y="1414439"/>
                <a:ext cx="88919" cy="112612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231" extrusionOk="0">
                    <a:moveTo>
                      <a:pt x="385" y="1"/>
                    </a:moveTo>
                    <a:cubicBezTo>
                      <a:pt x="370" y="1"/>
                      <a:pt x="358" y="6"/>
                      <a:pt x="351" y="19"/>
                    </a:cubicBezTo>
                    <a:cubicBezTo>
                      <a:pt x="335" y="35"/>
                      <a:pt x="335" y="51"/>
                      <a:pt x="351" y="51"/>
                    </a:cubicBezTo>
                    <a:cubicBezTo>
                      <a:pt x="351" y="146"/>
                      <a:pt x="367" y="242"/>
                      <a:pt x="399" y="337"/>
                    </a:cubicBezTo>
                    <a:cubicBezTo>
                      <a:pt x="319" y="290"/>
                      <a:pt x="224" y="258"/>
                      <a:pt x="128" y="258"/>
                    </a:cubicBezTo>
                    <a:cubicBezTo>
                      <a:pt x="112" y="258"/>
                      <a:pt x="96" y="258"/>
                      <a:pt x="65" y="274"/>
                    </a:cubicBezTo>
                    <a:cubicBezTo>
                      <a:pt x="1" y="306"/>
                      <a:pt x="17" y="401"/>
                      <a:pt x="49" y="465"/>
                    </a:cubicBezTo>
                    <a:cubicBezTo>
                      <a:pt x="96" y="640"/>
                      <a:pt x="192" y="815"/>
                      <a:pt x="303" y="958"/>
                    </a:cubicBezTo>
                    <a:cubicBezTo>
                      <a:pt x="383" y="1117"/>
                      <a:pt x="526" y="1213"/>
                      <a:pt x="701" y="1229"/>
                    </a:cubicBezTo>
                    <a:cubicBezTo>
                      <a:pt x="711" y="1230"/>
                      <a:pt x="720" y="1231"/>
                      <a:pt x="730" y="1231"/>
                    </a:cubicBezTo>
                    <a:cubicBezTo>
                      <a:pt x="831" y="1231"/>
                      <a:pt x="927" y="1156"/>
                      <a:pt x="956" y="1054"/>
                    </a:cubicBezTo>
                    <a:cubicBezTo>
                      <a:pt x="972" y="926"/>
                      <a:pt x="972" y="783"/>
                      <a:pt x="956" y="656"/>
                    </a:cubicBezTo>
                    <a:cubicBezTo>
                      <a:pt x="972" y="465"/>
                      <a:pt x="940" y="274"/>
                      <a:pt x="860" y="99"/>
                    </a:cubicBezTo>
                    <a:cubicBezTo>
                      <a:pt x="860" y="83"/>
                      <a:pt x="844" y="83"/>
                      <a:pt x="829" y="67"/>
                    </a:cubicBezTo>
                    <a:cubicBezTo>
                      <a:pt x="822" y="65"/>
                      <a:pt x="816" y="64"/>
                      <a:pt x="810" y="64"/>
                    </a:cubicBezTo>
                    <a:cubicBezTo>
                      <a:pt x="772" y="64"/>
                      <a:pt x="745" y="105"/>
                      <a:pt x="717" y="146"/>
                    </a:cubicBezTo>
                    <a:cubicBezTo>
                      <a:pt x="701" y="194"/>
                      <a:pt x="669" y="274"/>
                      <a:pt x="638" y="337"/>
                    </a:cubicBezTo>
                    <a:cubicBezTo>
                      <a:pt x="606" y="210"/>
                      <a:pt x="542" y="99"/>
                      <a:pt x="447" y="19"/>
                    </a:cubicBezTo>
                    <a:cubicBezTo>
                      <a:pt x="428" y="10"/>
                      <a:pt x="404" y="1"/>
                      <a:pt x="38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51"/>
              <p:cNvSpPr/>
              <p:nvPr/>
            </p:nvSpPr>
            <p:spPr>
              <a:xfrm>
                <a:off x="-898833" y="1386719"/>
                <a:ext cx="102000" cy="183875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010" extrusionOk="0">
                    <a:moveTo>
                      <a:pt x="988" y="1"/>
                    </a:moveTo>
                    <a:cubicBezTo>
                      <a:pt x="929" y="1"/>
                      <a:pt x="862" y="28"/>
                      <a:pt x="813" y="67"/>
                    </a:cubicBezTo>
                    <a:cubicBezTo>
                      <a:pt x="717" y="147"/>
                      <a:pt x="637" y="258"/>
                      <a:pt x="622" y="386"/>
                    </a:cubicBezTo>
                    <a:cubicBezTo>
                      <a:pt x="563" y="340"/>
                      <a:pt x="494" y="319"/>
                      <a:pt x="426" y="319"/>
                    </a:cubicBezTo>
                    <a:cubicBezTo>
                      <a:pt x="326" y="319"/>
                      <a:pt x="226" y="364"/>
                      <a:pt x="160" y="449"/>
                    </a:cubicBezTo>
                    <a:cubicBezTo>
                      <a:pt x="64" y="577"/>
                      <a:pt x="17" y="752"/>
                      <a:pt x="17" y="927"/>
                    </a:cubicBezTo>
                    <a:cubicBezTo>
                      <a:pt x="1" y="1150"/>
                      <a:pt x="1" y="1357"/>
                      <a:pt x="17" y="1580"/>
                    </a:cubicBezTo>
                    <a:cubicBezTo>
                      <a:pt x="30" y="1747"/>
                      <a:pt x="116" y="2009"/>
                      <a:pt x="292" y="2009"/>
                    </a:cubicBezTo>
                    <a:cubicBezTo>
                      <a:pt x="333" y="2009"/>
                      <a:pt x="379" y="1995"/>
                      <a:pt x="430" y="1962"/>
                    </a:cubicBezTo>
                    <a:cubicBezTo>
                      <a:pt x="542" y="1882"/>
                      <a:pt x="574" y="1723"/>
                      <a:pt x="622" y="1595"/>
                    </a:cubicBezTo>
                    <a:cubicBezTo>
                      <a:pt x="717" y="1436"/>
                      <a:pt x="797" y="1293"/>
                      <a:pt x="860" y="1134"/>
                    </a:cubicBezTo>
                    <a:cubicBezTo>
                      <a:pt x="988" y="831"/>
                      <a:pt x="1067" y="529"/>
                      <a:pt x="1115" y="211"/>
                    </a:cubicBezTo>
                    <a:cubicBezTo>
                      <a:pt x="1115" y="147"/>
                      <a:pt x="1115" y="99"/>
                      <a:pt x="1083" y="36"/>
                    </a:cubicBezTo>
                    <a:cubicBezTo>
                      <a:pt x="1059" y="11"/>
                      <a:pt x="1025" y="1"/>
                      <a:pt x="988" y="1"/>
                    </a:cubicBezTo>
                    <a:close/>
                  </a:path>
                </a:pathLst>
              </a:custGeom>
              <a:solidFill>
                <a:srgbClr val="FF76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51"/>
              <p:cNvSpPr/>
              <p:nvPr/>
            </p:nvSpPr>
            <p:spPr>
              <a:xfrm>
                <a:off x="-863886" y="1464206"/>
                <a:ext cx="33573" cy="94682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035" extrusionOk="0">
                    <a:moveTo>
                      <a:pt x="1" y="1035"/>
                    </a:moveTo>
                    <a:lnTo>
                      <a:pt x="1" y="1035"/>
                    </a:lnTo>
                    <a:cubicBezTo>
                      <a:pt x="192" y="717"/>
                      <a:pt x="319" y="366"/>
                      <a:pt x="367" y="0"/>
                    </a:cubicBezTo>
                    <a:lnTo>
                      <a:pt x="367" y="0"/>
                    </a:lnTo>
                    <a:lnTo>
                      <a:pt x="367" y="0"/>
                    </a:lnTo>
                    <a:lnTo>
                      <a:pt x="367" y="0"/>
                    </a:lnTo>
                    <a:cubicBezTo>
                      <a:pt x="319" y="366"/>
                      <a:pt x="192" y="717"/>
                      <a:pt x="1" y="1035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51"/>
              <p:cNvSpPr/>
              <p:nvPr/>
            </p:nvSpPr>
            <p:spPr>
              <a:xfrm>
                <a:off x="-865350" y="1477288"/>
                <a:ext cx="10337" cy="69982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65" extrusionOk="0">
                    <a:moveTo>
                      <a:pt x="1" y="765"/>
                    </a:moveTo>
                    <a:lnTo>
                      <a:pt x="1" y="765"/>
                    </a:lnTo>
                    <a:cubicBezTo>
                      <a:pt x="64" y="510"/>
                      <a:pt x="96" y="255"/>
                      <a:pt x="112" y="1"/>
                    </a:cubicBezTo>
                    <a:lnTo>
                      <a:pt x="112" y="1"/>
                    </a:lnTo>
                    <a:lnTo>
                      <a:pt x="112" y="1"/>
                    </a:lnTo>
                    <a:cubicBezTo>
                      <a:pt x="96" y="255"/>
                      <a:pt x="64" y="510"/>
                      <a:pt x="1" y="765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51"/>
              <p:cNvSpPr/>
              <p:nvPr/>
            </p:nvSpPr>
            <p:spPr>
              <a:xfrm>
                <a:off x="-884287" y="1499152"/>
                <a:ext cx="7410" cy="69982"/>
              </a:xfrm>
              <a:custGeom>
                <a:avLst/>
                <a:gdLst/>
                <a:ahLst/>
                <a:cxnLst/>
                <a:rect l="l" t="t" r="r" b="b"/>
                <a:pathLst>
                  <a:path w="81" h="765" extrusionOk="0">
                    <a:moveTo>
                      <a:pt x="1" y="764"/>
                    </a:moveTo>
                    <a:lnTo>
                      <a:pt x="1" y="764"/>
                    </a:lnTo>
                    <a:lnTo>
                      <a:pt x="1" y="764"/>
                    </a:lnTo>
                    <a:cubicBezTo>
                      <a:pt x="65" y="510"/>
                      <a:pt x="80" y="255"/>
                      <a:pt x="80" y="0"/>
                    </a:cubicBezTo>
                    <a:lnTo>
                      <a:pt x="80" y="0"/>
                    </a:lnTo>
                    <a:lnTo>
                      <a:pt x="80" y="0"/>
                    </a:lnTo>
                    <a:cubicBezTo>
                      <a:pt x="80" y="255"/>
                      <a:pt x="65" y="510"/>
                      <a:pt x="1" y="764"/>
                    </a:cubicBezTo>
                    <a:cubicBezTo>
                      <a:pt x="1" y="764"/>
                      <a:pt x="17" y="764"/>
                      <a:pt x="1" y="764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51"/>
              <p:cNvSpPr/>
              <p:nvPr/>
            </p:nvSpPr>
            <p:spPr>
              <a:xfrm>
                <a:off x="-1083720" y="1450666"/>
                <a:ext cx="247636" cy="139141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1521" extrusionOk="0">
                    <a:moveTo>
                      <a:pt x="1227" y="1"/>
                    </a:moveTo>
                    <a:cubicBezTo>
                      <a:pt x="1211" y="1"/>
                      <a:pt x="1194" y="2"/>
                      <a:pt x="1178" y="5"/>
                    </a:cubicBezTo>
                    <a:cubicBezTo>
                      <a:pt x="1083" y="37"/>
                      <a:pt x="1019" y="164"/>
                      <a:pt x="1083" y="228"/>
                    </a:cubicBezTo>
                    <a:cubicBezTo>
                      <a:pt x="923" y="116"/>
                      <a:pt x="732" y="37"/>
                      <a:pt x="541" y="21"/>
                    </a:cubicBezTo>
                    <a:cubicBezTo>
                      <a:pt x="502" y="10"/>
                      <a:pt x="460" y="4"/>
                      <a:pt x="418" y="4"/>
                    </a:cubicBezTo>
                    <a:cubicBezTo>
                      <a:pt x="342" y="4"/>
                      <a:pt x="263" y="22"/>
                      <a:pt x="191" y="53"/>
                    </a:cubicBezTo>
                    <a:cubicBezTo>
                      <a:pt x="64" y="116"/>
                      <a:pt x="0" y="228"/>
                      <a:pt x="0" y="355"/>
                    </a:cubicBezTo>
                    <a:cubicBezTo>
                      <a:pt x="16" y="451"/>
                      <a:pt x="80" y="546"/>
                      <a:pt x="175" y="594"/>
                    </a:cubicBezTo>
                    <a:cubicBezTo>
                      <a:pt x="255" y="642"/>
                      <a:pt x="350" y="674"/>
                      <a:pt x="446" y="705"/>
                    </a:cubicBezTo>
                    <a:cubicBezTo>
                      <a:pt x="653" y="785"/>
                      <a:pt x="828" y="896"/>
                      <a:pt x="987" y="1040"/>
                    </a:cubicBezTo>
                    <a:cubicBezTo>
                      <a:pt x="1130" y="1151"/>
                      <a:pt x="1242" y="1278"/>
                      <a:pt x="1385" y="1374"/>
                    </a:cubicBezTo>
                    <a:cubicBezTo>
                      <a:pt x="1510" y="1471"/>
                      <a:pt x="1660" y="1520"/>
                      <a:pt x="1813" y="1520"/>
                    </a:cubicBezTo>
                    <a:cubicBezTo>
                      <a:pt x="1835" y="1520"/>
                      <a:pt x="1857" y="1519"/>
                      <a:pt x="1878" y="1517"/>
                    </a:cubicBezTo>
                    <a:cubicBezTo>
                      <a:pt x="2706" y="1406"/>
                      <a:pt x="1751" y="292"/>
                      <a:pt x="1449" y="85"/>
                    </a:cubicBezTo>
                    <a:cubicBezTo>
                      <a:pt x="1383" y="32"/>
                      <a:pt x="1306" y="1"/>
                      <a:pt x="1227" y="1"/>
                    </a:cubicBezTo>
                    <a:close/>
                  </a:path>
                </a:pathLst>
              </a:custGeom>
              <a:solidFill>
                <a:srgbClr val="FF76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51"/>
              <p:cNvSpPr/>
              <p:nvPr/>
            </p:nvSpPr>
            <p:spPr>
              <a:xfrm>
                <a:off x="-997818" y="1516625"/>
                <a:ext cx="81600" cy="61200"/>
              </a:xfrm>
              <a:custGeom>
                <a:avLst/>
                <a:gdLst/>
                <a:ahLst/>
                <a:cxnLst/>
                <a:rect l="l" t="t" r="r" b="b"/>
                <a:pathLst>
                  <a:path w="892" h="669" extrusionOk="0">
                    <a:moveTo>
                      <a:pt x="0" y="0"/>
                    </a:moveTo>
                    <a:cubicBezTo>
                      <a:pt x="172" y="207"/>
                      <a:pt x="378" y="380"/>
                      <a:pt x="610" y="515"/>
                    </a:cubicBezTo>
                    <a:lnTo>
                      <a:pt x="610" y="515"/>
                    </a:lnTo>
                    <a:cubicBezTo>
                      <a:pt x="386" y="375"/>
                      <a:pt x="181" y="204"/>
                      <a:pt x="0" y="0"/>
                    </a:cubicBezTo>
                    <a:close/>
                    <a:moveTo>
                      <a:pt x="610" y="515"/>
                    </a:moveTo>
                    <a:cubicBezTo>
                      <a:pt x="701" y="571"/>
                      <a:pt x="795" y="623"/>
                      <a:pt x="892" y="669"/>
                    </a:cubicBezTo>
                    <a:lnTo>
                      <a:pt x="892" y="653"/>
                    </a:lnTo>
                    <a:cubicBezTo>
                      <a:pt x="794" y="613"/>
                      <a:pt x="700" y="567"/>
                      <a:pt x="610" y="515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51"/>
              <p:cNvSpPr/>
              <p:nvPr/>
            </p:nvSpPr>
            <p:spPr>
              <a:xfrm>
                <a:off x="-968726" y="1513698"/>
                <a:ext cx="48118" cy="5251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74" extrusionOk="0">
                    <a:moveTo>
                      <a:pt x="526" y="574"/>
                    </a:moveTo>
                    <a:lnTo>
                      <a:pt x="526" y="574"/>
                    </a:lnTo>
                    <a:cubicBezTo>
                      <a:pt x="335" y="398"/>
                      <a:pt x="160" y="207"/>
                      <a:pt x="1" y="0"/>
                    </a:cubicBezTo>
                    <a:lnTo>
                      <a:pt x="1" y="0"/>
                    </a:lnTo>
                    <a:cubicBezTo>
                      <a:pt x="160" y="207"/>
                      <a:pt x="335" y="398"/>
                      <a:pt x="526" y="574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51"/>
              <p:cNvSpPr/>
              <p:nvPr/>
            </p:nvSpPr>
            <p:spPr>
              <a:xfrm>
                <a:off x="-938171" y="1521017"/>
                <a:ext cx="45283" cy="53973"/>
              </a:xfrm>
              <a:custGeom>
                <a:avLst/>
                <a:gdLst/>
                <a:ahLst/>
                <a:cxnLst/>
                <a:rect l="l" t="t" r="r" b="b"/>
                <a:pathLst>
                  <a:path w="495" h="590" extrusionOk="0">
                    <a:moveTo>
                      <a:pt x="494" y="589"/>
                    </a:moveTo>
                    <a:lnTo>
                      <a:pt x="494" y="589"/>
                    </a:lnTo>
                    <a:cubicBezTo>
                      <a:pt x="303" y="414"/>
                      <a:pt x="144" y="207"/>
                      <a:pt x="1" y="0"/>
                    </a:cubicBezTo>
                    <a:lnTo>
                      <a:pt x="1" y="0"/>
                    </a:lnTo>
                    <a:lnTo>
                      <a:pt x="1" y="0"/>
                    </a:lnTo>
                    <a:cubicBezTo>
                      <a:pt x="144" y="207"/>
                      <a:pt x="303" y="414"/>
                      <a:pt x="494" y="589"/>
                    </a:cubicBezTo>
                    <a:lnTo>
                      <a:pt x="494" y="589"/>
                    </a:ln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51"/>
              <p:cNvSpPr/>
              <p:nvPr/>
            </p:nvSpPr>
            <p:spPr>
              <a:xfrm>
                <a:off x="-965798" y="1526780"/>
                <a:ext cx="145728" cy="80228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877" extrusionOk="0">
                    <a:moveTo>
                      <a:pt x="1226" y="1"/>
                    </a:moveTo>
                    <a:cubicBezTo>
                      <a:pt x="1162" y="1"/>
                      <a:pt x="1099" y="33"/>
                      <a:pt x="1067" y="96"/>
                    </a:cubicBezTo>
                    <a:cubicBezTo>
                      <a:pt x="1035" y="144"/>
                      <a:pt x="987" y="319"/>
                      <a:pt x="924" y="319"/>
                    </a:cubicBezTo>
                    <a:cubicBezTo>
                      <a:pt x="920" y="320"/>
                      <a:pt x="917" y="320"/>
                      <a:pt x="913" y="320"/>
                    </a:cubicBezTo>
                    <a:cubicBezTo>
                      <a:pt x="847" y="320"/>
                      <a:pt x="730" y="190"/>
                      <a:pt x="685" y="160"/>
                    </a:cubicBezTo>
                    <a:cubicBezTo>
                      <a:pt x="642" y="134"/>
                      <a:pt x="591" y="118"/>
                      <a:pt x="540" y="118"/>
                    </a:cubicBezTo>
                    <a:cubicBezTo>
                      <a:pt x="495" y="118"/>
                      <a:pt x="451" y="130"/>
                      <a:pt x="414" y="160"/>
                    </a:cubicBezTo>
                    <a:cubicBezTo>
                      <a:pt x="303" y="224"/>
                      <a:pt x="319" y="383"/>
                      <a:pt x="351" y="510"/>
                    </a:cubicBezTo>
                    <a:cubicBezTo>
                      <a:pt x="271" y="478"/>
                      <a:pt x="192" y="446"/>
                      <a:pt x="112" y="446"/>
                    </a:cubicBezTo>
                    <a:cubicBezTo>
                      <a:pt x="100" y="442"/>
                      <a:pt x="87" y="440"/>
                      <a:pt x="74" y="440"/>
                    </a:cubicBezTo>
                    <a:cubicBezTo>
                      <a:pt x="36" y="440"/>
                      <a:pt x="1" y="458"/>
                      <a:pt x="1" y="494"/>
                    </a:cubicBezTo>
                    <a:cubicBezTo>
                      <a:pt x="1" y="510"/>
                      <a:pt x="1" y="526"/>
                      <a:pt x="16" y="542"/>
                    </a:cubicBezTo>
                    <a:cubicBezTo>
                      <a:pt x="176" y="685"/>
                      <a:pt x="367" y="797"/>
                      <a:pt x="574" y="828"/>
                    </a:cubicBezTo>
                    <a:cubicBezTo>
                      <a:pt x="685" y="876"/>
                      <a:pt x="812" y="876"/>
                      <a:pt x="924" y="876"/>
                    </a:cubicBezTo>
                    <a:cubicBezTo>
                      <a:pt x="1019" y="844"/>
                      <a:pt x="1099" y="797"/>
                      <a:pt x="1178" y="733"/>
                    </a:cubicBezTo>
                    <a:cubicBezTo>
                      <a:pt x="1338" y="637"/>
                      <a:pt x="1465" y="510"/>
                      <a:pt x="1545" y="351"/>
                    </a:cubicBezTo>
                    <a:cubicBezTo>
                      <a:pt x="1592" y="287"/>
                      <a:pt x="1592" y="208"/>
                      <a:pt x="1576" y="144"/>
                    </a:cubicBezTo>
                    <a:cubicBezTo>
                      <a:pt x="1553" y="85"/>
                      <a:pt x="1503" y="52"/>
                      <a:pt x="1453" y="52"/>
                    </a:cubicBezTo>
                    <a:cubicBezTo>
                      <a:pt x="1435" y="52"/>
                      <a:pt x="1418" y="56"/>
                      <a:pt x="1401" y="64"/>
                    </a:cubicBezTo>
                    <a:cubicBezTo>
                      <a:pt x="1369" y="80"/>
                      <a:pt x="1338" y="128"/>
                      <a:pt x="1290" y="128"/>
                    </a:cubicBezTo>
                    <a:cubicBezTo>
                      <a:pt x="1338" y="96"/>
                      <a:pt x="1290" y="1"/>
                      <a:pt x="1226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51"/>
              <p:cNvSpPr/>
              <p:nvPr/>
            </p:nvSpPr>
            <p:spPr>
              <a:xfrm>
                <a:off x="-1240614" y="1891249"/>
                <a:ext cx="81234" cy="66780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30" extrusionOk="0">
                    <a:moveTo>
                      <a:pt x="426" y="1"/>
                    </a:moveTo>
                    <a:cubicBezTo>
                      <a:pt x="258" y="1"/>
                      <a:pt x="116" y="105"/>
                      <a:pt x="76" y="267"/>
                    </a:cubicBezTo>
                    <a:cubicBezTo>
                      <a:pt x="0" y="518"/>
                      <a:pt x="192" y="729"/>
                      <a:pt x="418" y="729"/>
                    </a:cubicBezTo>
                    <a:cubicBezTo>
                      <a:pt x="478" y="729"/>
                      <a:pt x="540" y="714"/>
                      <a:pt x="601" y="681"/>
                    </a:cubicBezTo>
                    <a:cubicBezTo>
                      <a:pt x="888" y="521"/>
                      <a:pt x="824" y="108"/>
                      <a:pt x="521" y="12"/>
                    </a:cubicBezTo>
                    <a:cubicBezTo>
                      <a:pt x="489" y="5"/>
                      <a:pt x="457" y="1"/>
                      <a:pt x="426" y="1"/>
                    </a:cubicBezTo>
                    <a:close/>
                  </a:path>
                </a:pathLst>
              </a:custGeom>
              <a:solidFill>
                <a:srgbClr val="FFB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51"/>
              <p:cNvSpPr/>
              <p:nvPr/>
            </p:nvSpPr>
            <p:spPr>
              <a:xfrm>
                <a:off x="-1357438" y="1885486"/>
                <a:ext cx="80136" cy="66689"/>
              </a:xfrm>
              <a:custGeom>
                <a:avLst/>
                <a:gdLst/>
                <a:ahLst/>
                <a:cxnLst/>
                <a:rect l="l" t="t" r="r" b="b"/>
                <a:pathLst>
                  <a:path w="876" h="729" extrusionOk="0">
                    <a:moveTo>
                      <a:pt x="420" y="0"/>
                    </a:moveTo>
                    <a:cubicBezTo>
                      <a:pt x="262" y="0"/>
                      <a:pt x="117" y="105"/>
                      <a:pt x="63" y="266"/>
                    </a:cubicBezTo>
                    <a:cubicBezTo>
                      <a:pt x="1" y="517"/>
                      <a:pt x="195" y="729"/>
                      <a:pt x="413" y="729"/>
                    </a:cubicBezTo>
                    <a:cubicBezTo>
                      <a:pt x="472" y="729"/>
                      <a:pt x="532" y="713"/>
                      <a:pt x="589" y="680"/>
                    </a:cubicBezTo>
                    <a:cubicBezTo>
                      <a:pt x="875" y="521"/>
                      <a:pt x="827" y="91"/>
                      <a:pt x="509" y="11"/>
                    </a:cubicBezTo>
                    <a:cubicBezTo>
                      <a:pt x="479" y="4"/>
                      <a:pt x="449" y="0"/>
                      <a:pt x="420" y="0"/>
                    </a:cubicBezTo>
                    <a:close/>
                  </a:path>
                </a:pathLst>
              </a:custGeom>
              <a:solidFill>
                <a:srgbClr val="FFB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51"/>
              <p:cNvSpPr/>
              <p:nvPr/>
            </p:nvSpPr>
            <p:spPr>
              <a:xfrm>
                <a:off x="-1416811" y="1974316"/>
                <a:ext cx="81234" cy="66689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29" extrusionOk="0">
                    <a:moveTo>
                      <a:pt x="431" y="0"/>
                    </a:moveTo>
                    <a:cubicBezTo>
                      <a:pt x="270" y="0"/>
                      <a:pt x="116" y="105"/>
                      <a:pt x="76" y="266"/>
                    </a:cubicBezTo>
                    <a:cubicBezTo>
                      <a:pt x="0" y="517"/>
                      <a:pt x="192" y="729"/>
                      <a:pt x="418" y="729"/>
                    </a:cubicBezTo>
                    <a:cubicBezTo>
                      <a:pt x="478" y="729"/>
                      <a:pt x="540" y="713"/>
                      <a:pt x="601" y="680"/>
                    </a:cubicBezTo>
                    <a:cubicBezTo>
                      <a:pt x="887" y="521"/>
                      <a:pt x="824" y="107"/>
                      <a:pt x="521" y="11"/>
                    </a:cubicBezTo>
                    <a:cubicBezTo>
                      <a:pt x="492" y="4"/>
                      <a:pt x="461" y="0"/>
                      <a:pt x="431" y="0"/>
                    </a:cubicBezTo>
                    <a:close/>
                  </a:path>
                </a:pathLst>
              </a:custGeom>
              <a:solidFill>
                <a:srgbClr val="FFB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51"/>
              <p:cNvSpPr/>
              <p:nvPr/>
            </p:nvSpPr>
            <p:spPr>
              <a:xfrm>
                <a:off x="-1196885" y="2042379"/>
                <a:ext cx="79771" cy="66780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30" extrusionOk="0">
                    <a:moveTo>
                      <a:pt x="432" y="1"/>
                    </a:moveTo>
                    <a:cubicBezTo>
                      <a:pt x="288" y="1"/>
                      <a:pt x="154" y="81"/>
                      <a:pt x="107" y="222"/>
                    </a:cubicBezTo>
                    <a:cubicBezTo>
                      <a:pt x="0" y="476"/>
                      <a:pt x="196" y="730"/>
                      <a:pt x="431" y="730"/>
                    </a:cubicBezTo>
                    <a:cubicBezTo>
                      <a:pt x="476" y="730"/>
                      <a:pt x="523" y="720"/>
                      <a:pt x="569" y="700"/>
                    </a:cubicBezTo>
                    <a:cubicBezTo>
                      <a:pt x="871" y="573"/>
                      <a:pt x="871" y="159"/>
                      <a:pt x="585" y="31"/>
                    </a:cubicBezTo>
                    <a:cubicBezTo>
                      <a:pt x="535" y="11"/>
                      <a:pt x="483" y="1"/>
                      <a:pt x="432" y="1"/>
                    </a:cubicBezTo>
                    <a:close/>
                  </a:path>
                </a:pathLst>
              </a:custGeom>
              <a:solidFill>
                <a:srgbClr val="FFB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51"/>
              <p:cNvSpPr/>
              <p:nvPr/>
            </p:nvSpPr>
            <p:spPr>
              <a:xfrm>
                <a:off x="-1315264" y="1928117"/>
                <a:ext cx="93310" cy="44623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4878" extrusionOk="0">
                    <a:moveTo>
                      <a:pt x="46" y="0"/>
                    </a:moveTo>
                    <a:cubicBezTo>
                      <a:pt x="41" y="0"/>
                      <a:pt x="37" y="2"/>
                      <a:pt x="32" y="7"/>
                    </a:cubicBezTo>
                    <a:cubicBezTo>
                      <a:pt x="0" y="7"/>
                      <a:pt x="0" y="39"/>
                      <a:pt x="0" y="55"/>
                    </a:cubicBezTo>
                    <a:cubicBezTo>
                      <a:pt x="939" y="2092"/>
                      <a:pt x="653" y="4814"/>
                      <a:pt x="653" y="4830"/>
                    </a:cubicBezTo>
                    <a:cubicBezTo>
                      <a:pt x="637" y="4846"/>
                      <a:pt x="653" y="4878"/>
                      <a:pt x="685" y="4878"/>
                    </a:cubicBezTo>
                    <a:cubicBezTo>
                      <a:pt x="701" y="4878"/>
                      <a:pt x="717" y="4862"/>
                      <a:pt x="733" y="4846"/>
                    </a:cubicBezTo>
                    <a:cubicBezTo>
                      <a:pt x="733" y="4814"/>
                      <a:pt x="1019" y="2076"/>
                      <a:pt x="80" y="23"/>
                    </a:cubicBezTo>
                    <a:cubicBezTo>
                      <a:pt x="69" y="12"/>
                      <a:pt x="57" y="0"/>
                      <a:pt x="46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51"/>
              <p:cNvSpPr/>
              <p:nvPr/>
            </p:nvSpPr>
            <p:spPr>
              <a:xfrm>
                <a:off x="-1261381" y="1931593"/>
                <a:ext cx="59736" cy="198146"/>
              </a:xfrm>
              <a:custGeom>
                <a:avLst/>
                <a:gdLst/>
                <a:ahLst/>
                <a:cxnLst/>
                <a:rect l="l" t="t" r="r" b="b"/>
                <a:pathLst>
                  <a:path w="653" h="2166" extrusionOk="0">
                    <a:moveTo>
                      <a:pt x="621" y="1"/>
                    </a:moveTo>
                    <a:cubicBezTo>
                      <a:pt x="589" y="1"/>
                      <a:pt x="573" y="17"/>
                      <a:pt x="573" y="49"/>
                    </a:cubicBezTo>
                    <a:cubicBezTo>
                      <a:pt x="557" y="813"/>
                      <a:pt x="16" y="2102"/>
                      <a:pt x="0" y="2118"/>
                    </a:cubicBezTo>
                    <a:cubicBezTo>
                      <a:pt x="0" y="2134"/>
                      <a:pt x="0" y="2150"/>
                      <a:pt x="32" y="2166"/>
                    </a:cubicBezTo>
                    <a:cubicBezTo>
                      <a:pt x="48" y="2166"/>
                      <a:pt x="64" y="2150"/>
                      <a:pt x="80" y="2134"/>
                    </a:cubicBezTo>
                    <a:cubicBezTo>
                      <a:pt x="96" y="2086"/>
                      <a:pt x="637" y="828"/>
                      <a:pt x="653" y="49"/>
                    </a:cubicBezTo>
                    <a:cubicBezTo>
                      <a:pt x="653" y="17"/>
                      <a:pt x="637" y="1"/>
                      <a:pt x="621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51"/>
              <p:cNvSpPr/>
              <p:nvPr/>
            </p:nvSpPr>
            <p:spPr>
              <a:xfrm>
                <a:off x="-1385158" y="2003865"/>
                <a:ext cx="141337" cy="197231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156" extrusionOk="0">
                    <a:moveTo>
                      <a:pt x="49" y="0"/>
                    </a:moveTo>
                    <a:cubicBezTo>
                      <a:pt x="43" y="0"/>
                      <a:pt x="37" y="2"/>
                      <a:pt x="32" y="7"/>
                    </a:cubicBezTo>
                    <a:cubicBezTo>
                      <a:pt x="16" y="7"/>
                      <a:pt x="0" y="23"/>
                      <a:pt x="0" y="38"/>
                    </a:cubicBezTo>
                    <a:cubicBezTo>
                      <a:pt x="303" y="1169"/>
                      <a:pt x="1449" y="2140"/>
                      <a:pt x="1465" y="2155"/>
                    </a:cubicBezTo>
                    <a:lnTo>
                      <a:pt x="1481" y="2155"/>
                    </a:lnTo>
                    <a:cubicBezTo>
                      <a:pt x="1512" y="2155"/>
                      <a:pt x="1544" y="2108"/>
                      <a:pt x="1512" y="2092"/>
                    </a:cubicBezTo>
                    <a:cubicBezTo>
                      <a:pt x="1497" y="2092"/>
                      <a:pt x="366" y="1137"/>
                      <a:pt x="80" y="23"/>
                    </a:cubicBezTo>
                    <a:cubicBezTo>
                      <a:pt x="80" y="11"/>
                      <a:pt x="64" y="0"/>
                      <a:pt x="49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51"/>
              <p:cNvSpPr/>
              <p:nvPr/>
            </p:nvSpPr>
            <p:spPr>
              <a:xfrm>
                <a:off x="-1251226" y="2074307"/>
                <a:ext cx="97701" cy="220009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2405" extrusionOk="0">
                    <a:moveTo>
                      <a:pt x="1035" y="1"/>
                    </a:moveTo>
                    <a:cubicBezTo>
                      <a:pt x="1019" y="1"/>
                      <a:pt x="988" y="17"/>
                      <a:pt x="988" y="33"/>
                    </a:cubicBezTo>
                    <a:cubicBezTo>
                      <a:pt x="812" y="637"/>
                      <a:pt x="17" y="2325"/>
                      <a:pt x="1" y="2341"/>
                    </a:cubicBezTo>
                    <a:cubicBezTo>
                      <a:pt x="1" y="2372"/>
                      <a:pt x="1" y="2388"/>
                      <a:pt x="17" y="2404"/>
                    </a:cubicBezTo>
                    <a:lnTo>
                      <a:pt x="33" y="2404"/>
                    </a:lnTo>
                    <a:cubicBezTo>
                      <a:pt x="48" y="2404"/>
                      <a:pt x="64" y="2388"/>
                      <a:pt x="80" y="2372"/>
                    </a:cubicBezTo>
                    <a:cubicBezTo>
                      <a:pt x="80" y="2356"/>
                      <a:pt x="876" y="653"/>
                      <a:pt x="1051" y="48"/>
                    </a:cubicBezTo>
                    <a:cubicBezTo>
                      <a:pt x="1067" y="33"/>
                      <a:pt x="1051" y="17"/>
                      <a:pt x="1035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51"/>
              <p:cNvSpPr/>
              <p:nvPr/>
            </p:nvSpPr>
            <p:spPr>
              <a:xfrm>
                <a:off x="-1220671" y="1982549"/>
                <a:ext cx="42355" cy="44185"/>
              </a:xfrm>
              <a:custGeom>
                <a:avLst/>
                <a:gdLst/>
                <a:ahLst/>
                <a:cxnLst/>
                <a:rect l="l" t="t" r="r" b="b"/>
                <a:pathLst>
                  <a:path w="463" h="483" extrusionOk="0">
                    <a:moveTo>
                      <a:pt x="399" y="1"/>
                    </a:moveTo>
                    <a:cubicBezTo>
                      <a:pt x="319" y="17"/>
                      <a:pt x="256" y="65"/>
                      <a:pt x="208" y="128"/>
                    </a:cubicBezTo>
                    <a:cubicBezTo>
                      <a:pt x="112" y="224"/>
                      <a:pt x="33" y="351"/>
                      <a:pt x="1" y="478"/>
                    </a:cubicBezTo>
                    <a:cubicBezTo>
                      <a:pt x="12" y="481"/>
                      <a:pt x="23" y="483"/>
                      <a:pt x="35" y="483"/>
                    </a:cubicBezTo>
                    <a:cubicBezTo>
                      <a:pt x="203" y="483"/>
                      <a:pt x="402" y="168"/>
                      <a:pt x="447" y="49"/>
                    </a:cubicBezTo>
                    <a:cubicBezTo>
                      <a:pt x="447" y="33"/>
                      <a:pt x="463" y="17"/>
                      <a:pt x="447" y="17"/>
                    </a:cubicBezTo>
                    <a:cubicBezTo>
                      <a:pt x="431" y="1"/>
                      <a:pt x="415" y="1"/>
                      <a:pt x="399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51"/>
              <p:cNvSpPr/>
              <p:nvPr/>
            </p:nvSpPr>
            <p:spPr>
              <a:xfrm>
                <a:off x="-1324047" y="1991332"/>
                <a:ext cx="48210" cy="40892"/>
              </a:xfrm>
              <a:custGeom>
                <a:avLst/>
                <a:gdLst/>
                <a:ahLst/>
                <a:cxnLst/>
                <a:rect l="l" t="t" r="r" b="b"/>
                <a:pathLst>
                  <a:path w="527" h="447" extrusionOk="0">
                    <a:moveTo>
                      <a:pt x="17" y="0"/>
                    </a:moveTo>
                    <a:cubicBezTo>
                      <a:pt x="1" y="16"/>
                      <a:pt x="1" y="32"/>
                      <a:pt x="1" y="48"/>
                    </a:cubicBezTo>
                    <a:cubicBezTo>
                      <a:pt x="17" y="128"/>
                      <a:pt x="65" y="191"/>
                      <a:pt x="144" y="239"/>
                    </a:cubicBezTo>
                    <a:cubicBezTo>
                      <a:pt x="240" y="335"/>
                      <a:pt x="351" y="398"/>
                      <a:pt x="494" y="446"/>
                    </a:cubicBezTo>
                    <a:cubicBezTo>
                      <a:pt x="526" y="271"/>
                      <a:pt x="192" y="48"/>
                      <a:pt x="49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51"/>
              <p:cNvSpPr/>
              <p:nvPr/>
            </p:nvSpPr>
            <p:spPr>
              <a:xfrm>
                <a:off x="-1283245" y="1952360"/>
                <a:ext cx="29182" cy="52144"/>
              </a:xfrm>
              <a:custGeom>
                <a:avLst/>
                <a:gdLst/>
                <a:ahLst/>
                <a:cxnLst/>
                <a:rect l="l" t="t" r="r" b="b"/>
                <a:pathLst>
                  <a:path w="319" h="570" extrusionOk="0">
                    <a:moveTo>
                      <a:pt x="295" y="1"/>
                    </a:moveTo>
                    <a:cubicBezTo>
                      <a:pt x="287" y="1"/>
                      <a:pt x="279" y="5"/>
                      <a:pt x="271" y="13"/>
                    </a:cubicBezTo>
                    <a:cubicBezTo>
                      <a:pt x="207" y="44"/>
                      <a:pt x="144" y="108"/>
                      <a:pt x="112" y="188"/>
                    </a:cubicBezTo>
                    <a:cubicBezTo>
                      <a:pt x="48" y="299"/>
                      <a:pt x="1" y="426"/>
                      <a:pt x="1" y="570"/>
                    </a:cubicBezTo>
                    <a:cubicBezTo>
                      <a:pt x="176" y="570"/>
                      <a:pt x="303" y="188"/>
                      <a:pt x="319" y="44"/>
                    </a:cubicBezTo>
                    <a:cubicBezTo>
                      <a:pt x="319" y="28"/>
                      <a:pt x="319" y="13"/>
                      <a:pt x="319" y="13"/>
                    </a:cubicBezTo>
                    <a:cubicBezTo>
                      <a:pt x="311" y="5"/>
                      <a:pt x="303" y="1"/>
                      <a:pt x="295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51"/>
              <p:cNvSpPr/>
              <p:nvPr/>
            </p:nvSpPr>
            <p:spPr>
              <a:xfrm>
                <a:off x="-1366221" y="2127825"/>
                <a:ext cx="59736" cy="16649"/>
              </a:xfrm>
              <a:custGeom>
                <a:avLst/>
                <a:gdLst/>
                <a:ahLst/>
                <a:cxnLst/>
                <a:rect l="l" t="t" r="r" b="b"/>
                <a:pathLst>
                  <a:path w="653" h="182" extrusionOk="0">
                    <a:moveTo>
                      <a:pt x="263" y="0"/>
                    </a:moveTo>
                    <a:cubicBezTo>
                      <a:pt x="177" y="0"/>
                      <a:pt x="97" y="10"/>
                      <a:pt x="48" y="21"/>
                    </a:cubicBezTo>
                    <a:cubicBezTo>
                      <a:pt x="32" y="21"/>
                      <a:pt x="16" y="21"/>
                      <a:pt x="16" y="36"/>
                    </a:cubicBezTo>
                    <a:cubicBezTo>
                      <a:pt x="0" y="52"/>
                      <a:pt x="16" y="68"/>
                      <a:pt x="32" y="84"/>
                    </a:cubicBezTo>
                    <a:cubicBezTo>
                      <a:pt x="96" y="132"/>
                      <a:pt x="175" y="164"/>
                      <a:pt x="255" y="164"/>
                    </a:cubicBezTo>
                    <a:cubicBezTo>
                      <a:pt x="304" y="176"/>
                      <a:pt x="355" y="181"/>
                      <a:pt x="406" y="181"/>
                    </a:cubicBezTo>
                    <a:cubicBezTo>
                      <a:pt x="489" y="181"/>
                      <a:pt x="574" y="168"/>
                      <a:pt x="653" y="148"/>
                    </a:cubicBezTo>
                    <a:cubicBezTo>
                      <a:pt x="611" y="33"/>
                      <a:pt x="426" y="0"/>
                      <a:pt x="263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51"/>
              <p:cNvSpPr/>
              <p:nvPr/>
            </p:nvSpPr>
            <p:spPr>
              <a:xfrm>
                <a:off x="-1332738" y="2061225"/>
                <a:ext cx="24791" cy="59828"/>
              </a:xfrm>
              <a:custGeom>
                <a:avLst/>
                <a:gdLst/>
                <a:ahLst/>
                <a:cxnLst/>
                <a:rect l="l" t="t" r="r" b="b"/>
                <a:pathLst>
                  <a:path w="271" h="654" extrusionOk="0">
                    <a:moveTo>
                      <a:pt x="112" y="0"/>
                    </a:moveTo>
                    <a:cubicBezTo>
                      <a:pt x="96" y="0"/>
                      <a:pt x="80" y="0"/>
                      <a:pt x="80" y="16"/>
                    </a:cubicBezTo>
                    <a:cubicBezTo>
                      <a:pt x="32" y="80"/>
                      <a:pt x="0" y="176"/>
                      <a:pt x="16" y="255"/>
                    </a:cubicBezTo>
                    <a:cubicBezTo>
                      <a:pt x="16" y="382"/>
                      <a:pt x="48" y="526"/>
                      <a:pt x="96" y="653"/>
                    </a:cubicBezTo>
                    <a:cubicBezTo>
                      <a:pt x="271" y="558"/>
                      <a:pt x="191" y="160"/>
                      <a:pt x="144" y="32"/>
                    </a:cubicBezTo>
                    <a:cubicBezTo>
                      <a:pt x="144" y="16"/>
                      <a:pt x="128" y="0"/>
                      <a:pt x="112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51"/>
              <p:cNvSpPr/>
              <p:nvPr/>
            </p:nvSpPr>
            <p:spPr>
              <a:xfrm>
                <a:off x="-1238144" y="2164601"/>
                <a:ext cx="33665" cy="56901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22" extrusionOk="0">
                    <a:moveTo>
                      <a:pt x="65" y="1"/>
                    </a:moveTo>
                    <a:cubicBezTo>
                      <a:pt x="49" y="1"/>
                      <a:pt x="33" y="16"/>
                      <a:pt x="33" y="32"/>
                    </a:cubicBezTo>
                    <a:cubicBezTo>
                      <a:pt x="1" y="112"/>
                      <a:pt x="17" y="192"/>
                      <a:pt x="49" y="271"/>
                    </a:cubicBezTo>
                    <a:cubicBezTo>
                      <a:pt x="96" y="398"/>
                      <a:pt x="160" y="526"/>
                      <a:pt x="256" y="621"/>
                    </a:cubicBezTo>
                    <a:cubicBezTo>
                      <a:pt x="367" y="494"/>
                      <a:pt x="192" y="144"/>
                      <a:pt x="96" y="16"/>
                    </a:cubicBezTo>
                    <a:cubicBezTo>
                      <a:pt x="96" y="16"/>
                      <a:pt x="81" y="1"/>
                      <a:pt x="65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51"/>
              <p:cNvSpPr/>
              <p:nvPr/>
            </p:nvSpPr>
            <p:spPr>
              <a:xfrm>
                <a:off x="-1258453" y="2000023"/>
                <a:ext cx="36501" cy="55437"/>
              </a:xfrm>
              <a:custGeom>
                <a:avLst/>
                <a:gdLst/>
                <a:ahLst/>
                <a:cxnLst/>
                <a:rect l="l" t="t" r="r" b="b"/>
                <a:pathLst>
                  <a:path w="399" h="606" extrusionOk="0">
                    <a:moveTo>
                      <a:pt x="48" y="1"/>
                    </a:moveTo>
                    <a:cubicBezTo>
                      <a:pt x="32" y="1"/>
                      <a:pt x="32" y="17"/>
                      <a:pt x="16" y="33"/>
                    </a:cubicBezTo>
                    <a:cubicBezTo>
                      <a:pt x="0" y="112"/>
                      <a:pt x="16" y="192"/>
                      <a:pt x="64" y="271"/>
                    </a:cubicBezTo>
                    <a:cubicBezTo>
                      <a:pt x="112" y="399"/>
                      <a:pt x="175" y="510"/>
                      <a:pt x="287" y="606"/>
                    </a:cubicBezTo>
                    <a:cubicBezTo>
                      <a:pt x="398" y="462"/>
                      <a:pt x="175" y="112"/>
                      <a:pt x="80" y="17"/>
                    </a:cubicBezTo>
                    <a:cubicBezTo>
                      <a:pt x="80" y="1"/>
                      <a:pt x="64" y="1"/>
                      <a:pt x="48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4207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橢圓 6">
            <a:extLst>
              <a:ext uri="{FF2B5EF4-FFF2-40B4-BE49-F238E27FC236}">
                <a16:creationId xmlns:a16="http://schemas.microsoft.com/office/drawing/2014/main" id="{BFCD0E53-F8EE-6459-41C0-60473B3AE336}"/>
              </a:ext>
            </a:extLst>
          </p:cNvPr>
          <p:cNvSpPr/>
          <p:nvPr/>
        </p:nvSpPr>
        <p:spPr>
          <a:xfrm>
            <a:off x="363241" y="169513"/>
            <a:ext cx="871779" cy="7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870719A-E345-8DED-746A-A2E1D196F835}"/>
              </a:ext>
            </a:extLst>
          </p:cNvPr>
          <p:cNvSpPr/>
          <p:nvPr/>
        </p:nvSpPr>
        <p:spPr>
          <a:xfrm>
            <a:off x="1331798" y="849596"/>
            <a:ext cx="6929437" cy="4194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86" name="Google Shape;1186;p55"/>
          <p:cNvGrpSpPr/>
          <p:nvPr/>
        </p:nvGrpSpPr>
        <p:grpSpPr>
          <a:xfrm>
            <a:off x="67049" y="3077861"/>
            <a:ext cx="1979264" cy="2063442"/>
            <a:chOff x="3612748" y="2620831"/>
            <a:chExt cx="1918505" cy="1984392"/>
          </a:xfrm>
        </p:grpSpPr>
        <p:sp>
          <p:nvSpPr>
            <p:cNvPr id="1187" name="Google Shape;1187;p55"/>
            <p:cNvSpPr/>
            <p:nvPr/>
          </p:nvSpPr>
          <p:spPr>
            <a:xfrm flipH="1">
              <a:off x="3612748" y="4258675"/>
              <a:ext cx="1918505" cy="346548"/>
            </a:xfrm>
            <a:custGeom>
              <a:avLst/>
              <a:gdLst/>
              <a:ahLst/>
              <a:cxnLst/>
              <a:rect l="l" t="t" r="r" b="b"/>
              <a:pathLst>
                <a:path w="58895" h="7219" extrusionOk="0">
                  <a:moveTo>
                    <a:pt x="34340" y="0"/>
                  </a:moveTo>
                  <a:cubicBezTo>
                    <a:pt x="32723" y="0"/>
                    <a:pt x="31062" y="17"/>
                    <a:pt x="29368" y="52"/>
                  </a:cubicBezTo>
                  <a:cubicBezTo>
                    <a:pt x="13132" y="386"/>
                    <a:pt x="0" y="2249"/>
                    <a:pt x="32" y="4206"/>
                  </a:cubicBezTo>
                  <a:cubicBezTo>
                    <a:pt x="75" y="5974"/>
                    <a:pt x="10667" y="7219"/>
                    <a:pt x="24544" y="7219"/>
                  </a:cubicBezTo>
                  <a:cubicBezTo>
                    <a:pt x="26159" y="7219"/>
                    <a:pt x="27819" y="7202"/>
                    <a:pt x="29511" y="7167"/>
                  </a:cubicBezTo>
                  <a:cubicBezTo>
                    <a:pt x="45763" y="6833"/>
                    <a:pt x="58895" y="4986"/>
                    <a:pt x="58847" y="3013"/>
                  </a:cubicBezTo>
                  <a:cubicBezTo>
                    <a:pt x="58819" y="1245"/>
                    <a:pt x="48228" y="0"/>
                    <a:pt x="3434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8" name="Google Shape;1188;p55"/>
            <p:cNvGrpSpPr/>
            <p:nvPr/>
          </p:nvGrpSpPr>
          <p:grpSpPr>
            <a:xfrm>
              <a:off x="3804451" y="2620831"/>
              <a:ext cx="1535081" cy="1877280"/>
              <a:chOff x="1576375" y="1622000"/>
              <a:chExt cx="396775" cy="485200"/>
            </a:xfrm>
          </p:grpSpPr>
          <p:sp>
            <p:nvSpPr>
              <p:cNvPr id="1189" name="Google Shape;1189;p55"/>
              <p:cNvSpPr/>
              <p:nvPr/>
            </p:nvSpPr>
            <p:spPr>
              <a:xfrm>
                <a:off x="1746300" y="1695325"/>
                <a:ext cx="35025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199" extrusionOk="0">
                    <a:moveTo>
                      <a:pt x="796" y="0"/>
                    </a:moveTo>
                    <a:cubicBezTo>
                      <a:pt x="271" y="0"/>
                      <a:pt x="0" y="637"/>
                      <a:pt x="366" y="1019"/>
                    </a:cubicBezTo>
                    <a:cubicBezTo>
                      <a:pt x="490" y="1143"/>
                      <a:pt x="643" y="1198"/>
                      <a:pt x="793" y="1198"/>
                    </a:cubicBezTo>
                    <a:cubicBezTo>
                      <a:pt x="1103" y="1198"/>
                      <a:pt x="1401" y="960"/>
                      <a:pt x="1401" y="605"/>
                    </a:cubicBezTo>
                    <a:cubicBezTo>
                      <a:pt x="1401" y="271"/>
                      <a:pt x="1130" y="0"/>
                      <a:pt x="796" y="0"/>
                    </a:cubicBezTo>
                    <a:close/>
                  </a:path>
                </a:pathLst>
              </a:custGeom>
              <a:solidFill>
                <a:srgbClr val="FFB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55"/>
              <p:cNvSpPr/>
              <p:nvPr/>
            </p:nvSpPr>
            <p:spPr>
              <a:xfrm>
                <a:off x="1693375" y="1720800"/>
                <a:ext cx="35025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199" extrusionOk="0">
                    <a:moveTo>
                      <a:pt x="796" y="0"/>
                    </a:moveTo>
                    <a:cubicBezTo>
                      <a:pt x="271" y="0"/>
                      <a:pt x="0" y="653"/>
                      <a:pt x="382" y="1019"/>
                    </a:cubicBezTo>
                    <a:cubicBezTo>
                      <a:pt x="501" y="1143"/>
                      <a:pt x="650" y="1198"/>
                      <a:pt x="797" y="1198"/>
                    </a:cubicBezTo>
                    <a:cubicBezTo>
                      <a:pt x="1103" y="1198"/>
                      <a:pt x="1401" y="960"/>
                      <a:pt x="1401" y="605"/>
                    </a:cubicBezTo>
                    <a:cubicBezTo>
                      <a:pt x="1401" y="271"/>
                      <a:pt x="1130" y="0"/>
                      <a:pt x="796" y="0"/>
                    </a:cubicBezTo>
                    <a:close/>
                  </a:path>
                </a:pathLst>
              </a:custGeom>
              <a:solidFill>
                <a:srgbClr val="FFB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55"/>
              <p:cNvSpPr/>
              <p:nvPr/>
            </p:nvSpPr>
            <p:spPr>
              <a:xfrm>
                <a:off x="1802400" y="1699300"/>
                <a:ext cx="3505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199" extrusionOk="0">
                    <a:moveTo>
                      <a:pt x="796" y="0"/>
                    </a:moveTo>
                    <a:cubicBezTo>
                      <a:pt x="271" y="0"/>
                      <a:pt x="0" y="637"/>
                      <a:pt x="383" y="1019"/>
                    </a:cubicBezTo>
                    <a:cubicBezTo>
                      <a:pt x="501" y="1143"/>
                      <a:pt x="651" y="1199"/>
                      <a:pt x="798" y="1199"/>
                    </a:cubicBezTo>
                    <a:cubicBezTo>
                      <a:pt x="1104" y="1199"/>
                      <a:pt x="1401" y="960"/>
                      <a:pt x="1401" y="605"/>
                    </a:cubicBezTo>
                    <a:cubicBezTo>
                      <a:pt x="1401" y="271"/>
                      <a:pt x="1131" y="0"/>
                      <a:pt x="796" y="0"/>
                    </a:cubicBezTo>
                    <a:close/>
                  </a:path>
                </a:pathLst>
              </a:custGeom>
              <a:solidFill>
                <a:srgbClr val="FFB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55"/>
              <p:cNvSpPr/>
              <p:nvPr/>
            </p:nvSpPr>
            <p:spPr>
              <a:xfrm>
                <a:off x="1858500" y="1725175"/>
                <a:ext cx="3505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199" extrusionOk="0">
                    <a:moveTo>
                      <a:pt x="813" y="0"/>
                    </a:moveTo>
                    <a:cubicBezTo>
                      <a:pt x="271" y="0"/>
                      <a:pt x="1" y="637"/>
                      <a:pt x="383" y="1019"/>
                    </a:cubicBezTo>
                    <a:cubicBezTo>
                      <a:pt x="507" y="1143"/>
                      <a:pt x="658" y="1198"/>
                      <a:pt x="805" y="1198"/>
                    </a:cubicBezTo>
                    <a:cubicBezTo>
                      <a:pt x="1111" y="1198"/>
                      <a:pt x="1402" y="960"/>
                      <a:pt x="1402" y="605"/>
                    </a:cubicBezTo>
                    <a:cubicBezTo>
                      <a:pt x="1402" y="271"/>
                      <a:pt x="1131" y="0"/>
                      <a:pt x="813" y="0"/>
                    </a:cubicBezTo>
                    <a:close/>
                  </a:path>
                </a:pathLst>
              </a:custGeom>
              <a:solidFill>
                <a:srgbClr val="FFB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55"/>
              <p:cNvSpPr/>
              <p:nvPr/>
            </p:nvSpPr>
            <p:spPr>
              <a:xfrm>
                <a:off x="1765400" y="2083400"/>
                <a:ext cx="2470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988" h="121" extrusionOk="0">
                    <a:moveTo>
                      <a:pt x="488" y="1"/>
                    </a:moveTo>
                    <a:cubicBezTo>
                      <a:pt x="322" y="1"/>
                      <a:pt x="159" y="21"/>
                      <a:pt x="0" y="60"/>
                    </a:cubicBezTo>
                    <a:cubicBezTo>
                      <a:pt x="159" y="100"/>
                      <a:pt x="322" y="120"/>
                      <a:pt x="488" y="120"/>
                    </a:cubicBezTo>
                    <a:cubicBezTo>
                      <a:pt x="653" y="120"/>
                      <a:pt x="820" y="100"/>
                      <a:pt x="987" y="60"/>
                    </a:cubicBezTo>
                    <a:cubicBezTo>
                      <a:pt x="820" y="21"/>
                      <a:pt x="653" y="1"/>
                      <a:pt x="488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55"/>
              <p:cNvSpPr/>
              <p:nvPr/>
            </p:nvSpPr>
            <p:spPr>
              <a:xfrm>
                <a:off x="1904675" y="2064050"/>
                <a:ext cx="25100" cy="32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131" extrusionOk="0">
                    <a:moveTo>
                      <a:pt x="379" y="1"/>
                    </a:moveTo>
                    <a:cubicBezTo>
                      <a:pt x="253" y="1"/>
                      <a:pt x="122" y="22"/>
                      <a:pt x="0" y="70"/>
                    </a:cubicBezTo>
                    <a:cubicBezTo>
                      <a:pt x="115" y="105"/>
                      <a:pt x="238" y="131"/>
                      <a:pt x="357" y="131"/>
                    </a:cubicBezTo>
                    <a:cubicBezTo>
                      <a:pt x="404" y="131"/>
                      <a:pt x="449" y="127"/>
                      <a:pt x="494" y="118"/>
                    </a:cubicBezTo>
                    <a:cubicBezTo>
                      <a:pt x="543" y="127"/>
                      <a:pt x="591" y="131"/>
                      <a:pt x="640" y="131"/>
                    </a:cubicBezTo>
                    <a:cubicBezTo>
                      <a:pt x="765" y="131"/>
                      <a:pt x="888" y="105"/>
                      <a:pt x="1003" y="70"/>
                    </a:cubicBezTo>
                    <a:cubicBezTo>
                      <a:pt x="881" y="22"/>
                      <a:pt x="751" y="1"/>
                      <a:pt x="618" y="1"/>
                    </a:cubicBezTo>
                    <a:cubicBezTo>
                      <a:pt x="576" y="1"/>
                      <a:pt x="535" y="3"/>
                      <a:pt x="494" y="7"/>
                    </a:cubicBezTo>
                    <a:cubicBezTo>
                      <a:pt x="456" y="3"/>
                      <a:pt x="418" y="1"/>
                      <a:pt x="379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55"/>
              <p:cNvSpPr/>
              <p:nvPr/>
            </p:nvSpPr>
            <p:spPr>
              <a:xfrm>
                <a:off x="1627300" y="2065900"/>
                <a:ext cx="24700" cy="300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120" extrusionOk="0">
                    <a:moveTo>
                      <a:pt x="488" y="0"/>
                    </a:moveTo>
                    <a:cubicBezTo>
                      <a:pt x="323" y="0"/>
                      <a:pt x="160" y="20"/>
                      <a:pt x="1" y="60"/>
                    </a:cubicBezTo>
                    <a:cubicBezTo>
                      <a:pt x="160" y="100"/>
                      <a:pt x="323" y="120"/>
                      <a:pt x="488" y="120"/>
                    </a:cubicBezTo>
                    <a:cubicBezTo>
                      <a:pt x="653" y="120"/>
                      <a:pt x="821" y="100"/>
                      <a:pt x="988" y="60"/>
                    </a:cubicBezTo>
                    <a:cubicBezTo>
                      <a:pt x="821" y="20"/>
                      <a:pt x="653" y="0"/>
                      <a:pt x="488" y="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55"/>
              <p:cNvSpPr/>
              <p:nvPr/>
            </p:nvSpPr>
            <p:spPr>
              <a:xfrm>
                <a:off x="1779725" y="2025775"/>
                <a:ext cx="76425" cy="71150"/>
              </a:xfrm>
              <a:custGeom>
                <a:avLst/>
                <a:gdLst/>
                <a:ahLst/>
                <a:cxnLst/>
                <a:rect l="l" t="t" r="r" b="b"/>
                <a:pathLst>
                  <a:path w="3057" h="2846" extrusionOk="0">
                    <a:moveTo>
                      <a:pt x="1901" y="1"/>
                    </a:moveTo>
                    <a:cubicBezTo>
                      <a:pt x="1845" y="1"/>
                      <a:pt x="1790" y="9"/>
                      <a:pt x="1735" y="26"/>
                    </a:cubicBezTo>
                    <a:cubicBezTo>
                      <a:pt x="1512" y="89"/>
                      <a:pt x="1321" y="185"/>
                      <a:pt x="1162" y="328"/>
                    </a:cubicBezTo>
                    <a:cubicBezTo>
                      <a:pt x="907" y="535"/>
                      <a:pt x="669" y="790"/>
                      <a:pt x="478" y="1060"/>
                    </a:cubicBezTo>
                    <a:cubicBezTo>
                      <a:pt x="287" y="1331"/>
                      <a:pt x="0" y="1967"/>
                      <a:pt x="112" y="2365"/>
                    </a:cubicBezTo>
                    <a:cubicBezTo>
                      <a:pt x="159" y="2541"/>
                      <a:pt x="287" y="2668"/>
                      <a:pt x="462" y="2700"/>
                    </a:cubicBezTo>
                    <a:cubicBezTo>
                      <a:pt x="963" y="2797"/>
                      <a:pt x="1477" y="2846"/>
                      <a:pt x="1992" y="2846"/>
                    </a:cubicBezTo>
                    <a:cubicBezTo>
                      <a:pt x="2065" y="2846"/>
                      <a:pt x="2139" y="2845"/>
                      <a:pt x="2213" y="2843"/>
                    </a:cubicBezTo>
                    <a:lnTo>
                      <a:pt x="2945" y="2843"/>
                    </a:lnTo>
                    <a:cubicBezTo>
                      <a:pt x="2977" y="2843"/>
                      <a:pt x="3009" y="2843"/>
                      <a:pt x="3025" y="2827"/>
                    </a:cubicBezTo>
                    <a:cubicBezTo>
                      <a:pt x="3040" y="2795"/>
                      <a:pt x="3056" y="2763"/>
                      <a:pt x="3040" y="2732"/>
                    </a:cubicBezTo>
                    <a:cubicBezTo>
                      <a:pt x="2993" y="2413"/>
                      <a:pt x="2929" y="2063"/>
                      <a:pt x="2674" y="1872"/>
                    </a:cubicBezTo>
                    <a:cubicBezTo>
                      <a:pt x="2595" y="1824"/>
                      <a:pt x="2515" y="1776"/>
                      <a:pt x="2483" y="1697"/>
                    </a:cubicBezTo>
                    <a:cubicBezTo>
                      <a:pt x="2467" y="1665"/>
                      <a:pt x="2467" y="1617"/>
                      <a:pt x="2483" y="1585"/>
                    </a:cubicBezTo>
                    <a:lnTo>
                      <a:pt x="2483" y="1490"/>
                    </a:lnTo>
                    <a:cubicBezTo>
                      <a:pt x="2499" y="1347"/>
                      <a:pt x="2515" y="1188"/>
                      <a:pt x="2515" y="1044"/>
                    </a:cubicBezTo>
                    <a:cubicBezTo>
                      <a:pt x="2547" y="742"/>
                      <a:pt x="2563" y="376"/>
                      <a:pt x="2340" y="169"/>
                    </a:cubicBezTo>
                    <a:cubicBezTo>
                      <a:pt x="2211" y="63"/>
                      <a:pt x="2056" y="1"/>
                      <a:pt x="1901" y="1"/>
                    </a:cubicBezTo>
                    <a:close/>
                  </a:path>
                </a:pathLst>
              </a:custGeom>
              <a:solidFill>
                <a:srgbClr val="FF76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55"/>
              <p:cNvSpPr/>
              <p:nvPr/>
            </p:nvSpPr>
            <p:spPr>
              <a:xfrm>
                <a:off x="1782500" y="2062625"/>
                <a:ext cx="73650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2946" h="1372" extrusionOk="0">
                    <a:moveTo>
                      <a:pt x="2356" y="0"/>
                    </a:moveTo>
                    <a:cubicBezTo>
                      <a:pt x="2309" y="32"/>
                      <a:pt x="2261" y="64"/>
                      <a:pt x="2213" y="80"/>
                    </a:cubicBezTo>
                    <a:cubicBezTo>
                      <a:pt x="2118" y="175"/>
                      <a:pt x="1990" y="239"/>
                      <a:pt x="1863" y="287"/>
                    </a:cubicBezTo>
                    <a:cubicBezTo>
                      <a:pt x="1810" y="293"/>
                      <a:pt x="1755" y="297"/>
                      <a:pt x="1699" y="297"/>
                    </a:cubicBezTo>
                    <a:cubicBezTo>
                      <a:pt x="1620" y="297"/>
                      <a:pt x="1540" y="289"/>
                      <a:pt x="1465" y="271"/>
                    </a:cubicBezTo>
                    <a:cubicBezTo>
                      <a:pt x="1440" y="269"/>
                      <a:pt x="1414" y="268"/>
                      <a:pt x="1389" y="268"/>
                    </a:cubicBezTo>
                    <a:cubicBezTo>
                      <a:pt x="1160" y="268"/>
                      <a:pt x="935" y="333"/>
                      <a:pt x="749" y="462"/>
                    </a:cubicBezTo>
                    <a:lnTo>
                      <a:pt x="510" y="398"/>
                    </a:lnTo>
                    <a:cubicBezTo>
                      <a:pt x="287" y="493"/>
                      <a:pt x="112" y="685"/>
                      <a:pt x="1" y="891"/>
                    </a:cubicBezTo>
                    <a:cubicBezTo>
                      <a:pt x="48" y="1067"/>
                      <a:pt x="176" y="1194"/>
                      <a:pt x="351" y="1226"/>
                    </a:cubicBezTo>
                    <a:cubicBezTo>
                      <a:pt x="852" y="1323"/>
                      <a:pt x="1366" y="1372"/>
                      <a:pt x="1881" y="1372"/>
                    </a:cubicBezTo>
                    <a:cubicBezTo>
                      <a:pt x="1954" y="1372"/>
                      <a:pt x="2028" y="1371"/>
                      <a:pt x="2102" y="1369"/>
                    </a:cubicBezTo>
                    <a:lnTo>
                      <a:pt x="2834" y="1369"/>
                    </a:lnTo>
                    <a:cubicBezTo>
                      <a:pt x="2866" y="1369"/>
                      <a:pt x="2898" y="1369"/>
                      <a:pt x="2914" y="1353"/>
                    </a:cubicBezTo>
                    <a:cubicBezTo>
                      <a:pt x="2929" y="1321"/>
                      <a:pt x="2945" y="1289"/>
                      <a:pt x="2929" y="1258"/>
                    </a:cubicBezTo>
                    <a:cubicBezTo>
                      <a:pt x="2882" y="939"/>
                      <a:pt x="2818" y="573"/>
                      <a:pt x="2547" y="382"/>
                    </a:cubicBezTo>
                    <a:cubicBezTo>
                      <a:pt x="2484" y="334"/>
                      <a:pt x="2388" y="302"/>
                      <a:pt x="2356" y="207"/>
                    </a:cubicBezTo>
                    <a:cubicBezTo>
                      <a:pt x="2356" y="175"/>
                      <a:pt x="2356" y="127"/>
                      <a:pt x="2356" y="96"/>
                    </a:cubicBezTo>
                    <a:lnTo>
                      <a:pt x="23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55"/>
              <p:cNvSpPr/>
              <p:nvPr/>
            </p:nvSpPr>
            <p:spPr>
              <a:xfrm>
                <a:off x="1831050" y="2084325"/>
                <a:ext cx="440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176" h="501" extrusionOk="0">
                    <a:moveTo>
                      <a:pt x="21" y="0"/>
                    </a:moveTo>
                    <a:cubicBezTo>
                      <a:pt x="18" y="0"/>
                      <a:pt x="16" y="2"/>
                      <a:pt x="16" y="8"/>
                    </a:cubicBezTo>
                    <a:cubicBezTo>
                      <a:pt x="1" y="8"/>
                      <a:pt x="1" y="8"/>
                      <a:pt x="1" y="23"/>
                    </a:cubicBezTo>
                    <a:cubicBezTo>
                      <a:pt x="64" y="183"/>
                      <a:pt x="112" y="342"/>
                      <a:pt x="160" y="501"/>
                    </a:cubicBezTo>
                    <a:lnTo>
                      <a:pt x="176" y="501"/>
                    </a:lnTo>
                    <a:cubicBezTo>
                      <a:pt x="144" y="326"/>
                      <a:pt x="96" y="167"/>
                      <a:pt x="32" y="8"/>
                    </a:cubicBezTo>
                    <a:cubicBezTo>
                      <a:pt x="32" y="8"/>
                      <a:pt x="25" y="0"/>
                      <a:pt x="21" y="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55"/>
              <p:cNvSpPr/>
              <p:nvPr/>
            </p:nvSpPr>
            <p:spPr>
              <a:xfrm>
                <a:off x="1843000" y="2083300"/>
                <a:ext cx="5975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542" extrusionOk="0">
                    <a:moveTo>
                      <a:pt x="0" y="1"/>
                    </a:moveTo>
                    <a:cubicBezTo>
                      <a:pt x="0" y="1"/>
                      <a:pt x="0" y="17"/>
                      <a:pt x="0" y="33"/>
                    </a:cubicBezTo>
                    <a:cubicBezTo>
                      <a:pt x="96" y="192"/>
                      <a:pt x="159" y="367"/>
                      <a:pt x="207" y="542"/>
                    </a:cubicBezTo>
                    <a:lnTo>
                      <a:pt x="239" y="542"/>
                    </a:lnTo>
                    <a:cubicBezTo>
                      <a:pt x="191" y="351"/>
                      <a:pt x="127" y="176"/>
                      <a:pt x="32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55"/>
              <p:cNvSpPr/>
              <p:nvPr/>
            </p:nvSpPr>
            <p:spPr>
              <a:xfrm>
                <a:off x="1576375" y="1622400"/>
                <a:ext cx="396775" cy="483625"/>
              </a:xfrm>
              <a:custGeom>
                <a:avLst/>
                <a:gdLst/>
                <a:ahLst/>
                <a:cxnLst/>
                <a:rect l="l" t="t" r="r" b="b"/>
                <a:pathLst>
                  <a:path w="15871" h="19345" extrusionOk="0">
                    <a:moveTo>
                      <a:pt x="3725" y="1"/>
                    </a:moveTo>
                    <a:cubicBezTo>
                      <a:pt x="3586" y="1"/>
                      <a:pt x="3457" y="89"/>
                      <a:pt x="3407" y="227"/>
                    </a:cubicBezTo>
                    <a:cubicBezTo>
                      <a:pt x="3343" y="450"/>
                      <a:pt x="3279" y="673"/>
                      <a:pt x="3248" y="896"/>
                    </a:cubicBezTo>
                    <a:cubicBezTo>
                      <a:pt x="3248" y="928"/>
                      <a:pt x="3232" y="959"/>
                      <a:pt x="3232" y="991"/>
                    </a:cubicBezTo>
                    <a:cubicBezTo>
                      <a:pt x="3232" y="1007"/>
                      <a:pt x="3232" y="1023"/>
                      <a:pt x="3232" y="1039"/>
                    </a:cubicBezTo>
                    <a:lnTo>
                      <a:pt x="3216" y="1135"/>
                    </a:lnTo>
                    <a:cubicBezTo>
                      <a:pt x="3216" y="1198"/>
                      <a:pt x="3200" y="1278"/>
                      <a:pt x="3200" y="1357"/>
                    </a:cubicBezTo>
                    <a:lnTo>
                      <a:pt x="3200" y="1437"/>
                    </a:lnTo>
                    <a:cubicBezTo>
                      <a:pt x="3184" y="1755"/>
                      <a:pt x="3184" y="2058"/>
                      <a:pt x="3216" y="2360"/>
                    </a:cubicBezTo>
                    <a:cubicBezTo>
                      <a:pt x="3216" y="2392"/>
                      <a:pt x="3216" y="2440"/>
                      <a:pt x="3216" y="2456"/>
                    </a:cubicBezTo>
                    <a:lnTo>
                      <a:pt x="3216" y="2535"/>
                    </a:lnTo>
                    <a:lnTo>
                      <a:pt x="3232" y="2631"/>
                    </a:lnTo>
                    <a:lnTo>
                      <a:pt x="3232" y="2647"/>
                    </a:lnTo>
                    <a:cubicBezTo>
                      <a:pt x="3232" y="2694"/>
                      <a:pt x="3248" y="2774"/>
                      <a:pt x="3248" y="2790"/>
                    </a:cubicBezTo>
                    <a:cubicBezTo>
                      <a:pt x="3263" y="2806"/>
                      <a:pt x="3248" y="2822"/>
                      <a:pt x="3263" y="2854"/>
                    </a:cubicBezTo>
                    <a:cubicBezTo>
                      <a:pt x="3263" y="2885"/>
                      <a:pt x="3279" y="2917"/>
                      <a:pt x="3279" y="2949"/>
                    </a:cubicBezTo>
                    <a:cubicBezTo>
                      <a:pt x="3375" y="3459"/>
                      <a:pt x="3534" y="3952"/>
                      <a:pt x="3741" y="4414"/>
                    </a:cubicBezTo>
                    <a:lnTo>
                      <a:pt x="3789" y="4525"/>
                    </a:lnTo>
                    <a:cubicBezTo>
                      <a:pt x="3884" y="4716"/>
                      <a:pt x="3980" y="4923"/>
                      <a:pt x="4091" y="5114"/>
                    </a:cubicBezTo>
                    <a:lnTo>
                      <a:pt x="4139" y="5225"/>
                    </a:lnTo>
                    <a:cubicBezTo>
                      <a:pt x="4139" y="5225"/>
                      <a:pt x="4043" y="5942"/>
                      <a:pt x="3900" y="6817"/>
                    </a:cubicBezTo>
                    <a:cubicBezTo>
                      <a:pt x="3789" y="7470"/>
                      <a:pt x="3645" y="8234"/>
                      <a:pt x="3502" y="8807"/>
                    </a:cubicBezTo>
                    <a:cubicBezTo>
                      <a:pt x="3439" y="9109"/>
                      <a:pt x="3343" y="9412"/>
                      <a:pt x="3184" y="9682"/>
                    </a:cubicBezTo>
                    <a:cubicBezTo>
                      <a:pt x="2754" y="10160"/>
                      <a:pt x="0" y="12802"/>
                      <a:pt x="653" y="15253"/>
                    </a:cubicBezTo>
                    <a:cubicBezTo>
                      <a:pt x="1322" y="17720"/>
                      <a:pt x="2977" y="18755"/>
                      <a:pt x="2977" y="18755"/>
                    </a:cubicBezTo>
                    <a:cubicBezTo>
                      <a:pt x="2706" y="18771"/>
                      <a:pt x="2452" y="18882"/>
                      <a:pt x="2245" y="19058"/>
                    </a:cubicBezTo>
                    <a:cubicBezTo>
                      <a:pt x="2101" y="19201"/>
                      <a:pt x="3598" y="19264"/>
                      <a:pt x="5014" y="19312"/>
                    </a:cubicBezTo>
                    <a:cubicBezTo>
                      <a:pt x="6192" y="19344"/>
                      <a:pt x="7322" y="19344"/>
                      <a:pt x="7386" y="19344"/>
                    </a:cubicBezTo>
                    <a:cubicBezTo>
                      <a:pt x="7482" y="19328"/>
                      <a:pt x="7577" y="19280"/>
                      <a:pt x="7657" y="19233"/>
                    </a:cubicBezTo>
                    <a:cubicBezTo>
                      <a:pt x="7736" y="19201"/>
                      <a:pt x="7848" y="19137"/>
                      <a:pt x="7959" y="19073"/>
                    </a:cubicBezTo>
                    <a:cubicBezTo>
                      <a:pt x="8962" y="18485"/>
                      <a:pt x="9853" y="17736"/>
                      <a:pt x="10601" y="16845"/>
                    </a:cubicBezTo>
                    <a:cubicBezTo>
                      <a:pt x="10649" y="16797"/>
                      <a:pt x="10697" y="16750"/>
                      <a:pt x="10729" y="16686"/>
                    </a:cubicBezTo>
                    <a:lnTo>
                      <a:pt x="10761" y="16670"/>
                    </a:lnTo>
                    <a:cubicBezTo>
                      <a:pt x="10808" y="17227"/>
                      <a:pt x="11047" y="19042"/>
                      <a:pt x="11318" y="19073"/>
                    </a:cubicBezTo>
                    <a:cubicBezTo>
                      <a:pt x="11528" y="19104"/>
                      <a:pt x="12394" y="19184"/>
                      <a:pt x="13071" y="19184"/>
                    </a:cubicBezTo>
                    <a:cubicBezTo>
                      <a:pt x="13469" y="19184"/>
                      <a:pt x="13802" y="19156"/>
                      <a:pt x="13896" y="19073"/>
                    </a:cubicBezTo>
                    <a:cubicBezTo>
                      <a:pt x="14167" y="18851"/>
                      <a:pt x="14851" y="13041"/>
                      <a:pt x="14565" y="11290"/>
                    </a:cubicBezTo>
                    <a:cubicBezTo>
                      <a:pt x="14438" y="10414"/>
                      <a:pt x="14358" y="9523"/>
                      <a:pt x="14326" y="8616"/>
                    </a:cubicBezTo>
                    <a:cubicBezTo>
                      <a:pt x="14310" y="8250"/>
                      <a:pt x="14310" y="7868"/>
                      <a:pt x="14294" y="7533"/>
                    </a:cubicBezTo>
                    <a:lnTo>
                      <a:pt x="14294" y="7263"/>
                    </a:lnTo>
                    <a:cubicBezTo>
                      <a:pt x="14262" y="6276"/>
                      <a:pt x="14262" y="5512"/>
                      <a:pt x="14262" y="5512"/>
                    </a:cubicBezTo>
                    <a:cubicBezTo>
                      <a:pt x="14262" y="5512"/>
                      <a:pt x="14294" y="5480"/>
                      <a:pt x="14310" y="5416"/>
                    </a:cubicBezTo>
                    <a:cubicBezTo>
                      <a:pt x="14326" y="5400"/>
                      <a:pt x="14342" y="5385"/>
                      <a:pt x="14342" y="5369"/>
                    </a:cubicBezTo>
                    <a:cubicBezTo>
                      <a:pt x="14358" y="5337"/>
                      <a:pt x="14358" y="5305"/>
                      <a:pt x="14374" y="5289"/>
                    </a:cubicBezTo>
                    <a:cubicBezTo>
                      <a:pt x="14390" y="5257"/>
                      <a:pt x="14406" y="5225"/>
                      <a:pt x="14422" y="5194"/>
                    </a:cubicBezTo>
                    <a:cubicBezTo>
                      <a:pt x="14533" y="4923"/>
                      <a:pt x="14708" y="4525"/>
                      <a:pt x="14883" y="4063"/>
                    </a:cubicBezTo>
                    <a:cubicBezTo>
                      <a:pt x="14899" y="4047"/>
                      <a:pt x="14915" y="4016"/>
                      <a:pt x="14931" y="3984"/>
                    </a:cubicBezTo>
                    <a:cubicBezTo>
                      <a:pt x="14963" y="3904"/>
                      <a:pt x="14995" y="3809"/>
                      <a:pt x="15011" y="3761"/>
                    </a:cubicBezTo>
                    <a:cubicBezTo>
                      <a:pt x="15042" y="3713"/>
                      <a:pt x="15058" y="3650"/>
                      <a:pt x="15074" y="3602"/>
                    </a:cubicBezTo>
                    <a:lnTo>
                      <a:pt x="15138" y="3443"/>
                    </a:lnTo>
                    <a:cubicBezTo>
                      <a:pt x="15170" y="3363"/>
                      <a:pt x="15202" y="3268"/>
                      <a:pt x="15233" y="3188"/>
                    </a:cubicBezTo>
                    <a:cubicBezTo>
                      <a:pt x="15472" y="2535"/>
                      <a:pt x="15663" y="1867"/>
                      <a:pt x="15822" y="1198"/>
                    </a:cubicBezTo>
                    <a:cubicBezTo>
                      <a:pt x="15822" y="1150"/>
                      <a:pt x="15838" y="1119"/>
                      <a:pt x="15838" y="1071"/>
                    </a:cubicBezTo>
                    <a:cubicBezTo>
                      <a:pt x="15838" y="1071"/>
                      <a:pt x="15838" y="1055"/>
                      <a:pt x="15838" y="1055"/>
                    </a:cubicBezTo>
                    <a:cubicBezTo>
                      <a:pt x="15854" y="975"/>
                      <a:pt x="15870" y="896"/>
                      <a:pt x="15870" y="816"/>
                    </a:cubicBezTo>
                    <a:cubicBezTo>
                      <a:pt x="15870" y="784"/>
                      <a:pt x="15870" y="768"/>
                      <a:pt x="15870" y="753"/>
                    </a:cubicBezTo>
                    <a:cubicBezTo>
                      <a:pt x="15854" y="609"/>
                      <a:pt x="15743" y="514"/>
                      <a:pt x="15599" y="514"/>
                    </a:cubicBezTo>
                    <a:lnTo>
                      <a:pt x="15584" y="514"/>
                    </a:lnTo>
                    <a:lnTo>
                      <a:pt x="15408" y="530"/>
                    </a:lnTo>
                    <a:cubicBezTo>
                      <a:pt x="15313" y="546"/>
                      <a:pt x="15217" y="562"/>
                      <a:pt x="15122" y="577"/>
                    </a:cubicBezTo>
                    <a:lnTo>
                      <a:pt x="15042" y="593"/>
                    </a:lnTo>
                    <a:lnTo>
                      <a:pt x="14979" y="609"/>
                    </a:lnTo>
                    <a:lnTo>
                      <a:pt x="14899" y="625"/>
                    </a:lnTo>
                    <a:cubicBezTo>
                      <a:pt x="14453" y="753"/>
                      <a:pt x="14040" y="928"/>
                      <a:pt x="13658" y="1182"/>
                    </a:cubicBezTo>
                    <a:cubicBezTo>
                      <a:pt x="13610" y="1198"/>
                      <a:pt x="13578" y="1230"/>
                      <a:pt x="13530" y="1262"/>
                    </a:cubicBezTo>
                    <a:lnTo>
                      <a:pt x="13451" y="1326"/>
                    </a:lnTo>
                    <a:lnTo>
                      <a:pt x="13339" y="1405"/>
                    </a:lnTo>
                    <a:lnTo>
                      <a:pt x="13212" y="1485"/>
                    </a:lnTo>
                    <a:lnTo>
                      <a:pt x="13085" y="1596"/>
                    </a:lnTo>
                    <a:cubicBezTo>
                      <a:pt x="12814" y="1819"/>
                      <a:pt x="12559" y="2058"/>
                      <a:pt x="12336" y="2328"/>
                    </a:cubicBezTo>
                    <a:cubicBezTo>
                      <a:pt x="11843" y="2217"/>
                      <a:pt x="11350" y="2137"/>
                      <a:pt x="10856" y="2090"/>
                    </a:cubicBezTo>
                    <a:cubicBezTo>
                      <a:pt x="10761" y="2074"/>
                      <a:pt x="10665" y="2058"/>
                      <a:pt x="10554" y="2058"/>
                    </a:cubicBezTo>
                    <a:cubicBezTo>
                      <a:pt x="10321" y="2034"/>
                      <a:pt x="10079" y="2020"/>
                      <a:pt x="9841" y="2020"/>
                    </a:cubicBezTo>
                    <a:cubicBezTo>
                      <a:pt x="9754" y="2020"/>
                      <a:pt x="9668" y="2022"/>
                      <a:pt x="9583" y="2026"/>
                    </a:cubicBezTo>
                    <a:cubicBezTo>
                      <a:pt x="9408" y="2026"/>
                      <a:pt x="9248" y="2042"/>
                      <a:pt x="9073" y="2058"/>
                    </a:cubicBezTo>
                    <a:cubicBezTo>
                      <a:pt x="8437" y="2090"/>
                      <a:pt x="7816" y="2185"/>
                      <a:pt x="7195" y="2328"/>
                    </a:cubicBezTo>
                    <a:lnTo>
                      <a:pt x="6972" y="2137"/>
                    </a:lnTo>
                    <a:lnTo>
                      <a:pt x="6877" y="2074"/>
                    </a:lnTo>
                    <a:cubicBezTo>
                      <a:pt x="6877" y="2058"/>
                      <a:pt x="6877" y="2058"/>
                      <a:pt x="6861" y="2058"/>
                    </a:cubicBezTo>
                    <a:lnTo>
                      <a:pt x="6829" y="2026"/>
                    </a:lnTo>
                    <a:cubicBezTo>
                      <a:pt x="6622" y="1851"/>
                      <a:pt x="6351" y="1644"/>
                      <a:pt x="6049" y="1405"/>
                    </a:cubicBezTo>
                    <a:lnTo>
                      <a:pt x="5969" y="1357"/>
                    </a:lnTo>
                    <a:cubicBezTo>
                      <a:pt x="5874" y="1278"/>
                      <a:pt x="5778" y="1198"/>
                      <a:pt x="5683" y="1135"/>
                    </a:cubicBezTo>
                    <a:lnTo>
                      <a:pt x="5524" y="1023"/>
                    </a:lnTo>
                    <a:cubicBezTo>
                      <a:pt x="5380" y="912"/>
                      <a:pt x="5221" y="800"/>
                      <a:pt x="5062" y="689"/>
                    </a:cubicBezTo>
                    <a:cubicBezTo>
                      <a:pt x="4951" y="625"/>
                      <a:pt x="4855" y="562"/>
                      <a:pt x="4760" y="498"/>
                    </a:cubicBezTo>
                    <a:lnTo>
                      <a:pt x="4680" y="450"/>
                    </a:lnTo>
                    <a:cubicBezTo>
                      <a:pt x="4569" y="371"/>
                      <a:pt x="4473" y="307"/>
                      <a:pt x="4378" y="259"/>
                    </a:cubicBezTo>
                    <a:lnTo>
                      <a:pt x="4250" y="195"/>
                    </a:lnTo>
                    <a:lnTo>
                      <a:pt x="4107" y="116"/>
                    </a:lnTo>
                    <a:lnTo>
                      <a:pt x="4043" y="100"/>
                    </a:lnTo>
                    <a:cubicBezTo>
                      <a:pt x="3996" y="68"/>
                      <a:pt x="3932" y="36"/>
                      <a:pt x="3868" y="20"/>
                    </a:cubicBezTo>
                    <a:lnTo>
                      <a:pt x="3836" y="20"/>
                    </a:lnTo>
                    <a:cubicBezTo>
                      <a:pt x="3800" y="7"/>
                      <a:pt x="3762" y="1"/>
                      <a:pt x="37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55"/>
              <p:cNvSpPr/>
              <p:nvPr/>
            </p:nvSpPr>
            <p:spPr>
              <a:xfrm>
                <a:off x="1576375" y="1842550"/>
                <a:ext cx="208950" cy="263475"/>
              </a:xfrm>
              <a:custGeom>
                <a:avLst/>
                <a:gdLst/>
                <a:ahLst/>
                <a:cxnLst/>
                <a:rect l="l" t="t" r="r" b="b"/>
                <a:pathLst>
                  <a:path w="8358" h="10539" extrusionOk="0">
                    <a:moveTo>
                      <a:pt x="3502" y="1"/>
                    </a:moveTo>
                    <a:cubicBezTo>
                      <a:pt x="3454" y="303"/>
                      <a:pt x="3343" y="606"/>
                      <a:pt x="3184" y="876"/>
                    </a:cubicBezTo>
                    <a:cubicBezTo>
                      <a:pt x="2754" y="1354"/>
                      <a:pt x="0" y="3996"/>
                      <a:pt x="669" y="6447"/>
                    </a:cubicBezTo>
                    <a:cubicBezTo>
                      <a:pt x="1003" y="7753"/>
                      <a:pt x="1719" y="8914"/>
                      <a:pt x="2738" y="9774"/>
                    </a:cubicBezTo>
                    <a:cubicBezTo>
                      <a:pt x="2818" y="9838"/>
                      <a:pt x="2897" y="9901"/>
                      <a:pt x="2977" y="9949"/>
                    </a:cubicBezTo>
                    <a:cubicBezTo>
                      <a:pt x="2706" y="9981"/>
                      <a:pt x="2452" y="10076"/>
                      <a:pt x="2245" y="10252"/>
                    </a:cubicBezTo>
                    <a:cubicBezTo>
                      <a:pt x="2101" y="10395"/>
                      <a:pt x="3598" y="10458"/>
                      <a:pt x="5014" y="10506"/>
                    </a:cubicBezTo>
                    <a:lnTo>
                      <a:pt x="5078" y="10506"/>
                    </a:lnTo>
                    <a:cubicBezTo>
                      <a:pt x="6240" y="10538"/>
                      <a:pt x="7322" y="10538"/>
                      <a:pt x="7386" y="10538"/>
                    </a:cubicBezTo>
                    <a:cubicBezTo>
                      <a:pt x="7482" y="10522"/>
                      <a:pt x="7577" y="10474"/>
                      <a:pt x="7673" y="10427"/>
                    </a:cubicBezTo>
                    <a:lnTo>
                      <a:pt x="7673" y="10411"/>
                    </a:lnTo>
                    <a:cubicBezTo>
                      <a:pt x="7720" y="9726"/>
                      <a:pt x="7768" y="9058"/>
                      <a:pt x="7848" y="8389"/>
                    </a:cubicBezTo>
                    <a:cubicBezTo>
                      <a:pt x="7959" y="7355"/>
                      <a:pt x="8086" y="6336"/>
                      <a:pt x="8230" y="5317"/>
                    </a:cubicBezTo>
                    <a:cubicBezTo>
                      <a:pt x="8293" y="4840"/>
                      <a:pt x="8357" y="4330"/>
                      <a:pt x="8134" y="3916"/>
                    </a:cubicBezTo>
                    <a:cubicBezTo>
                      <a:pt x="7991" y="3694"/>
                      <a:pt x="7800" y="3503"/>
                      <a:pt x="7593" y="3359"/>
                    </a:cubicBezTo>
                    <a:cubicBezTo>
                      <a:pt x="6733" y="2691"/>
                      <a:pt x="5858" y="2054"/>
                      <a:pt x="4967" y="1433"/>
                    </a:cubicBezTo>
                    <a:cubicBezTo>
                      <a:pt x="4569" y="1179"/>
                      <a:pt x="4203" y="892"/>
                      <a:pt x="3868" y="558"/>
                    </a:cubicBezTo>
                    <a:cubicBezTo>
                      <a:pt x="3725" y="399"/>
                      <a:pt x="3598" y="208"/>
                      <a:pt x="35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55"/>
              <p:cNvSpPr/>
              <p:nvPr/>
            </p:nvSpPr>
            <p:spPr>
              <a:xfrm>
                <a:off x="1841400" y="1838175"/>
                <a:ext cx="102300" cy="264125"/>
              </a:xfrm>
              <a:custGeom>
                <a:avLst/>
                <a:gdLst/>
                <a:ahLst/>
                <a:cxnLst/>
                <a:rect l="l" t="t" r="r" b="b"/>
                <a:pathLst>
                  <a:path w="4092" h="10565" extrusionOk="0">
                    <a:moveTo>
                      <a:pt x="3741" y="1"/>
                    </a:moveTo>
                    <a:cubicBezTo>
                      <a:pt x="3152" y="940"/>
                      <a:pt x="2675" y="1927"/>
                      <a:pt x="2308" y="2945"/>
                    </a:cubicBezTo>
                    <a:cubicBezTo>
                      <a:pt x="2086" y="3550"/>
                      <a:pt x="1910" y="4139"/>
                      <a:pt x="1704" y="4744"/>
                    </a:cubicBezTo>
                    <a:cubicBezTo>
                      <a:pt x="1353" y="5810"/>
                      <a:pt x="987" y="6957"/>
                      <a:pt x="303" y="7848"/>
                    </a:cubicBezTo>
                    <a:cubicBezTo>
                      <a:pt x="191" y="7975"/>
                      <a:pt x="112" y="8087"/>
                      <a:pt x="0" y="8230"/>
                    </a:cubicBezTo>
                    <a:cubicBezTo>
                      <a:pt x="48" y="8182"/>
                      <a:pt x="96" y="8119"/>
                      <a:pt x="128" y="8071"/>
                    </a:cubicBezTo>
                    <a:lnTo>
                      <a:pt x="160" y="8055"/>
                    </a:lnTo>
                    <a:cubicBezTo>
                      <a:pt x="175" y="8246"/>
                      <a:pt x="223" y="8612"/>
                      <a:pt x="271" y="8994"/>
                    </a:cubicBezTo>
                    <a:cubicBezTo>
                      <a:pt x="382" y="9678"/>
                      <a:pt x="542" y="10442"/>
                      <a:pt x="717" y="10458"/>
                    </a:cubicBezTo>
                    <a:cubicBezTo>
                      <a:pt x="931" y="10479"/>
                      <a:pt x="1828" y="10565"/>
                      <a:pt x="2511" y="10565"/>
                    </a:cubicBezTo>
                    <a:cubicBezTo>
                      <a:pt x="2891" y="10565"/>
                      <a:pt x="3204" y="10538"/>
                      <a:pt x="3295" y="10458"/>
                    </a:cubicBezTo>
                    <a:cubicBezTo>
                      <a:pt x="3439" y="10347"/>
                      <a:pt x="3693" y="8596"/>
                      <a:pt x="3868" y="6734"/>
                    </a:cubicBezTo>
                    <a:cubicBezTo>
                      <a:pt x="4012" y="5158"/>
                      <a:pt x="4091" y="3487"/>
                      <a:pt x="3964" y="2691"/>
                    </a:cubicBezTo>
                    <a:cubicBezTo>
                      <a:pt x="3837" y="1799"/>
                      <a:pt x="3757" y="908"/>
                      <a:pt x="37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55"/>
              <p:cNvSpPr/>
              <p:nvPr/>
            </p:nvSpPr>
            <p:spPr>
              <a:xfrm>
                <a:off x="1655950" y="1622000"/>
                <a:ext cx="148075" cy="195075"/>
              </a:xfrm>
              <a:custGeom>
                <a:avLst/>
                <a:gdLst/>
                <a:ahLst/>
                <a:cxnLst/>
                <a:rect l="l" t="t" r="r" b="b"/>
                <a:pathLst>
                  <a:path w="5923" h="7803" extrusionOk="0">
                    <a:moveTo>
                      <a:pt x="557" y="1"/>
                    </a:moveTo>
                    <a:cubicBezTo>
                      <a:pt x="415" y="1"/>
                      <a:pt x="277" y="92"/>
                      <a:pt x="240" y="243"/>
                    </a:cubicBezTo>
                    <a:cubicBezTo>
                      <a:pt x="160" y="450"/>
                      <a:pt x="112" y="673"/>
                      <a:pt x="80" y="896"/>
                    </a:cubicBezTo>
                    <a:cubicBezTo>
                      <a:pt x="65" y="928"/>
                      <a:pt x="65" y="960"/>
                      <a:pt x="65" y="1007"/>
                    </a:cubicBezTo>
                    <a:cubicBezTo>
                      <a:pt x="65" y="1007"/>
                      <a:pt x="65" y="1039"/>
                      <a:pt x="65" y="1055"/>
                    </a:cubicBezTo>
                    <a:lnTo>
                      <a:pt x="49" y="1135"/>
                    </a:lnTo>
                    <a:cubicBezTo>
                      <a:pt x="33" y="1214"/>
                      <a:pt x="33" y="1278"/>
                      <a:pt x="33" y="1358"/>
                    </a:cubicBezTo>
                    <a:lnTo>
                      <a:pt x="33" y="1453"/>
                    </a:lnTo>
                    <a:cubicBezTo>
                      <a:pt x="1" y="1755"/>
                      <a:pt x="17" y="2074"/>
                      <a:pt x="33" y="2376"/>
                    </a:cubicBezTo>
                    <a:cubicBezTo>
                      <a:pt x="49" y="2408"/>
                      <a:pt x="49" y="2440"/>
                      <a:pt x="49" y="2472"/>
                    </a:cubicBezTo>
                    <a:lnTo>
                      <a:pt x="49" y="2535"/>
                    </a:lnTo>
                    <a:lnTo>
                      <a:pt x="65" y="2631"/>
                    </a:lnTo>
                    <a:lnTo>
                      <a:pt x="65" y="2663"/>
                    </a:lnTo>
                    <a:cubicBezTo>
                      <a:pt x="65" y="2710"/>
                      <a:pt x="65" y="2774"/>
                      <a:pt x="80" y="2806"/>
                    </a:cubicBezTo>
                    <a:cubicBezTo>
                      <a:pt x="96" y="2822"/>
                      <a:pt x="80" y="2822"/>
                      <a:pt x="96" y="2854"/>
                    </a:cubicBezTo>
                    <a:cubicBezTo>
                      <a:pt x="96" y="2901"/>
                      <a:pt x="112" y="2933"/>
                      <a:pt x="112" y="2965"/>
                    </a:cubicBezTo>
                    <a:cubicBezTo>
                      <a:pt x="208" y="3459"/>
                      <a:pt x="367" y="3952"/>
                      <a:pt x="574" y="4430"/>
                    </a:cubicBezTo>
                    <a:lnTo>
                      <a:pt x="622" y="4541"/>
                    </a:lnTo>
                    <a:cubicBezTo>
                      <a:pt x="701" y="4732"/>
                      <a:pt x="813" y="4923"/>
                      <a:pt x="908" y="5130"/>
                    </a:cubicBezTo>
                    <a:lnTo>
                      <a:pt x="972" y="5225"/>
                    </a:lnTo>
                    <a:cubicBezTo>
                      <a:pt x="972" y="5225"/>
                      <a:pt x="876" y="5958"/>
                      <a:pt x="733" y="6817"/>
                    </a:cubicBezTo>
                    <a:cubicBezTo>
                      <a:pt x="923" y="6761"/>
                      <a:pt x="1105" y="6698"/>
                      <a:pt x="1290" y="6698"/>
                    </a:cubicBezTo>
                    <a:cubicBezTo>
                      <a:pt x="1369" y="6698"/>
                      <a:pt x="1448" y="6709"/>
                      <a:pt x="1529" y="6738"/>
                    </a:cubicBezTo>
                    <a:cubicBezTo>
                      <a:pt x="1720" y="6817"/>
                      <a:pt x="1879" y="6945"/>
                      <a:pt x="2022" y="7104"/>
                    </a:cubicBezTo>
                    <a:cubicBezTo>
                      <a:pt x="2512" y="7552"/>
                      <a:pt x="3150" y="7802"/>
                      <a:pt x="3794" y="7802"/>
                    </a:cubicBezTo>
                    <a:cubicBezTo>
                      <a:pt x="3883" y="7802"/>
                      <a:pt x="3971" y="7798"/>
                      <a:pt x="4060" y="7788"/>
                    </a:cubicBezTo>
                    <a:cubicBezTo>
                      <a:pt x="4824" y="7677"/>
                      <a:pt x="5445" y="7167"/>
                      <a:pt x="5699" y="6451"/>
                    </a:cubicBezTo>
                    <a:cubicBezTo>
                      <a:pt x="5779" y="6133"/>
                      <a:pt x="5827" y="5798"/>
                      <a:pt x="5827" y="5464"/>
                    </a:cubicBezTo>
                    <a:cubicBezTo>
                      <a:pt x="5858" y="4477"/>
                      <a:pt x="5874" y="3490"/>
                      <a:pt x="5922" y="2504"/>
                    </a:cubicBezTo>
                    <a:cubicBezTo>
                      <a:pt x="5922" y="2360"/>
                      <a:pt x="5922" y="2201"/>
                      <a:pt x="5906" y="2058"/>
                    </a:cubicBezTo>
                    <a:cubicBezTo>
                      <a:pt x="5270" y="2106"/>
                      <a:pt x="4633" y="2201"/>
                      <a:pt x="4012" y="2344"/>
                    </a:cubicBezTo>
                    <a:lnTo>
                      <a:pt x="3789" y="2137"/>
                    </a:lnTo>
                    <a:lnTo>
                      <a:pt x="3710" y="2074"/>
                    </a:lnTo>
                    <a:cubicBezTo>
                      <a:pt x="3710" y="2074"/>
                      <a:pt x="3694" y="2074"/>
                      <a:pt x="3694" y="2058"/>
                    </a:cubicBezTo>
                    <a:lnTo>
                      <a:pt x="3646" y="2026"/>
                    </a:lnTo>
                    <a:cubicBezTo>
                      <a:pt x="3455" y="1867"/>
                      <a:pt x="3184" y="1644"/>
                      <a:pt x="2882" y="1421"/>
                    </a:cubicBezTo>
                    <a:lnTo>
                      <a:pt x="2802" y="1358"/>
                    </a:lnTo>
                    <a:cubicBezTo>
                      <a:pt x="2707" y="1278"/>
                      <a:pt x="2611" y="1214"/>
                      <a:pt x="2516" y="1135"/>
                    </a:cubicBezTo>
                    <a:lnTo>
                      <a:pt x="2357" y="1023"/>
                    </a:lnTo>
                    <a:cubicBezTo>
                      <a:pt x="2197" y="912"/>
                      <a:pt x="2054" y="800"/>
                      <a:pt x="1895" y="705"/>
                    </a:cubicBezTo>
                    <a:cubicBezTo>
                      <a:pt x="1784" y="625"/>
                      <a:pt x="1688" y="562"/>
                      <a:pt x="1593" y="498"/>
                    </a:cubicBezTo>
                    <a:lnTo>
                      <a:pt x="1513" y="450"/>
                    </a:lnTo>
                    <a:cubicBezTo>
                      <a:pt x="1402" y="387"/>
                      <a:pt x="1306" y="323"/>
                      <a:pt x="1195" y="259"/>
                    </a:cubicBezTo>
                    <a:lnTo>
                      <a:pt x="1083" y="196"/>
                    </a:lnTo>
                    <a:lnTo>
                      <a:pt x="940" y="132"/>
                    </a:lnTo>
                    <a:lnTo>
                      <a:pt x="876" y="100"/>
                    </a:lnTo>
                    <a:cubicBezTo>
                      <a:pt x="813" y="68"/>
                      <a:pt x="765" y="36"/>
                      <a:pt x="701" y="20"/>
                    </a:cubicBezTo>
                    <a:lnTo>
                      <a:pt x="669" y="20"/>
                    </a:lnTo>
                    <a:cubicBezTo>
                      <a:pt x="633" y="7"/>
                      <a:pt x="595" y="1"/>
                      <a:pt x="5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55"/>
              <p:cNvSpPr/>
              <p:nvPr/>
            </p:nvSpPr>
            <p:spPr>
              <a:xfrm>
                <a:off x="1848550" y="1634825"/>
                <a:ext cx="124600" cy="170800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6832" extrusionOk="0">
                    <a:moveTo>
                      <a:pt x="4553" y="1"/>
                    </a:moveTo>
                    <a:cubicBezTo>
                      <a:pt x="4458" y="17"/>
                      <a:pt x="4362" y="33"/>
                      <a:pt x="4267" y="49"/>
                    </a:cubicBezTo>
                    <a:lnTo>
                      <a:pt x="4171" y="65"/>
                    </a:lnTo>
                    <a:lnTo>
                      <a:pt x="4124" y="80"/>
                    </a:lnTo>
                    <a:lnTo>
                      <a:pt x="4044" y="96"/>
                    </a:lnTo>
                    <a:cubicBezTo>
                      <a:pt x="3598" y="224"/>
                      <a:pt x="3184" y="399"/>
                      <a:pt x="2802" y="653"/>
                    </a:cubicBezTo>
                    <a:cubicBezTo>
                      <a:pt x="2755" y="669"/>
                      <a:pt x="2707" y="701"/>
                      <a:pt x="2675" y="733"/>
                    </a:cubicBezTo>
                    <a:lnTo>
                      <a:pt x="2580" y="797"/>
                    </a:lnTo>
                    <a:lnTo>
                      <a:pt x="2468" y="876"/>
                    </a:lnTo>
                    <a:lnTo>
                      <a:pt x="2357" y="972"/>
                    </a:lnTo>
                    <a:lnTo>
                      <a:pt x="2229" y="1067"/>
                    </a:lnTo>
                    <a:cubicBezTo>
                      <a:pt x="1959" y="1290"/>
                      <a:pt x="1704" y="1545"/>
                      <a:pt x="1481" y="1815"/>
                    </a:cubicBezTo>
                    <a:cubicBezTo>
                      <a:pt x="988" y="1704"/>
                      <a:pt x="494" y="1609"/>
                      <a:pt x="1" y="1561"/>
                    </a:cubicBezTo>
                    <a:lnTo>
                      <a:pt x="1" y="1561"/>
                    </a:lnTo>
                    <a:cubicBezTo>
                      <a:pt x="33" y="2118"/>
                      <a:pt x="112" y="2691"/>
                      <a:pt x="192" y="3232"/>
                    </a:cubicBezTo>
                    <a:cubicBezTo>
                      <a:pt x="287" y="3917"/>
                      <a:pt x="415" y="4601"/>
                      <a:pt x="542" y="5270"/>
                    </a:cubicBezTo>
                    <a:cubicBezTo>
                      <a:pt x="590" y="5620"/>
                      <a:pt x="717" y="5954"/>
                      <a:pt x="940" y="6240"/>
                    </a:cubicBezTo>
                    <a:cubicBezTo>
                      <a:pt x="1211" y="6479"/>
                      <a:pt x="1545" y="6638"/>
                      <a:pt x="1911" y="6686"/>
                    </a:cubicBezTo>
                    <a:cubicBezTo>
                      <a:pt x="2219" y="6781"/>
                      <a:pt x="2545" y="6832"/>
                      <a:pt x="2869" y="6832"/>
                    </a:cubicBezTo>
                    <a:cubicBezTo>
                      <a:pt x="2980" y="6832"/>
                      <a:pt x="3091" y="6826"/>
                      <a:pt x="3200" y="6814"/>
                    </a:cubicBezTo>
                    <a:cubicBezTo>
                      <a:pt x="3280" y="6798"/>
                      <a:pt x="3344" y="6798"/>
                      <a:pt x="3407" y="6766"/>
                    </a:cubicBezTo>
                    <a:cubicBezTo>
                      <a:pt x="3375" y="5779"/>
                      <a:pt x="3375" y="5015"/>
                      <a:pt x="3375" y="5015"/>
                    </a:cubicBezTo>
                    <a:cubicBezTo>
                      <a:pt x="3375" y="5015"/>
                      <a:pt x="3407" y="4983"/>
                      <a:pt x="3423" y="4919"/>
                    </a:cubicBezTo>
                    <a:cubicBezTo>
                      <a:pt x="3439" y="4903"/>
                      <a:pt x="3455" y="4888"/>
                      <a:pt x="3455" y="4872"/>
                    </a:cubicBezTo>
                    <a:cubicBezTo>
                      <a:pt x="3471" y="4840"/>
                      <a:pt x="3471" y="4808"/>
                      <a:pt x="3487" y="4792"/>
                    </a:cubicBezTo>
                    <a:cubicBezTo>
                      <a:pt x="3503" y="4760"/>
                      <a:pt x="3519" y="4728"/>
                      <a:pt x="3535" y="4697"/>
                    </a:cubicBezTo>
                    <a:cubicBezTo>
                      <a:pt x="3646" y="4426"/>
                      <a:pt x="3821" y="4028"/>
                      <a:pt x="3996" y="3566"/>
                    </a:cubicBezTo>
                    <a:cubicBezTo>
                      <a:pt x="4012" y="3550"/>
                      <a:pt x="4028" y="3519"/>
                      <a:pt x="4044" y="3487"/>
                    </a:cubicBezTo>
                    <a:cubicBezTo>
                      <a:pt x="4076" y="3407"/>
                      <a:pt x="4108" y="3312"/>
                      <a:pt x="4124" y="3264"/>
                    </a:cubicBezTo>
                    <a:cubicBezTo>
                      <a:pt x="4155" y="3216"/>
                      <a:pt x="4171" y="3153"/>
                      <a:pt x="4187" y="3105"/>
                    </a:cubicBezTo>
                    <a:lnTo>
                      <a:pt x="4251" y="2946"/>
                    </a:lnTo>
                    <a:cubicBezTo>
                      <a:pt x="4283" y="2866"/>
                      <a:pt x="4315" y="2771"/>
                      <a:pt x="4346" y="2691"/>
                    </a:cubicBezTo>
                    <a:cubicBezTo>
                      <a:pt x="4585" y="2038"/>
                      <a:pt x="4776" y="1370"/>
                      <a:pt x="4935" y="701"/>
                    </a:cubicBezTo>
                    <a:cubicBezTo>
                      <a:pt x="4935" y="653"/>
                      <a:pt x="4951" y="622"/>
                      <a:pt x="4951" y="574"/>
                    </a:cubicBezTo>
                    <a:cubicBezTo>
                      <a:pt x="4951" y="574"/>
                      <a:pt x="4951" y="558"/>
                      <a:pt x="4951" y="558"/>
                    </a:cubicBezTo>
                    <a:cubicBezTo>
                      <a:pt x="4967" y="478"/>
                      <a:pt x="4983" y="399"/>
                      <a:pt x="4983" y="319"/>
                    </a:cubicBezTo>
                    <a:lnTo>
                      <a:pt x="4983" y="287"/>
                    </a:lnTo>
                    <a:cubicBezTo>
                      <a:pt x="4983" y="271"/>
                      <a:pt x="4983" y="271"/>
                      <a:pt x="4983" y="256"/>
                    </a:cubicBezTo>
                    <a:cubicBezTo>
                      <a:pt x="4983" y="112"/>
                      <a:pt x="4888" y="1"/>
                      <a:pt x="47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55"/>
              <p:cNvSpPr/>
              <p:nvPr/>
            </p:nvSpPr>
            <p:spPr>
              <a:xfrm>
                <a:off x="1687400" y="2046050"/>
                <a:ext cx="87975" cy="59975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2399" extrusionOk="0">
                    <a:moveTo>
                      <a:pt x="3264" y="1"/>
                    </a:moveTo>
                    <a:cubicBezTo>
                      <a:pt x="3244" y="1"/>
                      <a:pt x="3223" y="5"/>
                      <a:pt x="3200" y="10"/>
                    </a:cubicBezTo>
                    <a:cubicBezTo>
                      <a:pt x="2706" y="122"/>
                      <a:pt x="2404" y="663"/>
                      <a:pt x="1926" y="806"/>
                    </a:cubicBezTo>
                    <a:cubicBezTo>
                      <a:pt x="1843" y="832"/>
                      <a:pt x="1757" y="845"/>
                      <a:pt x="1671" y="845"/>
                    </a:cubicBezTo>
                    <a:cubicBezTo>
                      <a:pt x="1492" y="845"/>
                      <a:pt x="1313" y="791"/>
                      <a:pt x="1162" y="695"/>
                    </a:cubicBezTo>
                    <a:cubicBezTo>
                      <a:pt x="992" y="585"/>
                      <a:pt x="634" y="130"/>
                      <a:pt x="369" y="130"/>
                    </a:cubicBezTo>
                    <a:cubicBezTo>
                      <a:pt x="288" y="130"/>
                      <a:pt x="215" y="173"/>
                      <a:pt x="160" y="281"/>
                    </a:cubicBezTo>
                    <a:cubicBezTo>
                      <a:pt x="0" y="615"/>
                      <a:pt x="366" y="1379"/>
                      <a:pt x="494" y="1682"/>
                    </a:cubicBezTo>
                    <a:cubicBezTo>
                      <a:pt x="557" y="1793"/>
                      <a:pt x="589" y="1905"/>
                      <a:pt x="605" y="2032"/>
                    </a:cubicBezTo>
                    <a:cubicBezTo>
                      <a:pt x="605" y="2112"/>
                      <a:pt x="573" y="2207"/>
                      <a:pt x="573" y="2287"/>
                    </a:cubicBezTo>
                    <a:cubicBezTo>
                      <a:pt x="573" y="2318"/>
                      <a:pt x="573" y="2334"/>
                      <a:pt x="573" y="2366"/>
                    </a:cubicBezTo>
                    <a:cubicBezTo>
                      <a:pt x="1751" y="2398"/>
                      <a:pt x="2881" y="2398"/>
                      <a:pt x="2945" y="2398"/>
                    </a:cubicBezTo>
                    <a:cubicBezTo>
                      <a:pt x="3041" y="2382"/>
                      <a:pt x="3136" y="2334"/>
                      <a:pt x="3232" y="2287"/>
                    </a:cubicBezTo>
                    <a:cubicBezTo>
                      <a:pt x="3311" y="2255"/>
                      <a:pt x="3407" y="2191"/>
                      <a:pt x="3518" y="2127"/>
                    </a:cubicBezTo>
                    <a:lnTo>
                      <a:pt x="3518" y="1889"/>
                    </a:lnTo>
                    <a:cubicBezTo>
                      <a:pt x="3518" y="1332"/>
                      <a:pt x="3470" y="790"/>
                      <a:pt x="3423" y="249"/>
                    </a:cubicBezTo>
                    <a:cubicBezTo>
                      <a:pt x="3407" y="217"/>
                      <a:pt x="3407" y="186"/>
                      <a:pt x="3407" y="154"/>
                    </a:cubicBezTo>
                    <a:cubicBezTo>
                      <a:pt x="3407" y="106"/>
                      <a:pt x="3391" y="74"/>
                      <a:pt x="3359" y="42"/>
                    </a:cubicBezTo>
                    <a:cubicBezTo>
                      <a:pt x="3329" y="12"/>
                      <a:pt x="3298" y="1"/>
                      <a:pt x="32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55"/>
              <p:cNvSpPr/>
              <p:nvPr/>
            </p:nvSpPr>
            <p:spPr>
              <a:xfrm>
                <a:off x="1628900" y="2080675"/>
                <a:ext cx="74450" cy="245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982" extrusionOk="0">
                    <a:moveTo>
                      <a:pt x="1342" y="1"/>
                    </a:moveTo>
                    <a:cubicBezTo>
                      <a:pt x="1297" y="1"/>
                      <a:pt x="1251" y="12"/>
                      <a:pt x="1210" y="42"/>
                    </a:cubicBezTo>
                    <a:cubicBezTo>
                      <a:pt x="1115" y="74"/>
                      <a:pt x="876" y="154"/>
                      <a:pt x="637" y="249"/>
                    </a:cubicBezTo>
                    <a:cubicBezTo>
                      <a:pt x="717" y="313"/>
                      <a:pt x="796" y="376"/>
                      <a:pt x="876" y="424"/>
                    </a:cubicBezTo>
                    <a:cubicBezTo>
                      <a:pt x="605" y="456"/>
                      <a:pt x="351" y="551"/>
                      <a:pt x="144" y="727"/>
                    </a:cubicBezTo>
                    <a:cubicBezTo>
                      <a:pt x="0" y="870"/>
                      <a:pt x="1497" y="949"/>
                      <a:pt x="2913" y="981"/>
                    </a:cubicBezTo>
                    <a:lnTo>
                      <a:pt x="2977" y="981"/>
                    </a:lnTo>
                    <a:cubicBezTo>
                      <a:pt x="2945" y="663"/>
                      <a:pt x="2754" y="392"/>
                      <a:pt x="2468" y="233"/>
                    </a:cubicBezTo>
                    <a:cubicBezTo>
                      <a:pt x="2341" y="170"/>
                      <a:pt x="2205" y="139"/>
                      <a:pt x="2069" y="139"/>
                    </a:cubicBezTo>
                    <a:cubicBezTo>
                      <a:pt x="1861" y="139"/>
                      <a:pt x="1654" y="210"/>
                      <a:pt x="1481" y="345"/>
                    </a:cubicBezTo>
                    <a:cubicBezTo>
                      <a:pt x="1513" y="233"/>
                      <a:pt x="1529" y="58"/>
                      <a:pt x="1417" y="10"/>
                    </a:cubicBezTo>
                    <a:cubicBezTo>
                      <a:pt x="1394" y="4"/>
                      <a:pt x="1368" y="1"/>
                      <a:pt x="13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55"/>
              <p:cNvSpPr/>
              <p:nvPr/>
            </p:nvSpPr>
            <p:spPr>
              <a:xfrm>
                <a:off x="1848150" y="2006500"/>
                <a:ext cx="89975" cy="95625"/>
              </a:xfrm>
              <a:custGeom>
                <a:avLst/>
                <a:gdLst/>
                <a:ahLst/>
                <a:cxnLst/>
                <a:rect l="l" t="t" r="r" b="b"/>
                <a:pathLst>
                  <a:path w="3599" h="3825" extrusionOk="0">
                    <a:moveTo>
                      <a:pt x="3598" y="1"/>
                    </a:moveTo>
                    <a:lnTo>
                      <a:pt x="3598" y="1"/>
                    </a:lnTo>
                    <a:cubicBezTo>
                      <a:pt x="3487" y="64"/>
                      <a:pt x="3407" y="128"/>
                      <a:pt x="3328" y="239"/>
                    </a:cubicBezTo>
                    <a:cubicBezTo>
                      <a:pt x="3121" y="510"/>
                      <a:pt x="2993" y="860"/>
                      <a:pt x="2771" y="1131"/>
                    </a:cubicBezTo>
                    <a:cubicBezTo>
                      <a:pt x="2532" y="1433"/>
                      <a:pt x="2198" y="1656"/>
                      <a:pt x="1816" y="1736"/>
                    </a:cubicBezTo>
                    <a:cubicBezTo>
                      <a:pt x="1290" y="1863"/>
                      <a:pt x="670" y="1736"/>
                      <a:pt x="256" y="2086"/>
                    </a:cubicBezTo>
                    <a:cubicBezTo>
                      <a:pt x="176" y="2150"/>
                      <a:pt x="96" y="2197"/>
                      <a:pt x="1" y="2261"/>
                    </a:cubicBezTo>
                    <a:cubicBezTo>
                      <a:pt x="112" y="2945"/>
                      <a:pt x="272" y="3709"/>
                      <a:pt x="447" y="3725"/>
                    </a:cubicBezTo>
                    <a:cubicBezTo>
                      <a:pt x="1030" y="3792"/>
                      <a:pt x="1603" y="3825"/>
                      <a:pt x="2183" y="3825"/>
                    </a:cubicBezTo>
                    <a:cubicBezTo>
                      <a:pt x="2299" y="3825"/>
                      <a:pt x="2415" y="3824"/>
                      <a:pt x="2532" y="3821"/>
                    </a:cubicBezTo>
                    <a:lnTo>
                      <a:pt x="3073" y="3821"/>
                    </a:lnTo>
                    <a:cubicBezTo>
                      <a:pt x="3200" y="3821"/>
                      <a:pt x="3296" y="3725"/>
                      <a:pt x="3312" y="3614"/>
                    </a:cubicBezTo>
                    <a:cubicBezTo>
                      <a:pt x="3312" y="3439"/>
                      <a:pt x="3312" y="3280"/>
                      <a:pt x="3296" y="3105"/>
                    </a:cubicBezTo>
                    <a:cubicBezTo>
                      <a:pt x="3296" y="2738"/>
                      <a:pt x="3328" y="2356"/>
                      <a:pt x="3375" y="1990"/>
                    </a:cubicBezTo>
                    <a:cubicBezTo>
                      <a:pt x="3407" y="1783"/>
                      <a:pt x="3439" y="1545"/>
                      <a:pt x="3471" y="1306"/>
                    </a:cubicBezTo>
                    <a:cubicBezTo>
                      <a:pt x="3519" y="892"/>
                      <a:pt x="3567" y="446"/>
                      <a:pt x="35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55"/>
              <p:cNvSpPr/>
              <p:nvPr/>
            </p:nvSpPr>
            <p:spPr>
              <a:xfrm>
                <a:off x="1795450" y="1785875"/>
                <a:ext cx="69050" cy="45400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1816" extrusionOk="0">
                    <a:moveTo>
                      <a:pt x="1495" y="0"/>
                    </a:moveTo>
                    <a:cubicBezTo>
                      <a:pt x="799" y="0"/>
                      <a:pt x="1" y="66"/>
                      <a:pt x="40" y="358"/>
                    </a:cubicBezTo>
                    <a:cubicBezTo>
                      <a:pt x="56" y="374"/>
                      <a:pt x="56" y="390"/>
                      <a:pt x="72" y="421"/>
                    </a:cubicBezTo>
                    <a:cubicBezTo>
                      <a:pt x="72" y="437"/>
                      <a:pt x="87" y="453"/>
                      <a:pt x="87" y="469"/>
                    </a:cubicBezTo>
                    <a:cubicBezTo>
                      <a:pt x="406" y="883"/>
                      <a:pt x="740" y="1281"/>
                      <a:pt x="1122" y="1647"/>
                    </a:cubicBezTo>
                    <a:cubicBezTo>
                      <a:pt x="1186" y="1711"/>
                      <a:pt x="1281" y="1774"/>
                      <a:pt x="1377" y="1806"/>
                    </a:cubicBezTo>
                    <a:cubicBezTo>
                      <a:pt x="1404" y="1812"/>
                      <a:pt x="1431" y="1815"/>
                      <a:pt x="1457" y="1815"/>
                    </a:cubicBezTo>
                    <a:cubicBezTo>
                      <a:pt x="1771" y="1815"/>
                      <a:pt x="2026" y="1404"/>
                      <a:pt x="2173" y="1169"/>
                    </a:cubicBezTo>
                    <a:cubicBezTo>
                      <a:pt x="2284" y="994"/>
                      <a:pt x="2411" y="819"/>
                      <a:pt x="2507" y="644"/>
                    </a:cubicBezTo>
                    <a:cubicBezTo>
                      <a:pt x="2587" y="533"/>
                      <a:pt x="2762" y="326"/>
                      <a:pt x="2746" y="183"/>
                    </a:cubicBezTo>
                    <a:cubicBezTo>
                      <a:pt x="2746" y="119"/>
                      <a:pt x="2698" y="87"/>
                      <a:pt x="2650" y="55"/>
                    </a:cubicBezTo>
                    <a:cubicBezTo>
                      <a:pt x="2587" y="39"/>
                      <a:pt x="2523" y="39"/>
                      <a:pt x="2459" y="39"/>
                    </a:cubicBezTo>
                    <a:cubicBezTo>
                      <a:pt x="2341" y="27"/>
                      <a:pt x="1939" y="0"/>
                      <a:pt x="14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55"/>
              <p:cNvSpPr/>
              <p:nvPr/>
            </p:nvSpPr>
            <p:spPr>
              <a:xfrm>
                <a:off x="1831450" y="1829025"/>
                <a:ext cx="1225" cy="13950"/>
              </a:xfrm>
              <a:custGeom>
                <a:avLst/>
                <a:gdLst/>
                <a:ahLst/>
                <a:cxnLst/>
                <a:rect l="l" t="t" r="r" b="b"/>
                <a:pathLst>
                  <a:path w="49" h="558" extrusionOk="0">
                    <a:moveTo>
                      <a:pt x="16" y="1"/>
                    </a:moveTo>
                    <a:cubicBezTo>
                      <a:pt x="0" y="1"/>
                      <a:pt x="0" y="16"/>
                      <a:pt x="0" y="32"/>
                    </a:cubicBezTo>
                    <a:lnTo>
                      <a:pt x="0" y="542"/>
                    </a:lnTo>
                    <a:cubicBezTo>
                      <a:pt x="0" y="542"/>
                      <a:pt x="0" y="558"/>
                      <a:pt x="16" y="558"/>
                    </a:cubicBezTo>
                    <a:cubicBezTo>
                      <a:pt x="32" y="558"/>
                      <a:pt x="32" y="542"/>
                      <a:pt x="48" y="542"/>
                    </a:cubicBezTo>
                    <a:lnTo>
                      <a:pt x="48" y="32"/>
                    </a:lnTo>
                    <a:cubicBezTo>
                      <a:pt x="48" y="16"/>
                      <a:pt x="32" y="1"/>
                      <a:pt x="16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55"/>
              <p:cNvSpPr/>
              <p:nvPr/>
            </p:nvSpPr>
            <p:spPr>
              <a:xfrm>
                <a:off x="1809950" y="1836400"/>
                <a:ext cx="22525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901" h="438" extrusionOk="0">
                    <a:moveTo>
                      <a:pt x="33" y="0"/>
                    </a:moveTo>
                    <a:cubicBezTo>
                      <a:pt x="25" y="0"/>
                      <a:pt x="17" y="8"/>
                      <a:pt x="17" y="24"/>
                    </a:cubicBezTo>
                    <a:cubicBezTo>
                      <a:pt x="1" y="151"/>
                      <a:pt x="65" y="279"/>
                      <a:pt x="192" y="358"/>
                    </a:cubicBezTo>
                    <a:cubicBezTo>
                      <a:pt x="287" y="406"/>
                      <a:pt x="415" y="438"/>
                      <a:pt x="542" y="438"/>
                    </a:cubicBezTo>
                    <a:lnTo>
                      <a:pt x="574" y="422"/>
                    </a:lnTo>
                    <a:cubicBezTo>
                      <a:pt x="654" y="422"/>
                      <a:pt x="717" y="406"/>
                      <a:pt x="781" y="374"/>
                    </a:cubicBezTo>
                    <a:cubicBezTo>
                      <a:pt x="845" y="358"/>
                      <a:pt x="892" y="295"/>
                      <a:pt x="892" y="231"/>
                    </a:cubicBezTo>
                    <a:cubicBezTo>
                      <a:pt x="900" y="223"/>
                      <a:pt x="888" y="219"/>
                      <a:pt x="876" y="219"/>
                    </a:cubicBezTo>
                    <a:cubicBezTo>
                      <a:pt x="864" y="219"/>
                      <a:pt x="853" y="223"/>
                      <a:pt x="860" y="231"/>
                    </a:cubicBezTo>
                    <a:cubicBezTo>
                      <a:pt x="845" y="279"/>
                      <a:pt x="813" y="326"/>
                      <a:pt x="765" y="358"/>
                    </a:cubicBezTo>
                    <a:cubicBezTo>
                      <a:pt x="701" y="374"/>
                      <a:pt x="638" y="390"/>
                      <a:pt x="590" y="390"/>
                    </a:cubicBezTo>
                    <a:cubicBezTo>
                      <a:pt x="565" y="393"/>
                      <a:pt x="541" y="394"/>
                      <a:pt x="518" y="394"/>
                    </a:cubicBezTo>
                    <a:cubicBezTo>
                      <a:pt x="403" y="394"/>
                      <a:pt x="300" y="363"/>
                      <a:pt x="208" y="310"/>
                    </a:cubicBezTo>
                    <a:cubicBezTo>
                      <a:pt x="112" y="247"/>
                      <a:pt x="49" y="135"/>
                      <a:pt x="49" y="24"/>
                    </a:cubicBezTo>
                    <a:cubicBezTo>
                      <a:pt x="49" y="8"/>
                      <a:pt x="41" y="0"/>
                      <a:pt x="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55"/>
              <p:cNvSpPr/>
              <p:nvPr/>
            </p:nvSpPr>
            <p:spPr>
              <a:xfrm>
                <a:off x="1831450" y="1835625"/>
                <a:ext cx="195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781" h="426" extrusionOk="0">
                    <a:moveTo>
                      <a:pt x="738" y="1"/>
                    </a:moveTo>
                    <a:cubicBezTo>
                      <a:pt x="733" y="1"/>
                      <a:pt x="733" y="12"/>
                      <a:pt x="733" y="23"/>
                    </a:cubicBezTo>
                    <a:cubicBezTo>
                      <a:pt x="749" y="134"/>
                      <a:pt x="685" y="246"/>
                      <a:pt x="605" y="310"/>
                    </a:cubicBezTo>
                    <a:cubicBezTo>
                      <a:pt x="526" y="362"/>
                      <a:pt x="425" y="393"/>
                      <a:pt x="330" y="393"/>
                    </a:cubicBezTo>
                    <a:cubicBezTo>
                      <a:pt x="310" y="393"/>
                      <a:pt x="290" y="392"/>
                      <a:pt x="271" y="389"/>
                    </a:cubicBezTo>
                    <a:cubicBezTo>
                      <a:pt x="223" y="389"/>
                      <a:pt x="176" y="373"/>
                      <a:pt x="128" y="357"/>
                    </a:cubicBezTo>
                    <a:cubicBezTo>
                      <a:pt x="80" y="326"/>
                      <a:pt x="48" y="278"/>
                      <a:pt x="32" y="230"/>
                    </a:cubicBezTo>
                    <a:cubicBezTo>
                      <a:pt x="32" y="214"/>
                      <a:pt x="32" y="214"/>
                      <a:pt x="16" y="214"/>
                    </a:cubicBezTo>
                    <a:cubicBezTo>
                      <a:pt x="0" y="214"/>
                      <a:pt x="0" y="230"/>
                      <a:pt x="0" y="230"/>
                    </a:cubicBezTo>
                    <a:cubicBezTo>
                      <a:pt x="16" y="294"/>
                      <a:pt x="48" y="357"/>
                      <a:pt x="96" y="389"/>
                    </a:cubicBezTo>
                    <a:cubicBezTo>
                      <a:pt x="160" y="405"/>
                      <a:pt x="207" y="421"/>
                      <a:pt x="271" y="421"/>
                    </a:cubicBezTo>
                    <a:lnTo>
                      <a:pt x="319" y="421"/>
                    </a:lnTo>
                    <a:cubicBezTo>
                      <a:pt x="338" y="424"/>
                      <a:pt x="357" y="425"/>
                      <a:pt x="375" y="425"/>
                    </a:cubicBezTo>
                    <a:cubicBezTo>
                      <a:pt x="463" y="425"/>
                      <a:pt x="542" y="394"/>
                      <a:pt x="621" y="341"/>
                    </a:cubicBezTo>
                    <a:cubicBezTo>
                      <a:pt x="717" y="262"/>
                      <a:pt x="780" y="150"/>
                      <a:pt x="764" y="23"/>
                    </a:cubicBezTo>
                    <a:cubicBezTo>
                      <a:pt x="764" y="12"/>
                      <a:pt x="764" y="1"/>
                      <a:pt x="759" y="1"/>
                    </a:cubicBezTo>
                    <a:cubicBezTo>
                      <a:pt x="757" y="1"/>
                      <a:pt x="753" y="2"/>
                      <a:pt x="749" y="7"/>
                    </a:cubicBezTo>
                    <a:cubicBezTo>
                      <a:pt x="744" y="2"/>
                      <a:pt x="741" y="1"/>
                      <a:pt x="7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55"/>
              <p:cNvSpPr/>
              <p:nvPr/>
            </p:nvSpPr>
            <p:spPr>
              <a:xfrm>
                <a:off x="1753050" y="1749850"/>
                <a:ext cx="27875" cy="2390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956" extrusionOk="0">
                    <a:moveTo>
                      <a:pt x="637" y="0"/>
                    </a:moveTo>
                    <a:cubicBezTo>
                      <a:pt x="208" y="0"/>
                      <a:pt x="1" y="509"/>
                      <a:pt x="287" y="812"/>
                    </a:cubicBezTo>
                    <a:cubicBezTo>
                      <a:pt x="387" y="911"/>
                      <a:pt x="509" y="956"/>
                      <a:pt x="628" y="956"/>
                    </a:cubicBezTo>
                    <a:cubicBezTo>
                      <a:pt x="871" y="956"/>
                      <a:pt x="1104" y="771"/>
                      <a:pt x="1115" y="493"/>
                    </a:cubicBezTo>
                    <a:cubicBezTo>
                      <a:pt x="1115" y="223"/>
                      <a:pt x="892" y="0"/>
                      <a:pt x="6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55"/>
              <p:cNvSpPr/>
              <p:nvPr/>
            </p:nvSpPr>
            <p:spPr>
              <a:xfrm>
                <a:off x="1864075" y="1752225"/>
                <a:ext cx="25500" cy="21500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60" extrusionOk="0">
                    <a:moveTo>
                      <a:pt x="590" y="1"/>
                    </a:moveTo>
                    <a:cubicBezTo>
                      <a:pt x="208" y="1"/>
                      <a:pt x="1" y="462"/>
                      <a:pt x="271" y="733"/>
                    </a:cubicBezTo>
                    <a:cubicBezTo>
                      <a:pt x="359" y="820"/>
                      <a:pt x="468" y="860"/>
                      <a:pt x="576" y="860"/>
                    </a:cubicBezTo>
                    <a:cubicBezTo>
                      <a:pt x="801" y="860"/>
                      <a:pt x="1019" y="689"/>
                      <a:pt x="1019" y="430"/>
                    </a:cubicBezTo>
                    <a:cubicBezTo>
                      <a:pt x="1019" y="192"/>
                      <a:pt x="828" y="1"/>
                      <a:pt x="5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55"/>
              <p:cNvSpPr/>
              <p:nvPr/>
            </p:nvSpPr>
            <p:spPr>
              <a:xfrm>
                <a:off x="1701325" y="1764950"/>
                <a:ext cx="44600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1531" extrusionOk="0">
                    <a:moveTo>
                      <a:pt x="1019" y="1"/>
                    </a:moveTo>
                    <a:cubicBezTo>
                      <a:pt x="335" y="1"/>
                      <a:pt x="0" y="829"/>
                      <a:pt x="478" y="1306"/>
                    </a:cubicBezTo>
                    <a:cubicBezTo>
                      <a:pt x="633" y="1461"/>
                      <a:pt x="824" y="1531"/>
                      <a:pt x="1011" y="1531"/>
                    </a:cubicBezTo>
                    <a:cubicBezTo>
                      <a:pt x="1399" y="1531"/>
                      <a:pt x="1772" y="1232"/>
                      <a:pt x="1783" y="781"/>
                    </a:cubicBezTo>
                    <a:cubicBezTo>
                      <a:pt x="1783" y="351"/>
                      <a:pt x="1433" y="1"/>
                      <a:pt x="10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55"/>
              <p:cNvSpPr/>
              <p:nvPr/>
            </p:nvSpPr>
            <p:spPr>
              <a:xfrm>
                <a:off x="1887950" y="1773725"/>
                <a:ext cx="43000" cy="36775"/>
              </a:xfrm>
              <a:custGeom>
                <a:avLst/>
                <a:gdLst/>
                <a:ahLst/>
                <a:cxnLst/>
                <a:rect l="l" t="t" r="r" b="b"/>
                <a:pathLst>
                  <a:path w="1720" h="1471" extrusionOk="0">
                    <a:moveTo>
                      <a:pt x="988" y="0"/>
                    </a:moveTo>
                    <a:cubicBezTo>
                      <a:pt x="319" y="0"/>
                      <a:pt x="1" y="780"/>
                      <a:pt x="462" y="1242"/>
                    </a:cubicBezTo>
                    <a:cubicBezTo>
                      <a:pt x="615" y="1399"/>
                      <a:pt x="804" y="1470"/>
                      <a:pt x="989" y="1470"/>
                    </a:cubicBezTo>
                    <a:cubicBezTo>
                      <a:pt x="1363" y="1470"/>
                      <a:pt x="1720" y="1180"/>
                      <a:pt x="1720" y="732"/>
                    </a:cubicBezTo>
                    <a:cubicBezTo>
                      <a:pt x="1720" y="334"/>
                      <a:pt x="1386" y="0"/>
                      <a:pt x="9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55"/>
              <p:cNvSpPr/>
              <p:nvPr/>
            </p:nvSpPr>
            <p:spPr>
              <a:xfrm>
                <a:off x="1653975" y="1643425"/>
                <a:ext cx="756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4257" extrusionOk="0">
                    <a:moveTo>
                      <a:pt x="346" y="1"/>
                    </a:moveTo>
                    <a:cubicBezTo>
                      <a:pt x="279" y="1"/>
                      <a:pt x="216" y="12"/>
                      <a:pt x="159" y="39"/>
                    </a:cubicBezTo>
                    <a:cubicBezTo>
                      <a:pt x="0" y="962"/>
                      <a:pt x="0" y="2490"/>
                      <a:pt x="987" y="4257"/>
                    </a:cubicBezTo>
                    <a:lnTo>
                      <a:pt x="1306" y="4050"/>
                    </a:lnTo>
                    <a:cubicBezTo>
                      <a:pt x="1926" y="3652"/>
                      <a:pt x="2499" y="3175"/>
                      <a:pt x="3009" y="2633"/>
                    </a:cubicBezTo>
                    <a:lnTo>
                      <a:pt x="2483" y="2586"/>
                    </a:lnTo>
                    <a:cubicBezTo>
                      <a:pt x="2471" y="2590"/>
                      <a:pt x="2457" y="2592"/>
                      <a:pt x="2442" y="2592"/>
                    </a:cubicBezTo>
                    <a:cubicBezTo>
                      <a:pt x="2402" y="2592"/>
                      <a:pt x="2355" y="2577"/>
                      <a:pt x="2308" y="2554"/>
                    </a:cubicBezTo>
                    <a:cubicBezTo>
                      <a:pt x="2245" y="2490"/>
                      <a:pt x="2229" y="2395"/>
                      <a:pt x="2276" y="2315"/>
                    </a:cubicBezTo>
                    <a:cubicBezTo>
                      <a:pt x="2308" y="2235"/>
                      <a:pt x="2372" y="2172"/>
                      <a:pt x="2436" y="2124"/>
                    </a:cubicBezTo>
                    <a:cubicBezTo>
                      <a:pt x="2627" y="1981"/>
                      <a:pt x="2818" y="1869"/>
                      <a:pt x="3025" y="1774"/>
                    </a:cubicBezTo>
                    <a:lnTo>
                      <a:pt x="2292" y="1710"/>
                    </a:lnTo>
                    <a:cubicBezTo>
                      <a:pt x="2213" y="1710"/>
                      <a:pt x="2117" y="1694"/>
                      <a:pt x="2101" y="1615"/>
                    </a:cubicBezTo>
                    <a:cubicBezTo>
                      <a:pt x="2085" y="1535"/>
                      <a:pt x="2181" y="1456"/>
                      <a:pt x="2261" y="1424"/>
                    </a:cubicBezTo>
                    <a:cubicBezTo>
                      <a:pt x="2436" y="1360"/>
                      <a:pt x="2627" y="1280"/>
                      <a:pt x="2818" y="1233"/>
                    </a:cubicBezTo>
                    <a:cubicBezTo>
                      <a:pt x="2595" y="994"/>
                      <a:pt x="2324" y="803"/>
                      <a:pt x="2022" y="660"/>
                    </a:cubicBezTo>
                    <a:cubicBezTo>
                      <a:pt x="1815" y="548"/>
                      <a:pt x="1576" y="453"/>
                      <a:pt x="1353" y="373"/>
                    </a:cubicBezTo>
                    <a:cubicBezTo>
                      <a:pt x="1115" y="280"/>
                      <a:pt x="678" y="1"/>
                      <a:pt x="3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55"/>
              <p:cNvSpPr/>
              <p:nvPr/>
            </p:nvSpPr>
            <p:spPr>
              <a:xfrm>
                <a:off x="1901875" y="1648750"/>
                <a:ext cx="70475" cy="109475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4379" extrusionOk="0">
                    <a:moveTo>
                      <a:pt x="2818" y="1"/>
                    </a:moveTo>
                    <a:lnTo>
                      <a:pt x="2802" y="17"/>
                    </a:lnTo>
                    <a:cubicBezTo>
                      <a:pt x="2388" y="176"/>
                      <a:pt x="1991" y="367"/>
                      <a:pt x="1609" y="622"/>
                    </a:cubicBezTo>
                    <a:cubicBezTo>
                      <a:pt x="1195" y="861"/>
                      <a:pt x="797" y="1147"/>
                      <a:pt x="415" y="1465"/>
                    </a:cubicBezTo>
                    <a:cubicBezTo>
                      <a:pt x="367" y="1497"/>
                      <a:pt x="303" y="1577"/>
                      <a:pt x="335" y="1640"/>
                    </a:cubicBezTo>
                    <a:cubicBezTo>
                      <a:pt x="351" y="1688"/>
                      <a:pt x="431" y="1704"/>
                      <a:pt x="494" y="1704"/>
                    </a:cubicBezTo>
                    <a:lnTo>
                      <a:pt x="860" y="1704"/>
                    </a:lnTo>
                    <a:cubicBezTo>
                      <a:pt x="574" y="1911"/>
                      <a:pt x="335" y="2150"/>
                      <a:pt x="112" y="2420"/>
                    </a:cubicBezTo>
                    <a:cubicBezTo>
                      <a:pt x="65" y="2468"/>
                      <a:pt x="1" y="2564"/>
                      <a:pt x="65" y="2627"/>
                    </a:cubicBezTo>
                    <a:cubicBezTo>
                      <a:pt x="88" y="2651"/>
                      <a:pt x="120" y="2665"/>
                      <a:pt x="154" y="2665"/>
                    </a:cubicBezTo>
                    <a:cubicBezTo>
                      <a:pt x="166" y="2665"/>
                      <a:pt x="179" y="2663"/>
                      <a:pt x="192" y="2659"/>
                    </a:cubicBezTo>
                    <a:cubicBezTo>
                      <a:pt x="335" y="2659"/>
                      <a:pt x="478" y="2643"/>
                      <a:pt x="622" y="2596"/>
                    </a:cubicBezTo>
                    <a:lnTo>
                      <a:pt x="622" y="2596"/>
                    </a:lnTo>
                    <a:cubicBezTo>
                      <a:pt x="462" y="2691"/>
                      <a:pt x="335" y="2834"/>
                      <a:pt x="271" y="3009"/>
                    </a:cubicBezTo>
                    <a:cubicBezTo>
                      <a:pt x="733" y="3248"/>
                      <a:pt x="1004" y="3742"/>
                      <a:pt x="1211" y="4219"/>
                    </a:cubicBezTo>
                    <a:cubicBezTo>
                      <a:pt x="1226" y="4283"/>
                      <a:pt x="1258" y="4331"/>
                      <a:pt x="1290" y="4378"/>
                    </a:cubicBezTo>
                    <a:cubicBezTo>
                      <a:pt x="1529" y="3853"/>
                      <a:pt x="2564" y="1513"/>
                      <a:pt x="28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55"/>
              <p:cNvSpPr/>
              <p:nvPr/>
            </p:nvSpPr>
            <p:spPr>
              <a:xfrm>
                <a:off x="1678250" y="1686825"/>
                <a:ext cx="51350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2553" extrusionOk="0">
                    <a:moveTo>
                      <a:pt x="1673" y="0"/>
                    </a:moveTo>
                    <a:cubicBezTo>
                      <a:pt x="1631" y="0"/>
                      <a:pt x="1588" y="2"/>
                      <a:pt x="1544" y="6"/>
                    </a:cubicBezTo>
                    <a:lnTo>
                      <a:pt x="1544" y="22"/>
                    </a:lnTo>
                    <a:cubicBezTo>
                      <a:pt x="1587" y="18"/>
                      <a:pt x="1630" y="16"/>
                      <a:pt x="1672" y="16"/>
                    </a:cubicBezTo>
                    <a:cubicBezTo>
                      <a:pt x="1789" y="16"/>
                      <a:pt x="1905" y="31"/>
                      <a:pt x="2022" y="54"/>
                    </a:cubicBezTo>
                    <a:cubicBezTo>
                      <a:pt x="1815" y="149"/>
                      <a:pt x="1624" y="277"/>
                      <a:pt x="1433" y="420"/>
                    </a:cubicBezTo>
                    <a:cubicBezTo>
                      <a:pt x="1337" y="499"/>
                      <a:pt x="1210" y="595"/>
                      <a:pt x="1258" y="722"/>
                    </a:cubicBezTo>
                    <a:cubicBezTo>
                      <a:pt x="1290" y="818"/>
                      <a:pt x="1417" y="850"/>
                      <a:pt x="1512" y="882"/>
                    </a:cubicBezTo>
                    <a:cubicBezTo>
                      <a:pt x="1624" y="897"/>
                      <a:pt x="1751" y="913"/>
                      <a:pt x="1863" y="913"/>
                    </a:cubicBezTo>
                    <a:lnTo>
                      <a:pt x="2022" y="913"/>
                    </a:lnTo>
                    <a:cubicBezTo>
                      <a:pt x="1449" y="1566"/>
                      <a:pt x="764" y="2123"/>
                      <a:pt x="0" y="2537"/>
                    </a:cubicBezTo>
                    <a:cubicBezTo>
                      <a:pt x="0" y="2553"/>
                      <a:pt x="0" y="2553"/>
                      <a:pt x="0" y="2553"/>
                    </a:cubicBezTo>
                    <a:lnTo>
                      <a:pt x="16" y="2553"/>
                    </a:lnTo>
                    <a:lnTo>
                      <a:pt x="16" y="2537"/>
                    </a:lnTo>
                    <a:cubicBezTo>
                      <a:pt x="780" y="2123"/>
                      <a:pt x="1481" y="1566"/>
                      <a:pt x="2038" y="897"/>
                    </a:cubicBezTo>
                    <a:lnTo>
                      <a:pt x="1879" y="897"/>
                    </a:lnTo>
                    <a:cubicBezTo>
                      <a:pt x="1751" y="897"/>
                      <a:pt x="1640" y="882"/>
                      <a:pt x="1528" y="866"/>
                    </a:cubicBezTo>
                    <a:cubicBezTo>
                      <a:pt x="1433" y="834"/>
                      <a:pt x="1321" y="802"/>
                      <a:pt x="1290" y="722"/>
                    </a:cubicBezTo>
                    <a:cubicBezTo>
                      <a:pt x="1258" y="611"/>
                      <a:pt x="1337" y="531"/>
                      <a:pt x="1449" y="436"/>
                    </a:cubicBezTo>
                    <a:cubicBezTo>
                      <a:pt x="1640" y="293"/>
                      <a:pt x="1831" y="165"/>
                      <a:pt x="2054" y="54"/>
                    </a:cubicBezTo>
                    <a:cubicBezTo>
                      <a:pt x="1922" y="18"/>
                      <a:pt x="1800" y="0"/>
                      <a:pt x="1673" y="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55"/>
              <p:cNvSpPr/>
              <p:nvPr/>
            </p:nvSpPr>
            <p:spPr>
              <a:xfrm>
                <a:off x="1899900" y="1690950"/>
                <a:ext cx="34650" cy="67275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2691" extrusionOk="0">
                    <a:moveTo>
                      <a:pt x="939" y="0"/>
                    </a:moveTo>
                    <a:cubicBezTo>
                      <a:pt x="908" y="32"/>
                      <a:pt x="0" y="653"/>
                      <a:pt x="144" y="939"/>
                    </a:cubicBezTo>
                    <a:cubicBezTo>
                      <a:pt x="144" y="939"/>
                      <a:pt x="186" y="989"/>
                      <a:pt x="332" y="989"/>
                    </a:cubicBezTo>
                    <a:cubicBezTo>
                      <a:pt x="405" y="989"/>
                      <a:pt x="504" y="976"/>
                      <a:pt x="637" y="939"/>
                    </a:cubicBezTo>
                    <a:lnTo>
                      <a:pt x="637" y="939"/>
                    </a:lnTo>
                    <a:cubicBezTo>
                      <a:pt x="510" y="1019"/>
                      <a:pt x="398" y="1162"/>
                      <a:pt x="350" y="1321"/>
                    </a:cubicBezTo>
                    <a:lnTo>
                      <a:pt x="350" y="1337"/>
                    </a:lnTo>
                    <a:cubicBezTo>
                      <a:pt x="637" y="1465"/>
                      <a:pt x="892" y="1703"/>
                      <a:pt x="1019" y="2006"/>
                    </a:cubicBezTo>
                    <a:cubicBezTo>
                      <a:pt x="1290" y="2531"/>
                      <a:pt x="1385" y="2690"/>
                      <a:pt x="1385" y="2690"/>
                    </a:cubicBezTo>
                    <a:lnTo>
                      <a:pt x="1385" y="2674"/>
                    </a:lnTo>
                    <a:cubicBezTo>
                      <a:pt x="1385" y="2674"/>
                      <a:pt x="1290" y="2515"/>
                      <a:pt x="1019" y="1974"/>
                    </a:cubicBezTo>
                    <a:cubicBezTo>
                      <a:pt x="892" y="1687"/>
                      <a:pt x="653" y="1449"/>
                      <a:pt x="366" y="1305"/>
                    </a:cubicBezTo>
                    <a:cubicBezTo>
                      <a:pt x="430" y="1130"/>
                      <a:pt x="557" y="1003"/>
                      <a:pt x="701" y="908"/>
                    </a:cubicBezTo>
                    <a:lnTo>
                      <a:pt x="701" y="892"/>
                    </a:lnTo>
                    <a:cubicBezTo>
                      <a:pt x="517" y="946"/>
                      <a:pt x="392" y="963"/>
                      <a:pt x="307" y="963"/>
                    </a:cubicBezTo>
                    <a:cubicBezTo>
                      <a:pt x="193" y="963"/>
                      <a:pt x="153" y="933"/>
                      <a:pt x="144" y="923"/>
                    </a:cubicBezTo>
                    <a:cubicBezTo>
                      <a:pt x="16" y="653"/>
                      <a:pt x="939" y="16"/>
                      <a:pt x="939" y="16"/>
                    </a:cubicBezTo>
                    <a:cubicBezTo>
                      <a:pt x="955" y="16"/>
                      <a:pt x="939" y="0"/>
                      <a:pt x="939" y="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55"/>
              <p:cNvSpPr/>
              <p:nvPr/>
            </p:nvSpPr>
            <p:spPr>
              <a:xfrm>
                <a:off x="1656450" y="1807425"/>
                <a:ext cx="288050" cy="176025"/>
              </a:xfrm>
              <a:custGeom>
                <a:avLst/>
                <a:gdLst/>
                <a:ahLst/>
                <a:cxnLst/>
                <a:rect l="l" t="t" r="r" b="b"/>
                <a:pathLst>
                  <a:path w="11522" h="7041" extrusionOk="0">
                    <a:moveTo>
                      <a:pt x="474" y="0"/>
                    </a:moveTo>
                    <a:cubicBezTo>
                      <a:pt x="463" y="0"/>
                      <a:pt x="453" y="2"/>
                      <a:pt x="442" y="5"/>
                    </a:cubicBezTo>
                    <a:cubicBezTo>
                      <a:pt x="331" y="37"/>
                      <a:pt x="315" y="180"/>
                      <a:pt x="315" y="276"/>
                    </a:cubicBezTo>
                    <a:cubicBezTo>
                      <a:pt x="331" y="467"/>
                      <a:pt x="395" y="642"/>
                      <a:pt x="490" y="817"/>
                    </a:cubicBezTo>
                    <a:cubicBezTo>
                      <a:pt x="441" y="760"/>
                      <a:pt x="385" y="736"/>
                      <a:pt x="329" y="736"/>
                    </a:cubicBezTo>
                    <a:cubicBezTo>
                      <a:pt x="165" y="736"/>
                      <a:pt x="1" y="937"/>
                      <a:pt x="13" y="1103"/>
                    </a:cubicBezTo>
                    <a:cubicBezTo>
                      <a:pt x="29" y="1326"/>
                      <a:pt x="315" y="1549"/>
                      <a:pt x="427" y="1724"/>
                    </a:cubicBezTo>
                    <a:cubicBezTo>
                      <a:pt x="602" y="2058"/>
                      <a:pt x="809" y="2377"/>
                      <a:pt x="1047" y="2679"/>
                    </a:cubicBezTo>
                    <a:cubicBezTo>
                      <a:pt x="1318" y="2982"/>
                      <a:pt x="1620" y="3252"/>
                      <a:pt x="1955" y="3507"/>
                    </a:cubicBezTo>
                    <a:cubicBezTo>
                      <a:pt x="2384" y="3857"/>
                      <a:pt x="2862" y="4191"/>
                      <a:pt x="3339" y="4494"/>
                    </a:cubicBezTo>
                    <a:cubicBezTo>
                      <a:pt x="4677" y="5321"/>
                      <a:pt x="6316" y="5783"/>
                      <a:pt x="7271" y="7040"/>
                    </a:cubicBezTo>
                    <a:cubicBezTo>
                      <a:pt x="8640" y="6101"/>
                      <a:pt x="9738" y="4828"/>
                      <a:pt x="10455" y="3332"/>
                    </a:cubicBezTo>
                    <a:cubicBezTo>
                      <a:pt x="10709" y="2822"/>
                      <a:pt x="10900" y="2281"/>
                      <a:pt x="11298" y="1867"/>
                    </a:cubicBezTo>
                    <a:cubicBezTo>
                      <a:pt x="11410" y="1756"/>
                      <a:pt x="11521" y="1645"/>
                      <a:pt x="11521" y="1501"/>
                    </a:cubicBezTo>
                    <a:cubicBezTo>
                      <a:pt x="11521" y="1405"/>
                      <a:pt x="11413" y="1330"/>
                      <a:pt x="11328" y="1330"/>
                    </a:cubicBezTo>
                    <a:cubicBezTo>
                      <a:pt x="11290" y="1330"/>
                      <a:pt x="11256" y="1345"/>
                      <a:pt x="11239" y="1380"/>
                    </a:cubicBezTo>
                    <a:lnTo>
                      <a:pt x="11239" y="1380"/>
                    </a:lnTo>
                    <a:cubicBezTo>
                      <a:pt x="11298" y="1239"/>
                      <a:pt x="11297" y="1068"/>
                      <a:pt x="11250" y="912"/>
                    </a:cubicBezTo>
                    <a:lnTo>
                      <a:pt x="11250" y="912"/>
                    </a:lnTo>
                    <a:cubicBezTo>
                      <a:pt x="10996" y="1071"/>
                      <a:pt x="10805" y="1310"/>
                      <a:pt x="10566" y="1517"/>
                    </a:cubicBezTo>
                    <a:cubicBezTo>
                      <a:pt x="10359" y="1676"/>
                      <a:pt x="10120" y="1788"/>
                      <a:pt x="9866" y="1883"/>
                    </a:cubicBezTo>
                    <a:cubicBezTo>
                      <a:pt x="8783" y="2301"/>
                      <a:pt x="7646" y="2508"/>
                      <a:pt x="6512" y="2508"/>
                    </a:cubicBezTo>
                    <a:cubicBezTo>
                      <a:pt x="5096" y="2508"/>
                      <a:pt x="3684" y="2185"/>
                      <a:pt x="2384" y="1549"/>
                    </a:cubicBezTo>
                    <a:cubicBezTo>
                      <a:pt x="1748" y="1231"/>
                      <a:pt x="1111" y="817"/>
                      <a:pt x="729" y="196"/>
                    </a:cubicBezTo>
                    <a:cubicBezTo>
                      <a:pt x="672" y="111"/>
                      <a:pt x="564" y="0"/>
                      <a:pt x="4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55"/>
              <p:cNvSpPr/>
              <p:nvPr/>
            </p:nvSpPr>
            <p:spPr>
              <a:xfrm>
                <a:off x="1666700" y="1825450"/>
                <a:ext cx="154425" cy="59125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2365" extrusionOk="0">
                    <a:moveTo>
                      <a:pt x="1" y="0"/>
                    </a:moveTo>
                    <a:cubicBezTo>
                      <a:pt x="685" y="860"/>
                      <a:pt x="1752" y="1306"/>
                      <a:pt x="2786" y="1688"/>
                    </a:cubicBezTo>
                    <a:cubicBezTo>
                      <a:pt x="3665" y="2037"/>
                      <a:pt x="4597" y="2365"/>
                      <a:pt x="5530" y="2365"/>
                    </a:cubicBezTo>
                    <a:cubicBezTo>
                      <a:pt x="5746" y="2365"/>
                      <a:pt x="5961" y="2347"/>
                      <a:pt x="6177" y="2308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793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55"/>
              <p:cNvSpPr/>
              <p:nvPr/>
            </p:nvSpPr>
            <p:spPr>
              <a:xfrm>
                <a:off x="1666300" y="1825050"/>
                <a:ext cx="154425" cy="59700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2388" extrusionOk="0">
                    <a:moveTo>
                      <a:pt x="17" y="0"/>
                    </a:moveTo>
                    <a:cubicBezTo>
                      <a:pt x="1" y="0"/>
                      <a:pt x="1" y="16"/>
                      <a:pt x="17" y="16"/>
                    </a:cubicBezTo>
                    <a:cubicBezTo>
                      <a:pt x="685" y="860"/>
                      <a:pt x="1704" y="1306"/>
                      <a:pt x="2802" y="1719"/>
                    </a:cubicBezTo>
                    <a:cubicBezTo>
                      <a:pt x="3725" y="2070"/>
                      <a:pt x="4633" y="2388"/>
                      <a:pt x="5524" y="2388"/>
                    </a:cubicBezTo>
                    <a:cubicBezTo>
                      <a:pt x="5747" y="2388"/>
                      <a:pt x="5970" y="2356"/>
                      <a:pt x="6177" y="2324"/>
                    </a:cubicBezTo>
                    <a:lnTo>
                      <a:pt x="6177" y="2308"/>
                    </a:lnTo>
                    <a:cubicBezTo>
                      <a:pt x="5962" y="2348"/>
                      <a:pt x="5747" y="2366"/>
                      <a:pt x="5532" y="2366"/>
                    </a:cubicBezTo>
                    <a:cubicBezTo>
                      <a:pt x="4632" y="2366"/>
                      <a:pt x="3727" y="2050"/>
                      <a:pt x="2802" y="1704"/>
                    </a:cubicBezTo>
                    <a:cubicBezTo>
                      <a:pt x="1720" y="1290"/>
                      <a:pt x="685" y="844"/>
                      <a:pt x="33" y="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55"/>
              <p:cNvSpPr/>
              <p:nvPr/>
            </p:nvSpPr>
            <p:spPr>
              <a:xfrm>
                <a:off x="1872825" y="1840175"/>
                <a:ext cx="63700" cy="39325"/>
              </a:xfrm>
              <a:custGeom>
                <a:avLst/>
                <a:gdLst/>
                <a:ahLst/>
                <a:cxnLst/>
                <a:rect l="l" t="t" r="r" b="b"/>
                <a:pathLst>
                  <a:path w="2548" h="1573" extrusionOk="0">
                    <a:moveTo>
                      <a:pt x="2548" y="0"/>
                    </a:moveTo>
                    <a:lnTo>
                      <a:pt x="2548" y="0"/>
                    </a:lnTo>
                    <a:cubicBezTo>
                      <a:pt x="1879" y="541"/>
                      <a:pt x="1115" y="987"/>
                      <a:pt x="287" y="1290"/>
                    </a:cubicBezTo>
                    <a:cubicBezTo>
                      <a:pt x="160" y="1321"/>
                      <a:pt x="1" y="1401"/>
                      <a:pt x="1" y="1528"/>
                    </a:cubicBezTo>
                    <a:cubicBezTo>
                      <a:pt x="29" y="1560"/>
                      <a:pt x="67" y="1573"/>
                      <a:pt x="110" y="1573"/>
                    </a:cubicBezTo>
                    <a:cubicBezTo>
                      <a:pt x="264" y="1573"/>
                      <a:pt x="492" y="1412"/>
                      <a:pt x="653" y="1337"/>
                    </a:cubicBezTo>
                    <a:cubicBezTo>
                      <a:pt x="1004" y="1162"/>
                      <a:pt x="1338" y="971"/>
                      <a:pt x="1656" y="748"/>
                    </a:cubicBezTo>
                    <a:cubicBezTo>
                      <a:pt x="1943" y="557"/>
                      <a:pt x="2373" y="287"/>
                      <a:pt x="2548" y="0"/>
                    </a:cubicBezTo>
                    <a:close/>
                  </a:path>
                </a:pathLst>
              </a:custGeom>
              <a:solidFill>
                <a:srgbClr val="F793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55"/>
              <p:cNvSpPr/>
              <p:nvPr/>
            </p:nvSpPr>
            <p:spPr>
              <a:xfrm>
                <a:off x="1872425" y="1840175"/>
                <a:ext cx="645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2580" h="1577" extrusionOk="0">
                    <a:moveTo>
                      <a:pt x="2564" y="0"/>
                    </a:moveTo>
                    <a:cubicBezTo>
                      <a:pt x="1895" y="557"/>
                      <a:pt x="1131" y="987"/>
                      <a:pt x="303" y="1290"/>
                    </a:cubicBezTo>
                    <a:cubicBezTo>
                      <a:pt x="1115" y="1003"/>
                      <a:pt x="1863" y="573"/>
                      <a:pt x="2532" y="48"/>
                    </a:cubicBezTo>
                    <a:lnTo>
                      <a:pt x="2532" y="48"/>
                    </a:lnTo>
                    <a:cubicBezTo>
                      <a:pt x="2309" y="287"/>
                      <a:pt x="2054" y="510"/>
                      <a:pt x="1784" y="669"/>
                    </a:cubicBezTo>
                    <a:lnTo>
                      <a:pt x="1672" y="748"/>
                    </a:lnTo>
                    <a:cubicBezTo>
                      <a:pt x="1354" y="971"/>
                      <a:pt x="1020" y="1162"/>
                      <a:pt x="654" y="1321"/>
                    </a:cubicBezTo>
                    <a:lnTo>
                      <a:pt x="494" y="1401"/>
                    </a:lnTo>
                    <a:cubicBezTo>
                      <a:pt x="366" y="1483"/>
                      <a:pt x="220" y="1564"/>
                      <a:pt x="114" y="1564"/>
                    </a:cubicBezTo>
                    <a:cubicBezTo>
                      <a:pt x="76" y="1564"/>
                      <a:pt x="42" y="1554"/>
                      <a:pt x="17" y="1528"/>
                    </a:cubicBezTo>
                    <a:cubicBezTo>
                      <a:pt x="33" y="1401"/>
                      <a:pt x="176" y="1337"/>
                      <a:pt x="303" y="1290"/>
                    </a:cubicBezTo>
                    <a:lnTo>
                      <a:pt x="303" y="1290"/>
                    </a:lnTo>
                    <a:cubicBezTo>
                      <a:pt x="176" y="1321"/>
                      <a:pt x="17" y="1401"/>
                      <a:pt x="1" y="1544"/>
                    </a:cubicBezTo>
                    <a:cubicBezTo>
                      <a:pt x="33" y="1560"/>
                      <a:pt x="81" y="1576"/>
                      <a:pt x="112" y="1576"/>
                    </a:cubicBezTo>
                    <a:cubicBezTo>
                      <a:pt x="256" y="1560"/>
                      <a:pt x="383" y="1512"/>
                      <a:pt x="510" y="1433"/>
                    </a:cubicBezTo>
                    <a:cubicBezTo>
                      <a:pt x="558" y="1401"/>
                      <a:pt x="606" y="1369"/>
                      <a:pt x="669" y="1353"/>
                    </a:cubicBezTo>
                    <a:cubicBezTo>
                      <a:pt x="1020" y="1194"/>
                      <a:pt x="1354" y="1003"/>
                      <a:pt x="1672" y="780"/>
                    </a:cubicBezTo>
                    <a:lnTo>
                      <a:pt x="1784" y="701"/>
                    </a:lnTo>
                    <a:cubicBezTo>
                      <a:pt x="2086" y="526"/>
                      <a:pt x="2357" y="287"/>
                      <a:pt x="2580" y="16"/>
                    </a:cubicBezTo>
                    <a:lnTo>
                      <a:pt x="2580" y="0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55"/>
              <p:cNvSpPr/>
              <p:nvPr/>
            </p:nvSpPr>
            <p:spPr>
              <a:xfrm>
                <a:off x="1835425" y="1855300"/>
                <a:ext cx="101100" cy="68450"/>
              </a:xfrm>
              <a:custGeom>
                <a:avLst/>
                <a:gdLst/>
                <a:ahLst/>
                <a:cxnLst/>
                <a:rect l="l" t="t" r="r" b="b"/>
                <a:pathLst>
                  <a:path w="4044" h="2738" extrusionOk="0">
                    <a:moveTo>
                      <a:pt x="4044" y="0"/>
                    </a:moveTo>
                    <a:lnTo>
                      <a:pt x="4044" y="0"/>
                    </a:lnTo>
                    <a:cubicBezTo>
                      <a:pt x="3232" y="907"/>
                      <a:pt x="2340" y="1862"/>
                      <a:pt x="1" y="2738"/>
                    </a:cubicBezTo>
                    <a:lnTo>
                      <a:pt x="2070" y="2388"/>
                    </a:lnTo>
                    <a:cubicBezTo>
                      <a:pt x="2754" y="1608"/>
                      <a:pt x="3423" y="812"/>
                      <a:pt x="4044" y="0"/>
                    </a:cubicBezTo>
                    <a:close/>
                  </a:path>
                </a:pathLst>
              </a:custGeom>
              <a:solidFill>
                <a:srgbClr val="F793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55"/>
              <p:cNvSpPr/>
              <p:nvPr/>
            </p:nvSpPr>
            <p:spPr>
              <a:xfrm>
                <a:off x="1835425" y="1855300"/>
                <a:ext cx="101100" cy="68850"/>
              </a:xfrm>
              <a:custGeom>
                <a:avLst/>
                <a:gdLst/>
                <a:ahLst/>
                <a:cxnLst/>
                <a:rect l="l" t="t" r="r" b="b"/>
                <a:pathLst>
                  <a:path w="4044" h="2754" extrusionOk="0">
                    <a:moveTo>
                      <a:pt x="4028" y="0"/>
                    </a:moveTo>
                    <a:cubicBezTo>
                      <a:pt x="3248" y="876"/>
                      <a:pt x="2340" y="1862"/>
                      <a:pt x="1" y="2738"/>
                    </a:cubicBezTo>
                    <a:lnTo>
                      <a:pt x="1" y="2754"/>
                    </a:lnTo>
                    <a:cubicBezTo>
                      <a:pt x="2213" y="1926"/>
                      <a:pt x="3136" y="1003"/>
                      <a:pt x="3900" y="175"/>
                    </a:cubicBezTo>
                    <a:lnTo>
                      <a:pt x="3900" y="175"/>
                    </a:lnTo>
                    <a:cubicBezTo>
                      <a:pt x="3375" y="860"/>
                      <a:pt x="2770" y="1592"/>
                      <a:pt x="2070" y="2388"/>
                    </a:cubicBezTo>
                    <a:cubicBezTo>
                      <a:pt x="2850" y="1528"/>
                      <a:pt x="3502" y="748"/>
                      <a:pt x="4044" y="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55"/>
              <p:cNvSpPr/>
              <p:nvPr/>
            </p:nvSpPr>
            <p:spPr>
              <a:xfrm>
                <a:off x="1661925" y="1842550"/>
                <a:ext cx="94725" cy="60125"/>
              </a:xfrm>
              <a:custGeom>
                <a:avLst/>
                <a:gdLst/>
                <a:ahLst/>
                <a:cxnLst/>
                <a:rect l="l" t="t" r="r" b="b"/>
                <a:pathLst>
                  <a:path w="3789" h="2405" extrusionOk="0">
                    <a:moveTo>
                      <a:pt x="1" y="1"/>
                    </a:moveTo>
                    <a:cubicBezTo>
                      <a:pt x="972" y="1195"/>
                      <a:pt x="2293" y="2038"/>
                      <a:pt x="3789" y="2404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793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55"/>
              <p:cNvSpPr/>
              <p:nvPr/>
            </p:nvSpPr>
            <p:spPr>
              <a:xfrm>
                <a:off x="1661925" y="1842550"/>
                <a:ext cx="94725" cy="60925"/>
              </a:xfrm>
              <a:custGeom>
                <a:avLst/>
                <a:gdLst/>
                <a:ahLst/>
                <a:cxnLst/>
                <a:rect l="l" t="t" r="r" b="b"/>
                <a:pathLst>
                  <a:path w="3789" h="2437" extrusionOk="0">
                    <a:moveTo>
                      <a:pt x="1" y="1"/>
                    </a:moveTo>
                    <a:lnTo>
                      <a:pt x="1" y="17"/>
                    </a:lnTo>
                    <a:cubicBezTo>
                      <a:pt x="956" y="1210"/>
                      <a:pt x="2293" y="2054"/>
                      <a:pt x="3789" y="2436"/>
                    </a:cubicBezTo>
                    <a:cubicBezTo>
                      <a:pt x="3789" y="2420"/>
                      <a:pt x="3789" y="2420"/>
                      <a:pt x="3789" y="2420"/>
                    </a:cubicBezTo>
                    <a:cubicBezTo>
                      <a:pt x="3789" y="2420"/>
                      <a:pt x="3789" y="2404"/>
                      <a:pt x="3789" y="2404"/>
                    </a:cubicBezTo>
                    <a:cubicBezTo>
                      <a:pt x="2293" y="2038"/>
                      <a:pt x="972" y="1195"/>
                      <a:pt x="1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55"/>
              <p:cNvSpPr/>
              <p:nvPr/>
            </p:nvSpPr>
            <p:spPr>
              <a:xfrm>
                <a:off x="1924575" y="1651150"/>
                <a:ext cx="6775" cy="3600"/>
              </a:xfrm>
              <a:custGeom>
                <a:avLst/>
                <a:gdLst/>
                <a:ahLst/>
                <a:cxnLst/>
                <a:rect l="l" t="t" r="r" b="b"/>
                <a:pathLst>
                  <a:path w="271" h="144" extrusionOk="0">
                    <a:moveTo>
                      <a:pt x="271" y="0"/>
                    </a:moveTo>
                    <a:cubicBezTo>
                      <a:pt x="159" y="16"/>
                      <a:pt x="64" y="64"/>
                      <a:pt x="0" y="144"/>
                    </a:cubicBezTo>
                    <a:cubicBezTo>
                      <a:pt x="80" y="80"/>
                      <a:pt x="175" y="16"/>
                      <a:pt x="271" y="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55"/>
              <p:cNvSpPr/>
              <p:nvPr/>
            </p:nvSpPr>
            <p:spPr>
              <a:xfrm>
                <a:off x="1919400" y="1658325"/>
                <a:ext cx="52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208" h="160" extrusionOk="0">
                    <a:moveTo>
                      <a:pt x="207" y="0"/>
                    </a:moveTo>
                    <a:cubicBezTo>
                      <a:pt x="128" y="32"/>
                      <a:pt x="64" y="80"/>
                      <a:pt x="0" y="143"/>
                    </a:cubicBezTo>
                    <a:lnTo>
                      <a:pt x="0" y="159"/>
                    </a:lnTo>
                    <a:cubicBezTo>
                      <a:pt x="64" y="96"/>
                      <a:pt x="128" y="48"/>
                      <a:pt x="207" y="16"/>
                    </a:cubicBezTo>
                    <a:lnTo>
                      <a:pt x="207" y="0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55"/>
              <p:cNvSpPr/>
              <p:nvPr/>
            </p:nvSpPr>
            <p:spPr>
              <a:xfrm>
                <a:off x="1928550" y="1654725"/>
                <a:ext cx="5600" cy="2425"/>
              </a:xfrm>
              <a:custGeom>
                <a:avLst/>
                <a:gdLst/>
                <a:ahLst/>
                <a:cxnLst/>
                <a:rect l="l" t="t" r="r" b="b"/>
                <a:pathLst>
                  <a:path w="224" h="97" extrusionOk="0">
                    <a:moveTo>
                      <a:pt x="223" y="1"/>
                    </a:moveTo>
                    <a:cubicBezTo>
                      <a:pt x="144" y="1"/>
                      <a:pt x="64" y="33"/>
                      <a:pt x="0" y="80"/>
                    </a:cubicBezTo>
                    <a:lnTo>
                      <a:pt x="0" y="96"/>
                    </a:lnTo>
                    <a:lnTo>
                      <a:pt x="16" y="80"/>
                    </a:lnTo>
                    <a:cubicBezTo>
                      <a:pt x="80" y="33"/>
                      <a:pt x="144" y="1"/>
                      <a:pt x="223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55"/>
              <p:cNvSpPr/>
              <p:nvPr/>
            </p:nvSpPr>
            <p:spPr>
              <a:xfrm>
                <a:off x="1860100" y="2022025"/>
                <a:ext cx="440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256" extrusionOk="0">
                    <a:moveTo>
                      <a:pt x="160" y="0"/>
                    </a:moveTo>
                    <a:cubicBezTo>
                      <a:pt x="128" y="80"/>
                      <a:pt x="64" y="160"/>
                      <a:pt x="1" y="239"/>
                    </a:cubicBezTo>
                    <a:lnTo>
                      <a:pt x="16" y="255"/>
                    </a:lnTo>
                    <a:cubicBezTo>
                      <a:pt x="80" y="176"/>
                      <a:pt x="128" y="96"/>
                      <a:pt x="176" y="16"/>
                    </a:cubicBez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55"/>
              <p:cNvSpPr/>
              <p:nvPr/>
            </p:nvSpPr>
            <p:spPr>
              <a:xfrm>
                <a:off x="1866875" y="2011675"/>
                <a:ext cx="2000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80" h="208" extrusionOk="0">
                    <a:moveTo>
                      <a:pt x="80" y="1"/>
                    </a:moveTo>
                    <a:cubicBezTo>
                      <a:pt x="48" y="64"/>
                      <a:pt x="32" y="128"/>
                      <a:pt x="16" y="192"/>
                    </a:cubicBezTo>
                    <a:cubicBezTo>
                      <a:pt x="0" y="192"/>
                      <a:pt x="0" y="208"/>
                      <a:pt x="16" y="208"/>
                    </a:cubicBezTo>
                    <a:lnTo>
                      <a:pt x="80" y="17"/>
                    </a:lnTo>
                    <a:lnTo>
                      <a:pt x="80" y="1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55"/>
              <p:cNvSpPr/>
              <p:nvPr/>
            </p:nvSpPr>
            <p:spPr>
              <a:xfrm>
                <a:off x="1867275" y="2019250"/>
                <a:ext cx="2800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112" h="207" extrusionOk="0">
                    <a:moveTo>
                      <a:pt x="96" y="0"/>
                    </a:moveTo>
                    <a:cubicBezTo>
                      <a:pt x="64" y="64"/>
                      <a:pt x="32" y="127"/>
                      <a:pt x="0" y="191"/>
                    </a:cubicBezTo>
                    <a:lnTo>
                      <a:pt x="16" y="207"/>
                    </a:lnTo>
                    <a:lnTo>
                      <a:pt x="111" y="16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55"/>
              <p:cNvSpPr/>
              <p:nvPr/>
            </p:nvSpPr>
            <p:spPr>
              <a:xfrm>
                <a:off x="1853725" y="1928500"/>
                <a:ext cx="89175" cy="174725"/>
              </a:xfrm>
              <a:custGeom>
                <a:avLst/>
                <a:gdLst/>
                <a:ahLst/>
                <a:cxnLst/>
                <a:rect l="l" t="t" r="r" b="b"/>
                <a:pathLst>
                  <a:path w="3567" h="6989" extrusionOk="0">
                    <a:moveTo>
                      <a:pt x="1" y="6416"/>
                    </a:moveTo>
                    <a:lnTo>
                      <a:pt x="1" y="6416"/>
                    </a:lnTo>
                    <a:cubicBezTo>
                      <a:pt x="6" y="6451"/>
                      <a:pt x="14" y="6485"/>
                      <a:pt x="25" y="6518"/>
                    </a:cubicBezTo>
                    <a:lnTo>
                      <a:pt x="25" y="6518"/>
                    </a:lnTo>
                    <a:cubicBezTo>
                      <a:pt x="14" y="6484"/>
                      <a:pt x="7" y="6450"/>
                      <a:pt x="1" y="6416"/>
                    </a:cubicBezTo>
                    <a:close/>
                    <a:moveTo>
                      <a:pt x="25" y="6518"/>
                    </a:moveTo>
                    <a:cubicBezTo>
                      <a:pt x="33" y="6543"/>
                      <a:pt x="43" y="6568"/>
                      <a:pt x="54" y="6593"/>
                    </a:cubicBezTo>
                    <a:lnTo>
                      <a:pt x="54" y="6593"/>
                    </a:lnTo>
                    <a:cubicBezTo>
                      <a:pt x="43" y="6569"/>
                      <a:pt x="33" y="6544"/>
                      <a:pt x="25" y="6518"/>
                    </a:cubicBezTo>
                    <a:close/>
                    <a:moveTo>
                      <a:pt x="3503" y="1"/>
                    </a:moveTo>
                    <a:cubicBezTo>
                      <a:pt x="3550" y="1036"/>
                      <a:pt x="3264" y="3789"/>
                      <a:pt x="3121" y="5110"/>
                    </a:cubicBezTo>
                    <a:cubicBezTo>
                      <a:pt x="3089" y="5492"/>
                      <a:pt x="3057" y="5763"/>
                      <a:pt x="3057" y="5843"/>
                    </a:cubicBezTo>
                    <a:cubicBezTo>
                      <a:pt x="3041" y="5986"/>
                      <a:pt x="3041" y="6145"/>
                      <a:pt x="3057" y="6288"/>
                    </a:cubicBezTo>
                    <a:cubicBezTo>
                      <a:pt x="3073" y="6463"/>
                      <a:pt x="3057" y="6638"/>
                      <a:pt x="3025" y="6814"/>
                    </a:cubicBezTo>
                    <a:cubicBezTo>
                      <a:pt x="3005" y="6923"/>
                      <a:pt x="2676" y="6962"/>
                      <a:pt x="2236" y="6962"/>
                    </a:cubicBezTo>
                    <a:cubicBezTo>
                      <a:pt x="1651" y="6962"/>
                      <a:pt x="869" y="6893"/>
                      <a:pt x="351" y="6829"/>
                    </a:cubicBezTo>
                    <a:cubicBezTo>
                      <a:pt x="240" y="6829"/>
                      <a:pt x="160" y="6766"/>
                      <a:pt x="112" y="6686"/>
                    </a:cubicBezTo>
                    <a:cubicBezTo>
                      <a:pt x="89" y="6657"/>
                      <a:pt x="70" y="6626"/>
                      <a:pt x="54" y="6593"/>
                    </a:cubicBezTo>
                    <a:lnTo>
                      <a:pt x="54" y="6593"/>
                    </a:lnTo>
                    <a:cubicBezTo>
                      <a:pt x="72" y="6632"/>
                      <a:pt x="92" y="6668"/>
                      <a:pt x="112" y="6702"/>
                    </a:cubicBezTo>
                    <a:cubicBezTo>
                      <a:pt x="160" y="6798"/>
                      <a:pt x="256" y="6845"/>
                      <a:pt x="367" y="6861"/>
                    </a:cubicBezTo>
                    <a:cubicBezTo>
                      <a:pt x="431" y="6861"/>
                      <a:pt x="1481" y="6989"/>
                      <a:pt x="2261" y="6989"/>
                    </a:cubicBezTo>
                    <a:cubicBezTo>
                      <a:pt x="2691" y="6989"/>
                      <a:pt x="3041" y="6957"/>
                      <a:pt x="3057" y="6814"/>
                    </a:cubicBezTo>
                    <a:cubicBezTo>
                      <a:pt x="3073" y="6638"/>
                      <a:pt x="3089" y="6463"/>
                      <a:pt x="3073" y="6288"/>
                    </a:cubicBezTo>
                    <a:cubicBezTo>
                      <a:pt x="3057" y="6145"/>
                      <a:pt x="3057" y="5986"/>
                      <a:pt x="3073" y="5843"/>
                    </a:cubicBezTo>
                    <a:cubicBezTo>
                      <a:pt x="3073" y="5763"/>
                      <a:pt x="3105" y="5492"/>
                      <a:pt x="3152" y="5110"/>
                    </a:cubicBezTo>
                    <a:cubicBezTo>
                      <a:pt x="3280" y="3789"/>
                      <a:pt x="3566" y="1036"/>
                      <a:pt x="3519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55"/>
              <p:cNvSpPr/>
              <p:nvPr/>
            </p:nvSpPr>
            <p:spPr>
              <a:xfrm>
                <a:off x="1907850" y="2086900"/>
                <a:ext cx="2025" cy="15925"/>
              </a:xfrm>
              <a:custGeom>
                <a:avLst/>
                <a:gdLst/>
                <a:ahLst/>
                <a:cxnLst/>
                <a:rect l="l" t="t" r="r" b="b"/>
                <a:pathLst>
                  <a:path w="81" h="637" extrusionOk="0">
                    <a:moveTo>
                      <a:pt x="1" y="0"/>
                    </a:moveTo>
                    <a:lnTo>
                      <a:pt x="1" y="16"/>
                    </a:lnTo>
                    <a:cubicBezTo>
                      <a:pt x="60" y="193"/>
                      <a:pt x="64" y="398"/>
                      <a:pt x="39" y="592"/>
                    </a:cubicBezTo>
                    <a:lnTo>
                      <a:pt x="39" y="592"/>
                    </a:lnTo>
                    <a:cubicBezTo>
                      <a:pt x="80" y="395"/>
                      <a:pt x="77" y="197"/>
                      <a:pt x="17" y="0"/>
                    </a:cubicBezTo>
                    <a:close/>
                    <a:moveTo>
                      <a:pt x="39" y="592"/>
                    </a:moveTo>
                    <a:cubicBezTo>
                      <a:pt x="37" y="602"/>
                      <a:pt x="35" y="611"/>
                      <a:pt x="32" y="621"/>
                    </a:cubicBezTo>
                    <a:cubicBezTo>
                      <a:pt x="32" y="637"/>
                      <a:pt x="32" y="637"/>
                      <a:pt x="32" y="637"/>
                    </a:cubicBezTo>
                    <a:cubicBezTo>
                      <a:pt x="35" y="622"/>
                      <a:pt x="37" y="607"/>
                      <a:pt x="39" y="592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55"/>
              <p:cNvSpPr/>
              <p:nvPr/>
            </p:nvSpPr>
            <p:spPr>
              <a:xfrm>
                <a:off x="1923375" y="2086900"/>
                <a:ext cx="1625" cy="15925"/>
              </a:xfrm>
              <a:custGeom>
                <a:avLst/>
                <a:gdLst/>
                <a:ahLst/>
                <a:cxnLst/>
                <a:rect l="l" t="t" r="r" b="b"/>
                <a:pathLst>
                  <a:path w="65" h="637" extrusionOk="0">
                    <a:moveTo>
                      <a:pt x="0" y="0"/>
                    </a:moveTo>
                    <a:lnTo>
                      <a:pt x="0" y="16"/>
                    </a:lnTo>
                    <a:cubicBezTo>
                      <a:pt x="0" y="80"/>
                      <a:pt x="0" y="159"/>
                      <a:pt x="16" y="239"/>
                    </a:cubicBezTo>
                    <a:cubicBezTo>
                      <a:pt x="32" y="366"/>
                      <a:pt x="32" y="493"/>
                      <a:pt x="16" y="637"/>
                    </a:cubicBezTo>
                    <a:lnTo>
                      <a:pt x="32" y="637"/>
                    </a:lnTo>
                    <a:cubicBezTo>
                      <a:pt x="64" y="493"/>
                      <a:pt x="64" y="366"/>
                      <a:pt x="32" y="239"/>
                    </a:cubicBezTo>
                    <a:cubicBezTo>
                      <a:pt x="32" y="159"/>
                      <a:pt x="16" y="80"/>
                      <a:pt x="16" y="16"/>
                    </a:cubicBez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55"/>
              <p:cNvSpPr/>
              <p:nvPr/>
            </p:nvSpPr>
            <p:spPr>
              <a:xfrm>
                <a:off x="1632075" y="2088875"/>
                <a:ext cx="70475" cy="15950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638" extrusionOk="0">
                    <a:moveTo>
                      <a:pt x="1322" y="1"/>
                    </a:moveTo>
                    <a:cubicBezTo>
                      <a:pt x="924" y="17"/>
                      <a:pt x="526" y="112"/>
                      <a:pt x="160" y="255"/>
                    </a:cubicBezTo>
                    <a:cubicBezTo>
                      <a:pt x="112" y="271"/>
                      <a:pt x="80" y="303"/>
                      <a:pt x="49" y="319"/>
                    </a:cubicBezTo>
                    <a:cubicBezTo>
                      <a:pt x="17" y="367"/>
                      <a:pt x="1" y="414"/>
                      <a:pt x="33" y="446"/>
                    </a:cubicBezTo>
                    <a:cubicBezTo>
                      <a:pt x="49" y="478"/>
                      <a:pt x="80" y="494"/>
                      <a:pt x="112" y="494"/>
                    </a:cubicBezTo>
                    <a:cubicBezTo>
                      <a:pt x="335" y="558"/>
                      <a:pt x="574" y="590"/>
                      <a:pt x="829" y="590"/>
                    </a:cubicBezTo>
                    <a:lnTo>
                      <a:pt x="1449" y="605"/>
                    </a:lnTo>
                    <a:lnTo>
                      <a:pt x="2802" y="637"/>
                    </a:lnTo>
                    <a:lnTo>
                      <a:pt x="2818" y="605"/>
                    </a:lnTo>
                    <a:lnTo>
                      <a:pt x="2802" y="605"/>
                    </a:lnTo>
                    <a:lnTo>
                      <a:pt x="1465" y="574"/>
                    </a:lnTo>
                    <a:lnTo>
                      <a:pt x="829" y="558"/>
                    </a:lnTo>
                    <a:cubicBezTo>
                      <a:pt x="590" y="558"/>
                      <a:pt x="351" y="542"/>
                      <a:pt x="128" y="478"/>
                    </a:cubicBezTo>
                    <a:cubicBezTo>
                      <a:pt x="96" y="462"/>
                      <a:pt x="64" y="446"/>
                      <a:pt x="49" y="430"/>
                    </a:cubicBezTo>
                    <a:cubicBezTo>
                      <a:pt x="33" y="399"/>
                      <a:pt x="33" y="351"/>
                      <a:pt x="64" y="335"/>
                    </a:cubicBezTo>
                    <a:cubicBezTo>
                      <a:pt x="96" y="303"/>
                      <a:pt x="128" y="287"/>
                      <a:pt x="176" y="271"/>
                    </a:cubicBezTo>
                    <a:cubicBezTo>
                      <a:pt x="542" y="128"/>
                      <a:pt x="940" y="32"/>
                      <a:pt x="1338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55"/>
              <p:cNvSpPr/>
              <p:nvPr/>
            </p:nvSpPr>
            <p:spPr>
              <a:xfrm>
                <a:off x="1650400" y="2082600"/>
                <a:ext cx="12350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348" extrusionOk="0">
                    <a:moveTo>
                      <a:pt x="486" y="1"/>
                    </a:moveTo>
                    <a:cubicBezTo>
                      <a:pt x="482" y="1"/>
                      <a:pt x="478" y="5"/>
                      <a:pt x="478" y="13"/>
                    </a:cubicBezTo>
                    <a:cubicBezTo>
                      <a:pt x="318" y="108"/>
                      <a:pt x="159" y="204"/>
                      <a:pt x="0" y="331"/>
                    </a:cubicBezTo>
                    <a:lnTo>
                      <a:pt x="0" y="347"/>
                    </a:lnTo>
                    <a:lnTo>
                      <a:pt x="16" y="347"/>
                    </a:lnTo>
                    <a:cubicBezTo>
                      <a:pt x="159" y="220"/>
                      <a:pt x="318" y="108"/>
                      <a:pt x="493" y="13"/>
                    </a:cubicBezTo>
                    <a:cubicBezTo>
                      <a:pt x="493" y="5"/>
                      <a:pt x="489" y="1"/>
                      <a:pt x="486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55"/>
              <p:cNvSpPr/>
              <p:nvPr/>
            </p:nvSpPr>
            <p:spPr>
              <a:xfrm>
                <a:off x="1643625" y="1845350"/>
                <a:ext cx="19925" cy="108250"/>
              </a:xfrm>
              <a:custGeom>
                <a:avLst/>
                <a:gdLst/>
                <a:ahLst/>
                <a:cxnLst/>
                <a:rect l="l" t="t" r="r" b="b"/>
                <a:pathLst>
                  <a:path w="797" h="4330" extrusionOk="0">
                    <a:moveTo>
                      <a:pt x="780" y="0"/>
                    </a:moveTo>
                    <a:cubicBezTo>
                      <a:pt x="526" y="764"/>
                      <a:pt x="367" y="1544"/>
                      <a:pt x="303" y="2340"/>
                    </a:cubicBezTo>
                    <a:cubicBezTo>
                      <a:pt x="382" y="1560"/>
                      <a:pt x="542" y="780"/>
                      <a:pt x="796" y="16"/>
                    </a:cubicBezTo>
                    <a:cubicBezTo>
                      <a:pt x="796" y="16"/>
                      <a:pt x="796" y="16"/>
                      <a:pt x="796" y="0"/>
                    </a:cubicBezTo>
                    <a:close/>
                    <a:moveTo>
                      <a:pt x="303" y="2340"/>
                    </a:moveTo>
                    <a:lnTo>
                      <a:pt x="303" y="2340"/>
                    </a:lnTo>
                    <a:cubicBezTo>
                      <a:pt x="287" y="2451"/>
                      <a:pt x="271" y="2579"/>
                      <a:pt x="271" y="2706"/>
                    </a:cubicBezTo>
                    <a:cubicBezTo>
                      <a:pt x="239" y="3247"/>
                      <a:pt x="223" y="3820"/>
                      <a:pt x="0" y="4314"/>
                    </a:cubicBezTo>
                    <a:lnTo>
                      <a:pt x="0" y="4330"/>
                    </a:lnTo>
                    <a:lnTo>
                      <a:pt x="16" y="4330"/>
                    </a:lnTo>
                    <a:cubicBezTo>
                      <a:pt x="239" y="3820"/>
                      <a:pt x="255" y="3263"/>
                      <a:pt x="287" y="2722"/>
                    </a:cubicBezTo>
                    <a:cubicBezTo>
                      <a:pt x="287" y="2595"/>
                      <a:pt x="303" y="2467"/>
                      <a:pt x="303" y="234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55"/>
              <p:cNvSpPr/>
              <p:nvPr/>
            </p:nvSpPr>
            <p:spPr>
              <a:xfrm>
                <a:off x="1640850" y="1892300"/>
                <a:ext cx="11550" cy="457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1831" extrusionOk="0">
                    <a:moveTo>
                      <a:pt x="446" y="0"/>
                    </a:moveTo>
                    <a:cubicBezTo>
                      <a:pt x="350" y="621"/>
                      <a:pt x="191" y="1226"/>
                      <a:pt x="0" y="1831"/>
                    </a:cubicBezTo>
                    <a:cubicBezTo>
                      <a:pt x="191" y="1242"/>
                      <a:pt x="350" y="637"/>
                      <a:pt x="462" y="16"/>
                    </a:cubicBezTo>
                    <a:lnTo>
                      <a:pt x="462" y="0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55"/>
              <p:cNvSpPr/>
              <p:nvPr/>
            </p:nvSpPr>
            <p:spPr>
              <a:xfrm>
                <a:off x="1668300" y="1890700"/>
                <a:ext cx="35425" cy="21492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8597" extrusionOk="0">
                    <a:moveTo>
                      <a:pt x="669" y="1"/>
                    </a:moveTo>
                    <a:cubicBezTo>
                      <a:pt x="382" y="749"/>
                      <a:pt x="159" y="1513"/>
                      <a:pt x="32" y="2293"/>
                    </a:cubicBezTo>
                    <a:cubicBezTo>
                      <a:pt x="16" y="2341"/>
                      <a:pt x="0" y="2468"/>
                      <a:pt x="96" y="2500"/>
                    </a:cubicBezTo>
                    <a:lnTo>
                      <a:pt x="175" y="2436"/>
                    </a:lnTo>
                    <a:lnTo>
                      <a:pt x="175" y="2436"/>
                    </a:lnTo>
                    <a:cubicBezTo>
                      <a:pt x="80" y="2675"/>
                      <a:pt x="32" y="2930"/>
                      <a:pt x="32" y="3200"/>
                    </a:cubicBezTo>
                    <a:cubicBezTo>
                      <a:pt x="96" y="3200"/>
                      <a:pt x="175" y="3200"/>
                      <a:pt x="239" y="3152"/>
                    </a:cubicBezTo>
                    <a:lnTo>
                      <a:pt x="239" y="3200"/>
                    </a:lnTo>
                    <a:cubicBezTo>
                      <a:pt x="430" y="5015"/>
                      <a:pt x="526" y="5922"/>
                      <a:pt x="1099" y="7657"/>
                    </a:cubicBezTo>
                    <a:cubicBezTo>
                      <a:pt x="1130" y="7721"/>
                      <a:pt x="1162" y="7784"/>
                      <a:pt x="1194" y="7864"/>
                    </a:cubicBezTo>
                    <a:cubicBezTo>
                      <a:pt x="1290" y="8023"/>
                      <a:pt x="1337" y="8214"/>
                      <a:pt x="1337" y="8405"/>
                    </a:cubicBezTo>
                    <a:cubicBezTo>
                      <a:pt x="1337" y="8469"/>
                      <a:pt x="1353" y="8532"/>
                      <a:pt x="1385" y="8596"/>
                    </a:cubicBezTo>
                    <a:lnTo>
                      <a:pt x="1401" y="8596"/>
                    </a:lnTo>
                    <a:lnTo>
                      <a:pt x="1417" y="8580"/>
                    </a:lnTo>
                    <a:cubicBezTo>
                      <a:pt x="1417" y="8580"/>
                      <a:pt x="1417" y="8580"/>
                      <a:pt x="1417" y="8564"/>
                    </a:cubicBezTo>
                    <a:cubicBezTo>
                      <a:pt x="1385" y="8517"/>
                      <a:pt x="1369" y="8453"/>
                      <a:pt x="1369" y="8389"/>
                    </a:cubicBezTo>
                    <a:cubicBezTo>
                      <a:pt x="1369" y="8198"/>
                      <a:pt x="1321" y="8007"/>
                      <a:pt x="1226" y="7848"/>
                    </a:cubicBezTo>
                    <a:cubicBezTo>
                      <a:pt x="1178" y="7784"/>
                      <a:pt x="1162" y="7705"/>
                      <a:pt x="1130" y="7641"/>
                    </a:cubicBezTo>
                    <a:cubicBezTo>
                      <a:pt x="541" y="5922"/>
                      <a:pt x="446" y="5015"/>
                      <a:pt x="255" y="3200"/>
                    </a:cubicBezTo>
                    <a:lnTo>
                      <a:pt x="255" y="3136"/>
                    </a:lnTo>
                    <a:cubicBezTo>
                      <a:pt x="207" y="3172"/>
                      <a:pt x="159" y="3190"/>
                      <a:pt x="105" y="3190"/>
                    </a:cubicBezTo>
                    <a:cubicBezTo>
                      <a:pt x="87" y="3190"/>
                      <a:pt x="68" y="3188"/>
                      <a:pt x="48" y="3184"/>
                    </a:cubicBezTo>
                    <a:cubicBezTo>
                      <a:pt x="64" y="2914"/>
                      <a:pt x="112" y="2659"/>
                      <a:pt x="207" y="2404"/>
                    </a:cubicBezTo>
                    <a:lnTo>
                      <a:pt x="191" y="2404"/>
                    </a:lnTo>
                    <a:lnTo>
                      <a:pt x="96" y="2484"/>
                    </a:lnTo>
                    <a:cubicBezTo>
                      <a:pt x="16" y="2452"/>
                      <a:pt x="48" y="2341"/>
                      <a:pt x="48" y="2309"/>
                    </a:cubicBezTo>
                    <a:cubicBezTo>
                      <a:pt x="175" y="1529"/>
                      <a:pt x="398" y="765"/>
                      <a:pt x="685" y="17"/>
                    </a:cubicBezTo>
                    <a:lnTo>
                      <a:pt x="685" y="1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55"/>
              <p:cNvSpPr/>
              <p:nvPr/>
            </p:nvSpPr>
            <p:spPr>
              <a:xfrm>
                <a:off x="1709275" y="2092850"/>
                <a:ext cx="4000" cy="12375"/>
              </a:xfrm>
              <a:custGeom>
                <a:avLst/>
                <a:gdLst/>
                <a:ahLst/>
                <a:cxnLst/>
                <a:rect l="l" t="t" r="r" b="b"/>
                <a:pathLst>
                  <a:path w="160" h="495" extrusionOk="0">
                    <a:moveTo>
                      <a:pt x="144" y="1"/>
                    </a:moveTo>
                    <a:cubicBezTo>
                      <a:pt x="49" y="144"/>
                      <a:pt x="1" y="319"/>
                      <a:pt x="17" y="494"/>
                    </a:cubicBezTo>
                    <a:lnTo>
                      <a:pt x="33" y="494"/>
                    </a:lnTo>
                    <a:cubicBezTo>
                      <a:pt x="17" y="319"/>
                      <a:pt x="64" y="144"/>
                      <a:pt x="160" y="17"/>
                    </a:cubicBezTo>
                    <a:lnTo>
                      <a:pt x="160" y="1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55"/>
              <p:cNvSpPr/>
              <p:nvPr/>
            </p:nvSpPr>
            <p:spPr>
              <a:xfrm>
                <a:off x="1725600" y="2092050"/>
                <a:ext cx="4000" cy="1435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574" extrusionOk="0">
                    <a:moveTo>
                      <a:pt x="144" y="1"/>
                    </a:moveTo>
                    <a:cubicBezTo>
                      <a:pt x="48" y="176"/>
                      <a:pt x="0" y="383"/>
                      <a:pt x="48" y="574"/>
                    </a:cubicBezTo>
                    <a:lnTo>
                      <a:pt x="64" y="574"/>
                    </a:lnTo>
                    <a:cubicBezTo>
                      <a:pt x="32" y="383"/>
                      <a:pt x="64" y="176"/>
                      <a:pt x="160" y="17"/>
                    </a:cubicBezTo>
                    <a:lnTo>
                      <a:pt x="160" y="1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55"/>
              <p:cNvSpPr/>
              <p:nvPr/>
            </p:nvSpPr>
            <p:spPr>
              <a:xfrm>
                <a:off x="1702925" y="2008900"/>
                <a:ext cx="74025" cy="98300"/>
              </a:xfrm>
              <a:custGeom>
                <a:avLst/>
                <a:gdLst/>
                <a:ahLst/>
                <a:cxnLst/>
                <a:rect l="l" t="t" r="r" b="b"/>
                <a:pathLst>
                  <a:path w="2961" h="3932" extrusionOk="0">
                    <a:moveTo>
                      <a:pt x="2961" y="0"/>
                    </a:moveTo>
                    <a:lnTo>
                      <a:pt x="2945" y="16"/>
                    </a:lnTo>
                    <a:cubicBezTo>
                      <a:pt x="2865" y="1194"/>
                      <a:pt x="2690" y="2388"/>
                      <a:pt x="2451" y="3550"/>
                    </a:cubicBezTo>
                    <a:cubicBezTo>
                      <a:pt x="2451" y="3677"/>
                      <a:pt x="2388" y="3804"/>
                      <a:pt x="2276" y="3884"/>
                    </a:cubicBezTo>
                    <a:cubicBezTo>
                      <a:pt x="2213" y="3916"/>
                      <a:pt x="2149" y="3916"/>
                      <a:pt x="2069" y="3916"/>
                    </a:cubicBezTo>
                    <a:lnTo>
                      <a:pt x="907" y="3884"/>
                    </a:lnTo>
                    <a:lnTo>
                      <a:pt x="96" y="3852"/>
                    </a:lnTo>
                    <a:lnTo>
                      <a:pt x="0" y="3852"/>
                    </a:lnTo>
                    <a:cubicBezTo>
                      <a:pt x="0" y="3868"/>
                      <a:pt x="0" y="3868"/>
                      <a:pt x="0" y="3868"/>
                    </a:cubicBezTo>
                    <a:lnTo>
                      <a:pt x="80" y="3868"/>
                    </a:lnTo>
                    <a:lnTo>
                      <a:pt x="907" y="3900"/>
                    </a:lnTo>
                    <a:lnTo>
                      <a:pt x="2069" y="3932"/>
                    </a:lnTo>
                    <a:lnTo>
                      <a:pt x="2117" y="3932"/>
                    </a:lnTo>
                    <a:cubicBezTo>
                      <a:pt x="2181" y="3932"/>
                      <a:pt x="2229" y="3916"/>
                      <a:pt x="2292" y="3900"/>
                    </a:cubicBezTo>
                    <a:cubicBezTo>
                      <a:pt x="2388" y="3820"/>
                      <a:pt x="2451" y="3693"/>
                      <a:pt x="2467" y="3566"/>
                    </a:cubicBezTo>
                    <a:cubicBezTo>
                      <a:pt x="2706" y="2388"/>
                      <a:pt x="2865" y="1194"/>
                      <a:pt x="2961" y="16"/>
                    </a:cubicBezTo>
                    <a:cubicBezTo>
                      <a:pt x="2961" y="0"/>
                      <a:pt x="2961" y="0"/>
                      <a:pt x="2961" y="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55"/>
              <p:cNvSpPr/>
              <p:nvPr/>
            </p:nvSpPr>
            <p:spPr>
              <a:xfrm>
                <a:off x="1760225" y="1947600"/>
                <a:ext cx="127350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5094" h="6352" extrusionOk="0">
                    <a:moveTo>
                      <a:pt x="5062" y="1"/>
                    </a:moveTo>
                    <a:cubicBezTo>
                      <a:pt x="4791" y="1258"/>
                      <a:pt x="4266" y="2452"/>
                      <a:pt x="3518" y="3503"/>
                    </a:cubicBezTo>
                    <a:cubicBezTo>
                      <a:pt x="2643" y="4744"/>
                      <a:pt x="1417" y="5731"/>
                      <a:pt x="0" y="6336"/>
                    </a:cubicBezTo>
                    <a:lnTo>
                      <a:pt x="0" y="6352"/>
                    </a:lnTo>
                    <a:cubicBezTo>
                      <a:pt x="1417" y="5747"/>
                      <a:pt x="2643" y="4776"/>
                      <a:pt x="3534" y="3519"/>
                    </a:cubicBezTo>
                    <a:cubicBezTo>
                      <a:pt x="4282" y="2468"/>
                      <a:pt x="4807" y="1274"/>
                      <a:pt x="5078" y="17"/>
                    </a:cubicBezTo>
                    <a:cubicBezTo>
                      <a:pt x="5078" y="1"/>
                      <a:pt x="5094" y="1"/>
                      <a:pt x="5078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47" name="Google Shape;1247;p55"/>
          <p:cNvSpPr txBox="1">
            <a:spLocks noGrp="1"/>
          </p:cNvSpPr>
          <p:nvPr>
            <p:ph type="ctrTitle"/>
          </p:nvPr>
        </p:nvSpPr>
        <p:spPr>
          <a:xfrm>
            <a:off x="-2921151" y="227751"/>
            <a:ext cx="77145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/>
              <a:t>經費預估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1131459A-3409-0B4D-F156-BA9439C7F58B}"/>
              </a:ext>
            </a:extLst>
          </p:cNvPr>
          <p:cNvGraphicFramePr>
            <a:graphicFrameLocks noGrp="1"/>
          </p:cNvGraphicFramePr>
          <p:nvPr/>
        </p:nvGraphicFramePr>
        <p:xfrm>
          <a:off x="2204357" y="51026"/>
          <a:ext cx="4503167" cy="5141298"/>
        </p:xfrm>
        <a:graphic>
          <a:graphicData uri="http://schemas.openxmlformats.org/drawingml/2006/table">
            <a:tbl>
              <a:tblPr firstRow="1" bandRow="1">
                <a:tableStyleId>{9E60B65C-F220-4DD2-BF8E-B3100FAA0C57}</a:tableStyleId>
              </a:tblPr>
              <a:tblGrid>
                <a:gridCol w="2682323">
                  <a:extLst>
                    <a:ext uri="{9D8B030D-6E8A-4147-A177-3AD203B41FA5}">
                      <a16:colId xmlns:a16="http://schemas.microsoft.com/office/drawing/2014/main" val="2203941555"/>
                    </a:ext>
                  </a:extLst>
                </a:gridCol>
                <a:gridCol w="1820844">
                  <a:extLst>
                    <a:ext uri="{9D8B030D-6E8A-4147-A177-3AD203B41FA5}">
                      <a16:colId xmlns:a16="http://schemas.microsoft.com/office/drawing/2014/main" val="3117559937"/>
                    </a:ext>
                  </a:extLst>
                </a:gridCol>
              </a:tblGrid>
              <a:tr h="475570">
                <a:tc>
                  <a:txBody>
                    <a:bodyPr/>
                    <a:lstStyle/>
                    <a:p>
                      <a:pPr fontAlgn="t"/>
                      <a:r>
                        <a:rPr lang="zh-TW" altLang="en-US" sz="2000" b="1">
                          <a:solidFill>
                            <a:srgbClr val="262065"/>
                          </a:solidFill>
                          <a:effectLst/>
                          <a:ea typeface="標楷體"/>
                        </a:rPr>
                        <a:t>營業收入</a:t>
                      </a:r>
                      <a:r>
                        <a:rPr lang="zh-TW" altLang="en-US" sz="2000">
                          <a:solidFill>
                            <a:srgbClr val="262065"/>
                          </a:solidFill>
                          <a:effectLst/>
                          <a:latin typeface="標楷體"/>
                        </a:rPr>
                        <a:t> </a:t>
                      </a:r>
                      <a:endParaRPr lang="zh-TW" altLang="en-US" sz="2000">
                        <a:solidFill>
                          <a:srgbClr val="262065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TW" sz="2000" b="1">
                          <a:solidFill>
                            <a:srgbClr val="262065"/>
                          </a:solidFill>
                          <a:effectLst/>
                          <a:latin typeface="Arial"/>
                        </a:rPr>
                        <a:t>500,000</a:t>
                      </a:r>
                      <a:r>
                        <a:rPr lang="zh-TW" altLang="en-US" sz="2000">
                          <a:solidFill>
                            <a:srgbClr val="262065"/>
                          </a:solidFill>
                          <a:effectLst/>
                          <a:latin typeface="Arial"/>
                        </a:rPr>
                        <a:t> </a:t>
                      </a:r>
                      <a:endParaRPr lang="zh-TW" altLang="en-US" sz="2000">
                        <a:solidFill>
                          <a:srgbClr val="262065"/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2000866"/>
                  </a:ext>
                </a:extLst>
              </a:tr>
              <a:tr h="475570">
                <a:tc>
                  <a:txBody>
                    <a:bodyPr/>
                    <a:lstStyle/>
                    <a:p>
                      <a:pPr fontAlgn="t"/>
                      <a:r>
                        <a:rPr lang="zh-TW" altLang="en-US" sz="2000" b="1">
                          <a:solidFill>
                            <a:srgbClr val="262065"/>
                          </a:solidFill>
                          <a:effectLst/>
                          <a:ea typeface="標楷體"/>
                        </a:rPr>
                        <a:t>營業成本</a:t>
                      </a:r>
                      <a:r>
                        <a:rPr lang="zh-TW" altLang="en-US" sz="2000">
                          <a:solidFill>
                            <a:srgbClr val="262065"/>
                          </a:solidFill>
                          <a:effectLst/>
                          <a:latin typeface="標楷體"/>
                        </a:rPr>
                        <a:t> </a:t>
                      </a:r>
                      <a:endParaRPr lang="zh-TW" altLang="en-US" sz="2000">
                        <a:solidFill>
                          <a:srgbClr val="262065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2000">
                          <a:solidFill>
                            <a:srgbClr val="262065"/>
                          </a:solidFill>
                          <a:effectLst/>
                          <a:latin typeface="Arial"/>
                        </a:rPr>
                        <a:t>200,000</a:t>
                      </a:r>
                      <a:r>
                        <a:rPr lang="zh-TW" altLang="en-US" sz="2000">
                          <a:solidFill>
                            <a:srgbClr val="262065"/>
                          </a:solidFill>
                          <a:effectLst/>
                          <a:latin typeface="Arial"/>
                        </a:rPr>
                        <a:t> </a:t>
                      </a:r>
                      <a:endParaRPr lang="zh-TW" altLang="en-US" sz="2000">
                        <a:solidFill>
                          <a:srgbClr val="262065"/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2414178"/>
                  </a:ext>
                </a:extLst>
              </a:tr>
              <a:tr h="475570">
                <a:tc>
                  <a:txBody>
                    <a:bodyPr/>
                    <a:lstStyle/>
                    <a:p>
                      <a:pPr fontAlgn="t"/>
                      <a:r>
                        <a:rPr lang="zh-TW" altLang="en-US" sz="2000" b="1">
                          <a:solidFill>
                            <a:srgbClr val="262065"/>
                          </a:solidFill>
                          <a:effectLst/>
                          <a:ea typeface="標楷體"/>
                        </a:rPr>
                        <a:t>營業毛利</a:t>
                      </a:r>
                      <a:r>
                        <a:rPr lang="zh-TW" altLang="en-US" sz="2000">
                          <a:solidFill>
                            <a:srgbClr val="262065"/>
                          </a:solidFill>
                          <a:effectLst/>
                          <a:latin typeface="標楷體"/>
                        </a:rPr>
                        <a:t> </a:t>
                      </a:r>
                      <a:endParaRPr lang="zh-TW" altLang="en-US" sz="2000">
                        <a:solidFill>
                          <a:srgbClr val="262065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2000">
                          <a:solidFill>
                            <a:srgbClr val="262065"/>
                          </a:solidFill>
                          <a:effectLst/>
                          <a:latin typeface="Arial"/>
                        </a:rPr>
                        <a:t>300,000</a:t>
                      </a:r>
                      <a:r>
                        <a:rPr lang="zh-TW" altLang="en-US" sz="2000">
                          <a:solidFill>
                            <a:srgbClr val="262065"/>
                          </a:solidFill>
                          <a:effectLst/>
                          <a:latin typeface="Arial"/>
                        </a:rPr>
                        <a:t> </a:t>
                      </a:r>
                      <a:endParaRPr lang="zh-TW" altLang="en-US" sz="2000">
                        <a:solidFill>
                          <a:srgbClr val="262065"/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111721"/>
                  </a:ext>
                </a:extLst>
              </a:tr>
              <a:tr h="861168">
                <a:tc>
                  <a:txBody>
                    <a:bodyPr/>
                    <a:lstStyle/>
                    <a:p>
                      <a:pPr fontAlgn="t"/>
                      <a:r>
                        <a:rPr lang="zh-TW" altLang="en-US" sz="2000" b="1">
                          <a:solidFill>
                            <a:srgbClr val="262065"/>
                          </a:solidFill>
                          <a:effectLst/>
                          <a:ea typeface="標楷體"/>
                        </a:rPr>
                        <a:t>營業費用</a:t>
                      </a:r>
                      <a:r>
                        <a:rPr lang="zh-TW" altLang="en-US" sz="2000">
                          <a:solidFill>
                            <a:srgbClr val="262065"/>
                          </a:solidFill>
                          <a:effectLst/>
                          <a:latin typeface="標楷體"/>
                        </a:rPr>
                        <a:t> </a:t>
                      </a:r>
                      <a:endParaRPr lang="zh-TW" altLang="en-US" sz="2000">
                        <a:solidFill>
                          <a:srgbClr val="262065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TW" altLang="en-US" sz="2000">
                        <a:solidFill>
                          <a:srgbClr val="262065"/>
                        </a:solidFill>
                        <a:effectLst/>
                      </a:endParaRPr>
                    </a:p>
                    <a:p>
                      <a:pPr algn="just" rtl="0" fontAlgn="base">
                        <a:spcBef>
                          <a:spcPts val="600"/>
                        </a:spcBef>
                      </a:pPr>
                      <a:endParaRPr lang="zh-TW" altLang="en-US" sz="2000">
                        <a:solidFill>
                          <a:srgbClr val="262065"/>
                        </a:solidFill>
                        <a:effectLst/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5218461"/>
                  </a:ext>
                </a:extLst>
              </a:tr>
              <a:tr h="475570">
                <a:tc>
                  <a:txBody>
                    <a:bodyPr/>
                    <a:lstStyle/>
                    <a:p>
                      <a:pPr fontAlgn="t"/>
                      <a:r>
                        <a:rPr lang="zh-TW" altLang="en-US" sz="2000">
                          <a:solidFill>
                            <a:srgbClr val="262065"/>
                          </a:solidFill>
                          <a:effectLst/>
                          <a:ea typeface="標楷體"/>
                        </a:rPr>
                        <a:t>    人事費用</a:t>
                      </a:r>
                      <a:r>
                        <a:rPr lang="zh-TW" altLang="en-US" sz="2000">
                          <a:solidFill>
                            <a:srgbClr val="262065"/>
                          </a:solidFill>
                          <a:effectLst/>
                          <a:latin typeface="標楷體"/>
                        </a:rPr>
                        <a:t> </a:t>
                      </a:r>
                      <a:endParaRPr lang="zh-TW" altLang="en-US" sz="2000">
                        <a:solidFill>
                          <a:srgbClr val="262065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2000">
                          <a:solidFill>
                            <a:srgbClr val="262065"/>
                          </a:solidFill>
                          <a:effectLst/>
                          <a:latin typeface="Arial"/>
                        </a:rPr>
                        <a:t>40,000</a:t>
                      </a:r>
                      <a:r>
                        <a:rPr lang="zh-TW" altLang="en-US" sz="2000">
                          <a:solidFill>
                            <a:srgbClr val="262065"/>
                          </a:solidFill>
                          <a:effectLst/>
                          <a:latin typeface="Arial"/>
                        </a:rPr>
                        <a:t> </a:t>
                      </a:r>
                      <a:endParaRPr lang="zh-TW" altLang="en-US" sz="2000">
                        <a:solidFill>
                          <a:srgbClr val="262065"/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5295729"/>
                  </a:ext>
                </a:extLst>
              </a:tr>
              <a:tr h="475570">
                <a:tc>
                  <a:txBody>
                    <a:bodyPr/>
                    <a:lstStyle/>
                    <a:p>
                      <a:pPr fontAlgn="t"/>
                      <a:r>
                        <a:rPr lang="zh-TW" altLang="en-US" sz="2000">
                          <a:solidFill>
                            <a:srgbClr val="262065"/>
                          </a:solidFill>
                          <a:effectLst/>
                          <a:ea typeface="標楷體"/>
                        </a:rPr>
                        <a:t>    行銷費用</a:t>
                      </a:r>
                      <a:r>
                        <a:rPr lang="zh-TW" altLang="en-US" sz="2000">
                          <a:solidFill>
                            <a:srgbClr val="262065"/>
                          </a:solidFill>
                          <a:effectLst/>
                          <a:latin typeface="標楷體"/>
                        </a:rPr>
                        <a:t> </a:t>
                      </a:r>
                      <a:endParaRPr lang="zh-TW" altLang="en-US" sz="2000">
                        <a:solidFill>
                          <a:srgbClr val="262065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2000">
                          <a:solidFill>
                            <a:srgbClr val="262065"/>
                          </a:solidFill>
                          <a:effectLst/>
                          <a:latin typeface="Arial"/>
                        </a:rPr>
                        <a:t>10,000</a:t>
                      </a:r>
                      <a:r>
                        <a:rPr lang="zh-TW" altLang="en-US" sz="2000">
                          <a:solidFill>
                            <a:srgbClr val="262065"/>
                          </a:solidFill>
                          <a:effectLst/>
                          <a:latin typeface="Arial"/>
                        </a:rPr>
                        <a:t> </a:t>
                      </a:r>
                      <a:endParaRPr lang="zh-TW" altLang="en-US" sz="2000">
                        <a:solidFill>
                          <a:srgbClr val="262065"/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8539683"/>
                  </a:ext>
                </a:extLst>
              </a:tr>
              <a:tr h="475570">
                <a:tc>
                  <a:txBody>
                    <a:bodyPr/>
                    <a:lstStyle/>
                    <a:p>
                      <a:pPr fontAlgn="t"/>
                      <a:r>
                        <a:rPr lang="zh-TW" altLang="en-US" sz="2000">
                          <a:solidFill>
                            <a:srgbClr val="262065"/>
                          </a:solidFill>
                          <a:effectLst/>
                          <a:ea typeface="標楷體"/>
                        </a:rPr>
                        <a:t>    房租</a:t>
                      </a:r>
                      <a:r>
                        <a:rPr lang="zh-TW" altLang="en-US" sz="2000">
                          <a:solidFill>
                            <a:srgbClr val="262065"/>
                          </a:solidFill>
                          <a:effectLst/>
                          <a:latin typeface="標楷體"/>
                        </a:rPr>
                        <a:t> </a:t>
                      </a:r>
                      <a:endParaRPr lang="zh-TW" altLang="en-US" sz="2000">
                        <a:solidFill>
                          <a:srgbClr val="262065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2000">
                          <a:solidFill>
                            <a:srgbClr val="262065"/>
                          </a:solidFill>
                          <a:effectLst/>
                          <a:latin typeface="Arial"/>
                        </a:rPr>
                        <a:t>0(</a:t>
                      </a:r>
                      <a:r>
                        <a:rPr lang="zh-TW" altLang="en-US" sz="2000">
                          <a:solidFill>
                            <a:srgbClr val="262065"/>
                          </a:solidFill>
                          <a:effectLst/>
                          <a:ea typeface="標楷體"/>
                        </a:rPr>
                        <a:t>自家</a:t>
                      </a:r>
                      <a:r>
                        <a:rPr lang="en-US" altLang="zh-TW" sz="2000">
                          <a:solidFill>
                            <a:srgbClr val="262065"/>
                          </a:solidFill>
                          <a:effectLst/>
                          <a:ea typeface="Arial" panose="020B0604020202020204" pitchFamily="34" charset="0"/>
                        </a:rPr>
                        <a:t>)</a:t>
                      </a:r>
                      <a:r>
                        <a:rPr lang="zh-TW" altLang="en-US" sz="2000">
                          <a:solidFill>
                            <a:srgbClr val="262065"/>
                          </a:solidFill>
                          <a:effectLst/>
                          <a:latin typeface="Arial"/>
                        </a:rPr>
                        <a:t> </a:t>
                      </a:r>
                      <a:endParaRPr lang="zh-TW" altLang="en-US" sz="2000">
                        <a:solidFill>
                          <a:srgbClr val="262065"/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7358605"/>
                  </a:ext>
                </a:extLst>
              </a:tr>
              <a:tr h="475570">
                <a:tc>
                  <a:txBody>
                    <a:bodyPr/>
                    <a:lstStyle/>
                    <a:p>
                      <a:pPr fontAlgn="t"/>
                      <a:r>
                        <a:rPr lang="zh-TW" altLang="en-US" sz="2000">
                          <a:solidFill>
                            <a:srgbClr val="262065"/>
                          </a:solidFill>
                          <a:effectLst/>
                          <a:ea typeface="標楷體"/>
                        </a:rPr>
                        <a:t>    水電</a:t>
                      </a:r>
                      <a:r>
                        <a:rPr lang="zh-TW" altLang="en-US" sz="2000">
                          <a:solidFill>
                            <a:srgbClr val="262065"/>
                          </a:solidFill>
                          <a:effectLst/>
                          <a:latin typeface="標楷體"/>
                        </a:rPr>
                        <a:t> </a:t>
                      </a:r>
                      <a:endParaRPr lang="zh-TW" altLang="en-US" sz="2000">
                        <a:solidFill>
                          <a:srgbClr val="262065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2000">
                          <a:solidFill>
                            <a:srgbClr val="262065"/>
                          </a:solidFill>
                          <a:effectLst/>
                          <a:latin typeface="Arial"/>
                        </a:rPr>
                        <a:t>10,000</a:t>
                      </a:r>
                      <a:r>
                        <a:rPr lang="zh-TW" altLang="en-US" sz="2000">
                          <a:solidFill>
                            <a:srgbClr val="262065"/>
                          </a:solidFill>
                          <a:effectLst/>
                          <a:latin typeface="Arial"/>
                        </a:rPr>
                        <a:t> </a:t>
                      </a:r>
                      <a:endParaRPr lang="zh-TW" altLang="en-US" sz="2000">
                        <a:solidFill>
                          <a:srgbClr val="262065"/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6126270"/>
                  </a:ext>
                </a:extLst>
              </a:tr>
              <a:tr h="475570">
                <a:tc>
                  <a:txBody>
                    <a:bodyPr/>
                    <a:lstStyle/>
                    <a:p>
                      <a:pPr fontAlgn="t"/>
                      <a:r>
                        <a:rPr lang="zh-TW" altLang="en-US" sz="2000">
                          <a:solidFill>
                            <a:srgbClr val="262065"/>
                          </a:solidFill>
                          <a:effectLst/>
                          <a:ea typeface="標楷體"/>
                        </a:rPr>
                        <a:t>營業費用合計</a:t>
                      </a:r>
                      <a:r>
                        <a:rPr lang="zh-TW" altLang="en-US" sz="2000">
                          <a:solidFill>
                            <a:srgbClr val="262065"/>
                          </a:solidFill>
                          <a:effectLst/>
                          <a:latin typeface="標楷體"/>
                        </a:rPr>
                        <a:t> </a:t>
                      </a:r>
                      <a:endParaRPr lang="zh-TW" altLang="en-US" sz="2000">
                        <a:solidFill>
                          <a:srgbClr val="262065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2000">
                          <a:solidFill>
                            <a:srgbClr val="262065"/>
                          </a:solidFill>
                          <a:effectLst/>
                          <a:latin typeface="Arial"/>
                        </a:rPr>
                        <a:t>60,000</a:t>
                      </a:r>
                      <a:r>
                        <a:rPr lang="zh-TW" altLang="en-US" sz="2000">
                          <a:solidFill>
                            <a:srgbClr val="262065"/>
                          </a:solidFill>
                          <a:effectLst/>
                          <a:latin typeface="Arial"/>
                        </a:rPr>
                        <a:t> </a:t>
                      </a:r>
                      <a:endParaRPr lang="zh-TW" altLang="en-US" sz="2000">
                        <a:solidFill>
                          <a:srgbClr val="262065"/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0289013"/>
                  </a:ext>
                </a:extLst>
              </a:tr>
              <a:tr h="475570">
                <a:tc>
                  <a:txBody>
                    <a:bodyPr/>
                    <a:lstStyle/>
                    <a:p>
                      <a:pPr fontAlgn="t"/>
                      <a:r>
                        <a:rPr lang="zh-TW" altLang="en-US" sz="2000">
                          <a:solidFill>
                            <a:srgbClr val="262065"/>
                          </a:solidFill>
                          <a:effectLst/>
                          <a:ea typeface="標楷體"/>
                        </a:rPr>
                        <a:t>營業淨利</a:t>
                      </a:r>
                      <a:r>
                        <a:rPr lang="zh-TW" altLang="en-US" sz="2000">
                          <a:solidFill>
                            <a:srgbClr val="262065"/>
                          </a:solidFill>
                          <a:effectLst/>
                          <a:latin typeface="標楷體"/>
                        </a:rPr>
                        <a:t> </a:t>
                      </a:r>
                      <a:endParaRPr lang="zh-TW" altLang="en-US" sz="2000">
                        <a:solidFill>
                          <a:srgbClr val="262065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2000">
                          <a:solidFill>
                            <a:srgbClr val="262065"/>
                          </a:solidFill>
                          <a:effectLst/>
                          <a:latin typeface="Arial"/>
                        </a:rPr>
                        <a:t>240,000</a:t>
                      </a:r>
                      <a:r>
                        <a:rPr lang="zh-TW" altLang="en-US" sz="2000">
                          <a:solidFill>
                            <a:srgbClr val="262065"/>
                          </a:solidFill>
                          <a:effectLst/>
                          <a:latin typeface="Arial"/>
                        </a:rPr>
                        <a:t> </a:t>
                      </a:r>
                      <a:endParaRPr lang="zh-TW" altLang="en-US" sz="2000">
                        <a:solidFill>
                          <a:srgbClr val="262065"/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7824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6623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672;p43">
            <a:extLst>
              <a:ext uri="{FF2B5EF4-FFF2-40B4-BE49-F238E27FC236}">
                <a16:creationId xmlns:a16="http://schemas.microsoft.com/office/drawing/2014/main" id="{D6289682-4F19-4F80-83A1-76D0E50BD83F}"/>
              </a:ext>
            </a:extLst>
          </p:cNvPr>
          <p:cNvGrpSpPr/>
          <p:nvPr/>
        </p:nvGrpSpPr>
        <p:grpSpPr>
          <a:xfrm>
            <a:off x="5345434" y="2690010"/>
            <a:ext cx="2846996" cy="1896860"/>
            <a:chOff x="794135" y="1376273"/>
            <a:chExt cx="3724719" cy="2772588"/>
          </a:xfrm>
        </p:grpSpPr>
        <p:sp>
          <p:nvSpPr>
            <p:cNvPr id="115" name="Google Shape;673;p43">
              <a:extLst>
                <a:ext uri="{FF2B5EF4-FFF2-40B4-BE49-F238E27FC236}">
                  <a16:creationId xmlns:a16="http://schemas.microsoft.com/office/drawing/2014/main" id="{38FD0F2A-1D76-4871-B6BE-0E6941599E58}"/>
                </a:ext>
              </a:extLst>
            </p:cNvPr>
            <p:cNvSpPr/>
            <p:nvPr/>
          </p:nvSpPr>
          <p:spPr>
            <a:xfrm>
              <a:off x="1041607" y="3627876"/>
              <a:ext cx="3164086" cy="299891"/>
            </a:xfrm>
            <a:custGeom>
              <a:avLst/>
              <a:gdLst/>
              <a:ahLst/>
              <a:cxnLst/>
              <a:rect l="l" t="t" r="r" b="b"/>
              <a:pathLst>
                <a:path w="30069" h="2850" extrusionOk="0">
                  <a:moveTo>
                    <a:pt x="15042" y="0"/>
                  </a:moveTo>
                  <a:cubicBezTo>
                    <a:pt x="6733" y="0"/>
                    <a:pt x="0" y="637"/>
                    <a:pt x="0" y="1417"/>
                  </a:cubicBezTo>
                  <a:cubicBezTo>
                    <a:pt x="0" y="2213"/>
                    <a:pt x="6733" y="2849"/>
                    <a:pt x="15042" y="2849"/>
                  </a:cubicBezTo>
                  <a:cubicBezTo>
                    <a:pt x="23335" y="2849"/>
                    <a:pt x="30068" y="2213"/>
                    <a:pt x="30068" y="1417"/>
                  </a:cubicBezTo>
                  <a:cubicBezTo>
                    <a:pt x="30068" y="637"/>
                    <a:pt x="23335" y="0"/>
                    <a:pt x="1504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674;p43">
              <a:extLst>
                <a:ext uri="{FF2B5EF4-FFF2-40B4-BE49-F238E27FC236}">
                  <a16:creationId xmlns:a16="http://schemas.microsoft.com/office/drawing/2014/main" id="{20F3D20D-5D51-4959-81B9-772630BDF5EA}"/>
                </a:ext>
              </a:extLst>
            </p:cNvPr>
            <p:cNvSpPr/>
            <p:nvPr/>
          </p:nvSpPr>
          <p:spPr>
            <a:xfrm>
              <a:off x="830525" y="1376273"/>
              <a:ext cx="3688329" cy="2284224"/>
            </a:xfrm>
            <a:custGeom>
              <a:avLst/>
              <a:gdLst/>
              <a:ahLst/>
              <a:cxnLst/>
              <a:rect l="l" t="t" r="r" b="b"/>
              <a:pathLst>
                <a:path w="35051" h="21708" extrusionOk="0">
                  <a:moveTo>
                    <a:pt x="22666" y="0"/>
                  </a:moveTo>
                  <a:cubicBezTo>
                    <a:pt x="22576" y="0"/>
                    <a:pt x="22486" y="2"/>
                    <a:pt x="22396" y="5"/>
                  </a:cubicBezTo>
                  <a:cubicBezTo>
                    <a:pt x="21059" y="69"/>
                    <a:pt x="19770" y="467"/>
                    <a:pt x="18528" y="960"/>
                  </a:cubicBezTo>
                  <a:cubicBezTo>
                    <a:pt x="17414" y="1406"/>
                    <a:pt x="16300" y="1931"/>
                    <a:pt x="15106" y="2043"/>
                  </a:cubicBezTo>
                  <a:cubicBezTo>
                    <a:pt x="14940" y="2057"/>
                    <a:pt x="14773" y="2063"/>
                    <a:pt x="14607" y="2063"/>
                  </a:cubicBezTo>
                  <a:cubicBezTo>
                    <a:pt x="13647" y="2063"/>
                    <a:pt x="12693" y="1858"/>
                    <a:pt x="11716" y="1804"/>
                  </a:cubicBezTo>
                  <a:cubicBezTo>
                    <a:pt x="11562" y="1795"/>
                    <a:pt x="11408" y="1790"/>
                    <a:pt x="11254" y="1790"/>
                  </a:cubicBezTo>
                  <a:cubicBezTo>
                    <a:pt x="7593" y="1790"/>
                    <a:pt x="4041" y="4306"/>
                    <a:pt x="2850" y="7789"/>
                  </a:cubicBezTo>
                  <a:cubicBezTo>
                    <a:pt x="2261" y="9540"/>
                    <a:pt x="2213" y="11482"/>
                    <a:pt x="1401" y="13137"/>
                  </a:cubicBezTo>
                  <a:cubicBezTo>
                    <a:pt x="1003" y="13981"/>
                    <a:pt x="383" y="14745"/>
                    <a:pt x="208" y="15668"/>
                  </a:cubicBezTo>
                  <a:cubicBezTo>
                    <a:pt x="1" y="16703"/>
                    <a:pt x="383" y="17769"/>
                    <a:pt x="844" y="18724"/>
                  </a:cubicBezTo>
                  <a:cubicBezTo>
                    <a:pt x="1930" y="21032"/>
                    <a:pt x="3573" y="21707"/>
                    <a:pt x="5689" y="21707"/>
                  </a:cubicBezTo>
                  <a:cubicBezTo>
                    <a:pt x="6272" y="21707"/>
                    <a:pt x="6892" y="21656"/>
                    <a:pt x="7545" y="21573"/>
                  </a:cubicBezTo>
                  <a:cubicBezTo>
                    <a:pt x="12055" y="21015"/>
                    <a:pt x="16596" y="20729"/>
                    <a:pt x="21151" y="20729"/>
                  </a:cubicBezTo>
                  <a:cubicBezTo>
                    <a:pt x="21275" y="20729"/>
                    <a:pt x="21398" y="20729"/>
                    <a:pt x="21521" y="20730"/>
                  </a:cubicBezTo>
                  <a:cubicBezTo>
                    <a:pt x="21970" y="20733"/>
                    <a:pt x="22421" y="20738"/>
                    <a:pt x="22873" y="20738"/>
                  </a:cubicBezTo>
                  <a:cubicBezTo>
                    <a:pt x="24680" y="20738"/>
                    <a:pt x="26494" y="20656"/>
                    <a:pt x="28174" y="20045"/>
                  </a:cubicBezTo>
                  <a:cubicBezTo>
                    <a:pt x="31326" y="18883"/>
                    <a:pt x="33602" y="15923"/>
                    <a:pt x="34478" y="12675"/>
                  </a:cubicBezTo>
                  <a:cubicBezTo>
                    <a:pt x="35051" y="10542"/>
                    <a:pt x="34971" y="7980"/>
                    <a:pt x="33364" y="6452"/>
                  </a:cubicBezTo>
                  <a:cubicBezTo>
                    <a:pt x="32552" y="5688"/>
                    <a:pt x="31469" y="5306"/>
                    <a:pt x="30498" y="4780"/>
                  </a:cubicBezTo>
                  <a:cubicBezTo>
                    <a:pt x="29512" y="4239"/>
                    <a:pt x="28604" y="3539"/>
                    <a:pt x="27824" y="2727"/>
                  </a:cubicBezTo>
                  <a:cubicBezTo>
                    <a:pt x="27283" y="2170"/>
                    <a:pt x="26790" y="1549"/>
                    <a:pt x="26185" y="1072"/>
                  </a:cubicBezTo>
                  <a:cubicBezTo>
                    <a:pt x="25190" y="314"/>
                    <a:pt x="23918" y="0"/>
                    <a:pt x="22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675;p43">
              <a:extLst>
                <a:ext uri="{FF2B5EF4-FFF2-40B4-BE49-F238E27FC236}">
                  <a16:creationId xmlns:a16="http://schemas.microsoft.com/office/drawing/2014/main" id="{421753D0-F13A-4E66-9095-D3F9F7AF2929}"/>
                </a:ext>
              </a:extLst>
            </p:cNvPr>
            <p:cNvSpPr/>
            <p:nvPr/>
          </p:nvSpPr>
          <p:spPr>
            <a:xfrm>
              <a:off x="1525644" y="3750147"/>
              <a:ext cx="487519" cy="105541"/>
            </a:xfrm>
            <a:custGeom>
              <a:avLst/>
              <a:gdLst/>
              <a:ahLst/>
              <a:cxnLst/>
              <a:rect l="l" t="t" r="r" b="b"/>
              <a:pathLst>
                <a:path w="4633" h="1003" extrusionOk="0">
                  <a:moveTo>
                    <a:pt x="2491" y="1"/>
                  </a:moveTo>
                  <a:cubicBezTo>
                    <a:pt x="2355" y="1"/>
                    <a:pt x="2220" y="6"/>
                    <a:pt x="2086" y="16"/>
                  </a:cubicBezTo>
                  <a:cubicBezTo>
                    <a:pt x="1608" y="64"/>
                    <a:pt x="526" y="318"/>
                    <a:pt x="0" y="812"/>
                  </a:cubicBezTo>
                  <a:cubicBezTo>
                    <a:pt x="1183" y="936"/>
                    <a:pt x="2386" y="1002"/>
                    <a:pt x="3593" y="1002"/>
                  </a:cubicBezTo>
                  <a:cubicBezTo>
                    <a:pt x="3928" y="1002"/>
                    <a:pt x="4264" y="997"/>
                    <a:pt x="4600" y="987"/>
                  </a:cubicBezTo>
                  <a:cubicBezTo>
                    <a:pt x="4632" y="828"/>
                    <a:pt x="4600" y="653"/>
                    <a:pt x="4521" y="494"/>
                  </a:cubicBezTo>
                  <a:cubicBezTo>
                    <a:pt x="4378" y="350"/>
                    <a:pt x="4203" y="255"/>
                    <a:pt x="4012" y="223"/>
                  </a:cubicBezTo>
                  <a:cubicBezTo>
                    <a:pt x="3509" y="72"/>
                    <a:pt x="2997" y="1"/>
                    <a:pt x="2491" y="1"/>
                  </a:cubicBezTo>
                  <a:close/>
                </a:path>
              </a:pathLst>
            </a:custGeom>
            <a:solidFill>
              <a:srgbClr val="F79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676;p43">
              <a:extLst>
                <a:ext uri="{FF2B5EF4-FFF2-40B4-BE49-F238E27FC236}">
                  <a16:creationId xmlns:a16="http://schemas.microsoft.com/office/drawing/2014/main" id="{E137BB56-9B80-48DA-964D-C16B8D820C87}"/>
                </a:ext>
              </a:extLst>
            </p:cNvPr>
            <p:cNvSpPr/>
            <p:nvPr/>
          </p:nvSpPr>
          <p:spPr>
            <a:xfrm>
              <a:off x="2935875" y="3732996"/>
              <a:ext cx="532767" cy="88599"/>
            </a:xfrm>
            <a:custGeom>
              <a:avLst/>
              <a:gdLst/>
              <a:ahLst/>
              <a:cxnLst/>
              <a:rect l="l" t="t" r="r" b="b"/>
              <a:pathLst>
                <a:path w="5063" h="842" extrusionOk="0">
                  <a:moveTo>
                    <a:pt x="2824" y="1"/>
                  </a:moveTo>
                  <a:cubicBezTo>
                    <a:pt x="1901" y="1"/>
                    <a:pt x="998" y="224"/>
                    <a:pt x="192" y="657"/>
                  </a:cubicBezTo>
                  <a:cubicBezTo>
                    <a:pt x="144" y="688"/>
                    <a:pt x="64" y="720"/>
                    <a:pt x="1" y="768"/>
                  </a:cubicBezTo>
                  <a:cubicBezTo>
                    <a:pt x="1320" y="805"/>
                    <a:pt x="2697" y="842"/>
                    <a:pt x="3975" y="842"/>
                  </a:cubicBezTo>
                  <a:cubicBezTo>
                    <a:pt x="4347" y="842"/>
                    <a:pt x="4711" y="839"/>
                    <a:pt x="5063" y="832"/>
                  </a:cubicBezTo>
                  <a:cubicBezTo>
                    <a:pt x="5063" y="752"/>
                    <a:pt x="5031" y="672"/>
                    <a:pt x="4999" y="609"/>
                  </a:cubicBezTo>
                  <a:cubicBezTo>
                    <a:pt x="4903" y="466"/>
                    <a:pt x="4760" y="370"/>
                    <a:pt x="4601" y="322"/>
                  </a:cubicBezTo>
                  <a:cubicBezTo>
                    <a:pt x="4092" y="131"/>
                    <a:pt x="3550" y="36"/>
                    <a:pt x="3009" y="4"/>
                  </a:cubicBezTo>
                  <a:cubicBezTo>
                    <a:pt x="2947" y="2"/>
                    <a:pt x="2886" y="1"/>
                    <a:pt x="2824" y="1"/>
                  </a:cubicBezTo>
                  <a:close/>
                </a:path>
              </a:pathLst>
            </a:custGeom>
            <a:solidFill>
              <a:srgbClr val="F79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677;p43">
              <a:extLst>
                <a:ext uri="{FF2B5EF4-FFF2-40B4-BE49-F238E27FC236}">
                  <a16:creationId xmlns:a16="http://schemas.microsoft.com/office/drawing/2014/main" id="{0C6C9100-F267-451F-84BD-99BCA0D23222}"/>
                </a:ext>
              </a:extLst>
            </p:cNvPr>
            <p:cNvSpPr/>
            <p:nvPr/>
          </p:nvSpPr>
          <p:spPr>
            <a:xfrm>
              <a:off x="3466843" y="3927662"/>
              <a:ext cx="21887" cy="13469"/>
            </a:xfrm>
            <a:custGeom>
              <a:avLst/>
              <a:gdLst/>
              <a:ahLst/>
              <a:cxnLst/>
              <a:rect l="l" t="t" r="r" b="b"/>
              <a:pathLst>
                <a:path w="208" h="128" fill="none" extrusionOk="0">
                  <a:moveTo>
                    <a:pt x="1" y="0"/>
                  </a:moveTo>
                  <a:cubicBezTo>
                    <a:pt x="48" y="16"/>
                    <a:pt x="160" y="96"/>
                    <a:pt x="208" y="128"/>
                  </a:cubicBezTo>
                </a:path>
              </a:pathLst>
            </a:custGeom>
            <a:noFill/>
            <a:ln w="800" cap="rnd" cmpd="sng">
              <a:solidFill>
                <a:srgbClr val="FFCC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678;p43">
              <a:extLst>
                <a:ext uri="{FF2B5EF4-FFF2-40B4-BE49-F238E27FC236}">
                  <a16:creationId xmlns:a16="http://schemas.microsoft.com/office/drawing/2014/main" id="{0D1D3B71-BDFA-4889-96A8-9E93912C706F}"/>
                </a:ext>
              </a:extLst>
            </p:cNvPr>
            <p:cNvSpPr/>
            <p:nvPr/>
          </p:nvSpPr>
          <p:spPr>
            <a:xfrm>
              <a:off x="3471894" y="3922611"/>
              <a:ext cx="20204" cy="13469"/>
            </a:xfrm>
            <a:custGeom>
              <a:avLst/>
              <a:gdLst/>
              <a:ahLst/>
              <a:cxnLst/>
              <a:rect l="l" t="t" r="r" b="b"/>
              <a:pathLst>
                <a:path w="192" h="128" fill="none" extrusionOk="0">
                  <a:moveTo>
                    <a:pt x="0" y="1"/>
                  </a:moveTo>
                  <a:cubicBezTo>
                    <a:pt x="64" y="32"/>
                    <a:pt x="128" y="80"/>
                    <a:pt x="191" y="128"/>
                  </a:cubicBezTo>
                </a:path>
              </a:pathLst>
            </a:custGeom>
            <a:noFill/>
            <a:ln w="800" cap="rnd" cmpd="sng">
              <a:solidFill>
                <a:srgbClr val="FFCC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" name="Google Shape;679;p43">
              <a:extLst>
                <a:ext uri="{FF2B5EF4-FFF2-40B4-BE49-F238E27FC236}">
                  <a16:creationId xmlns:a16="http://schemas.microsoft.com/office/drawing/2014/main" id="{9FAF5BDD-85F3-41CF-9C57-50426171C938}"/>
                </a:ext>
              </a:extLst>
            </p:cNvPr>
            <p:cNvGrpSpPr/>
            <p:nvPr/>
          </p:nvGrpSpPr>
          <p:grpSpPr>
            <a:xfrm>
              <a:off x="794135" y="3228564"/>
              <a:ext cx="3527541" cy="627141"/>
              <a:chOff x="5326525" y="4601675"/>
              <a:chExt cx="838075" cy="149000"/>
            </a:xfrm>
          </p:grpSpPr>
          <p:sp>
            <p:nvSpPr>
              <p:cNvPr id="192" name="Google Shape;680;p43">
                <a:extLst>
                  <a:ext uri="{FF2B5EF4-FFF2-40B4-BE49-F238E27FC236}">
                    <a16:creationId xmlns:a16="http://schemas.microsoft.com/office/drawing/2014/main" id="{A027AE6A-2B28-484B-812E-7F380BE51C53}"/>
                  </a:ext>
                </a:extLst>
              </p:cNvPr>
              <p:cNvSpPr/>
              <p:nvPr/>
            </p:nvSpPr>
            <p:spPr>
              <a:xfrm>
                <a:off x="5326525" y="4615175"/>
                <a:ext cx="838075" cy="135500"/>
              </a:xfrm>
              <a:custGeom>
                <a:avLst/>
                <a:gdLst/>
                <a:ahLst/>
                <a:cxnLst/>
                <a:rect l="l" t="t" r="r" b="b"/>
                <a:pathLst>
                  <a:path w="33523" h="5420" extrusionOk="0">
                    <a:moveTo>
                      <a:pt x="25367" y="1"/>
                    </a:moveTo>
                    <a:cubicBezTo>
                      <a:pt x="23803" y="1"/>
                      <a:pt x="22162" y="547"/>
                      <a:pt x="20773" y="995"/>
                    </a:cubicBezTo>
                    <a:cubicBezTo>
                      <a:pt x="20216" y="1170"/>
                      <a:pt x="19658" y="1329"/>
                      <a:pt x="19085" y="1441"/>
                    </a:cubicBezTo>
                    <a:cubicBezTo>
                      <a:pt x="18751" y="1504"/>
                      <a:pt x="18411" y="1532"/>
                      <a:pt x="18056" y="1532"/>
                    </a:cubicBezTo>
                    <a:cubicBezTo>
                      <a:pt x="17432" y="1532"/>
                      <a:pt x="16765" y="1445"/>
                      <a:pt x="16013" y="1313"/>
                    </a:cubicBezTo>
                    <a:cubicBezTo>
                      <a:pt x="14851" y="1106"/>
                      <a:pt x="13467" y="772"/>
                      <a:pt x="11716" y="438"/>
                    </a:cubicBezTo>
                    <a:cubicBezTo>
                      <a:pt x="11270" y="358"/>
                      <a:pt x="10872" y="295"/>
                      <a:pt x="10506" y="247"/>
                    </a:cubicBezTo>
                    <a:cubicBezTo>
                      <a:pt x="9908" y="165"/>
                      <a:pt x="9389" y="128"/>
                      <a:pt x="8931" y="128"/>
                    </a:cubicBezTo>
                    <a:cubicBezTo>
                      <a:pt x="8047" y="128"/>
                      <a:pt x="7384" y="265"/>
                      <a:pt x="6797" y="486"/>
                    </a:cubicBezTo>
                    <a:cubicBezTo>
                      <a:pt x="6527" y="597"/>
                      <a:pt x="6272" y="708"/>
                      <a:pt x="6017" y="836"/>
                    </a:cubicBezTo>
                    <a:cubicBezTo>
                      <a:pt x="5858" y="915"/>
                      <a:pt x="5683" y="1011"/>
                      <a:pt x="5508" y="1106"/>
                    </a:cubicBezTo>
                    <a:cubicBezTo>
                      <a:pt x="4327" y="1772"/>
                      <a:pt x="3344" y="2121"/>
                      <a:pt x="2404" y="2121"/>
                    </a:cubicBezTo>
                    <a:cubicBezTo>
                      <a:pt x="2152" y="2121"/>
                      <a:pt x="1904" y="2096"/>
                      <a:pt x="1656" y="2045"/>
                    </a:cubicBezTo>
                    <a:cubicBezTo>
                      <a:pt x="1562" y="2027"/>
                      <a:pt x="1468" y="2018"/>
                      <a:pt x="1375" y="2018"/>
                    </a:cubicBezTo>
                    <a:cubicBezTo>
                      <a:pt x="838" y="2018"/>
                      <a:pt x="335" y="2321"/>
                      <a:pt x="64" y="2809"/>
                    </a:cubicBezTo>
                    <a:cubicBezTo>
                      <a:pt x="48" y="2841"/>
                      <a:pt x="32" y="2873"/>
                      <a:pt x="32" y="2905"/>
                    </a:cubicBezTo>
                    <a:cubicBezTo>
                      <a:pt x="16" y="2921"/>
                      <a:pt x="16" y="2937"/>
                      <a:pt x="0" y="2969"/>
                    </a:cubicBezTo>
                    <a:lnTo>
                      <a:pt x="0" y="2985"/>
                    </a:lnTo>
                    <a:cubicBezTo>
                      <a:pt x="0" y="3000"/>
                      <a:pt x="0" y="3032"/>
                      <a:pt x="0" y="3064"/>
                    </a:cubicBezTo>
                    <a:cubicBezTo>
                      <a:pt x="32" y="3207"/>
                      <a:pt x="191" y="3271"/>
                      <a:pt x="335" y="3303"/>
                    </a:cubicBezTo>
                    <a:cubicBezTo>
                      <a:pt x="1083" y="3510"/>
                      <a:pt x="1799" y="3398"/>
                      <a:pt x="2515" y="3701"/>
                    </a:cubicBezTo>
                    <a:cubicBezTo>
                      <a:pt x="3311" y="4035"/>
                      <a:pt x="4059" y="4449"/>
                      <a:pt x="4839" y="4783"/>
                    </a:cubicBezTo>
                    <a:cubicBezTo>
                      <a:pt x="5269" y="4974"/>
                      <a:pt x="6017" y="5117"/>
                      <a:pt x="6940" y="5229"/>
                    </a:cubicBezTo>
                    <a:cubicBezTo>
                      <a:pt x="8136" y="5353"/>
                      <a:pt x="9331" y="5419"/>
                      <a:pt x="10534" y="5419"/>
                    </a:cubicBezTo>
                    <a:cubicBezTo>
                      <a:pt x="10869" y="5419"/>
                      <a:pt x="11204" y="5414"/>
                      <a:pt x="11541" y="5404"/>
                    </a:cubicBezTo>
                    <a:cubicBezTo>
                      <a:pt x="12655" y="5388"/>
                      <a:pt x="13785" y="5293"/>
                      <a:pt x="14899" y="5117"/>
                    </a:cubicBezTo>
                    <a:cubicBezTo>
                      <a:pt x="15538" y="5009"/>
                      <a:pt x="16478" y="4973"/>
                      <a:pt x="17581" y="4973"/>
                    </a:cubicBezTo>
                    <a:cubicBezTo>
                      <a:pt x="18427" y="4973"/>
                      <a:pt x="19368" y="4994"/>
                      <a:pt x="20343" y="5022"/>
                    </a:cubicBezTo>
                    <a:cubicBezTo>
                      <a:pt x="21721" y="5048"/>
                      <a:pt x="23161" y="5094"/>
                      <a:pt x="24487" y="5094"/>
                    </a:cubicBezTo>
                    <a:cubicBezTo>
                      <a:pt x="24800" y="5094"/>
                      <a:pt x="25107" y="5092"/>
                      <a:pt x="25405" y="5086"/>
                    </a:cubicBezTo>
                    <a:cubicBezTo>
                      <a:pt x="26980" y="5054"/>
                      <a:pt x="28286" y="4926"/>
                      <a:pt x="28986" y="4624"/>
                    </a:cubicBezTo>
                    <a:cubicBezTo>
                      <a:pt x="30132" y="4131"/>
                      <a:pt x="30801" y="3351"/>
                      <a:pt x="31708" y="2571"/>
                    </a:cubicBezTo>
                    <a:cubicBezTo>
                      <a:pt x="31947" y="2380"/>
                      <a:pt x="33077" y="2093"/>
                      <a:pt x="33395" y="1695"/>
                    </a:cubicBezTo>
                    <a:cubicBezTo>
                      <a:pt x="33427" y="1663"/>
                      <a:pt x="33443" y="1632"/>
                      <a:pt x="33459" y="1600"/>
                    </a:cubicBezTo>
                    <a:cubicBezTo>
                      <a:pt x="33523" y="1456"/>
                      <a:pt x="33475" y="1297"/>
                      <a:pt x="33220" y="1122"/>
                    </a:cubicBezTo>
                    <a:cubicBezTo>
                      <a:pt x="33028" y="961"/>
                      <a:pt x="32676" y="914"/>
                      <a:pt x="32347" y="914"/>
                    </a:cubicBezTo>
                    <a:cubicBezTo>
                      <a:pt x="32157" y="914"/>
                      <a:pt x="31975" y="930"/>
                      <a:pt x="31835" y="947"/>
                    </a:cubicBezTo>
                    <a:cubicBezTo>
                      <a:pt x="31637" y="964"/>
                      <a:pt x="31442" y="972"/>
                      <a:pt x="31247" y="972"/>
                    </a:cubicBezTo>
                    <a:cubicBezTo>
                      <a:pt x="30878" y="972"/>
                      <a:pt x="30513" y="940"/>
                      <a:pt x="30148" y="868"/>
                    </a:cubicBezTo>
                    <a:cubicBezTo>
                      <a:pt x="29288" y="740"/>
                      <a:pt x="28302" y="486"/>
                      <a:pt x="27044" y="231"/>
                    </a:cubicBezTo>
                    <a:lnTo>
                      <a:pt x="26471" y="103"/>
                    </a:lnTo>
                    <a:cubicBezTo>
                      <a:pt x="26201" y="56"/>
                      <a:pt x="25930" y="24"/>
                      <a:pt x="25675" y="8"/>
                    </a:cubicBezTo>
                    <a:cubicBezTo>
                      <a:pt x="25573" y="3"/>
                      <a:pt x="25470" y="1"/>
                      <a:pt x="253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681;p43">
                <a:extLst>
                  <a:ext uri="{FF2B5EF4-FFF2-40B4-BE49-F238E27FC236}">
                    <a16:creationId xmlns:a16="http://schemas.microsoft.com/office/drawing/2014/main" id="{BE04D448-E646-4705-BAD3-670AF1D8BA58}"/>
                  </a:ext>
                </a:extLst>
              </p:cNvPr>
              <p:cNvSpPr/>
              <p:nvPr/>
            </p:nvSpPr>
            <p:spPr>
              <a:xfrm>
                <a:off x="5326525" y="4655150"/>
                <a:ext cx="836475" cy="51750"/>
              </a:xfrm>
              <a:custGeom>
                <a:avLst/>
                <a:gdLst/>
                <a:ahLst/>
                <a:cxnLst/>
                <a:rect l="l" t="t" r="r" b="b"/>
                <a:pathLst>
                  <a:path w="33459" h="2070" extrusionOk="0">
                    <a:moveTo>
                      <a:pt x="33459" y="1"/>
                    </a:moveTo>
                    <a:lnTo>
                      <a:pt x="33459" y="1"/>
                    </a:lnTo>
                    <a:cubicBezTo>
                      <a:pt x="32695" y="160"/>
                      <a:pt x="31724" y="351"/>
                      <a:pt x="30594" y="542"/>
                    </a:cubicBezTo>
                    <a:lnTo>
                      <a:pt x="30514" y="558"/>
                    </a:lnTo>
                    <a:lnTo>
                      <a:pt x="30275" y="606"/>
                    </a:lnTo>
                    <a:lnTo>
                      <a:pt x="30196" y="622"/>
                    </a:lnTo>
                    <a:cubicBezTo>
                      <a:pt x="28636" y="892"/>
                      <a:pt x="26821" y="1179"/>
                      <a:pt x="24927" y="1417"/>
                    </a:cubicBezTo>
                    <a:cubicBezTo>
                      <a:pt x="24895" y="1433"/>
                      <a:pt x="24863" y="1433"/>
                      <a:pt x="24832" y="1433"/>
                    </a:cubicBezTo>
                    <a:lnTo>
                      <a:pt x="24657" y="1449"/>
                    </a:lnTo>
                    <a:cubicBezTo>
                      <a:pt x="24625" y="1449"/>
                      <a:pt x="24593" y="1465"/>
                      <a:pt x="24561" y="1465"/>
                    </a:cubicBezTo>
                    <a:cubicBezTo>
                      <a:pt x="22428" y="1720"/>
                      <a:pt x="20184" y="1927"/>
                      <a:pt x="18083" y="1974"/>
                    </a:cubicBezTo>
                    <a:cubicBezTo>
                      <a:pt x="17414" y="1990"/>
                      <a:pt x="16730" y="1990"/>
                      <a:pt x="16029" y="1990"/>
                    </a:cubicBezTo>
                    <a:lnTo>
                      <a:pt x="15647" y="1990"/>
                    </a:lnTo>
                    <a:cubicBezTo>
                      <a:pt x="12082" y="1959"/>
                      <a:pt x="8198" y="1768"/>
                      <a:pt x="5142" y="1592"/>
                    </a:cubicBezTo>
                    <a:lnTo>
                      <a:pt x="5094" y="1592"/>
                    </a:lnTo>
                    <a:lnTo>
                      <a:pt x="4823" y="1577"/>
                    </a:lnTo>
                    <a:lnTo>
                      <a:pt x="4760" y="1577"/>
                    </a:lnTo>
                    <a:cubicBezTo>
                      <a:pt x="4075" y="1529"/>
                      <a:pt x="3439" y="1497"/>
                      <a:pt x="2850" y="1449"/>
                    </a:cubicBezTo>
                    <a:cubicBezTo>
                      <a:pt x="1369" y="1354"/>
                      <a:pt x="510" y="1306"/>
                      <a:pt x="16" y="1290"/>
                    </a:cubicBezTo>
                    <a:cubicBezTo>
                      <a:pt x="16" y="1306"/>
                      <a:pt x="16" y="1338"/>
                      <a:pt x="0" y="1354"/>
                    </a:cubicBezTo>
                    <a:lnTo>
                      <a:pt x="0" y="1370"/>
                    </a:lnTo>
                    <a:cubicBezTo>
                      <a:pt x="589" y="1401"/>
                      <a:pt x="1640" y="1465"/>
                      <a:pt x="2850" y="1529"/>
                    </a:cubicBezTo>
                    <a:lnTo>
                      <a:pt x="4760" y="1656"/>
                    </a:lnTo>
                    <a:lnTo>
                      <a:pt x="4807" y="1656"/>
                    </a:lnTo>
                    <a:lnTo>
                      <a:pt x="5078" y="1672"/>
                    </a:lnTo>
                    <a:lnTo>
                      <a:pt x="5142" y="1672"/>
                    </a:lnTo>
                    <a:cubicBezTo>
                      <a:pt x="8198" y="1847"/>
                      <a:pt x="12082" y="2054"/>
                      <a:pt x="15663" y="2070"/>
                    </a:cubicBezTo>
                    <a:lnTo>
                      <a:pt x="16252" y="2070"/>
                    </a:lnTo>
                    <a:cubicBezTo>
                      <a:pt x="16889" y="2070"/>
                      <a:pt x="17494" y="2070"/>
                      <a:pt x="18099" y="2054"/>
                    </a:cubicBezTo>
                    <a:cubicBezTo>
                      <a:pt x="20263" y="1990"/>
                      <a:pt x="22444" y="1815"/>
                      <a:pt x="24593" y="1545"/>
                    </a:cubicBezTo>
                    <a:lnTo>
                      <a:pt x="24688" y="1545"/>
                    </a:lnTo>
                    <a:cubicBezTo>
                      <a:pt x="24752" y="1529"/>
                      <a:pt x="24816" y="1513"/>
                      <a:pt x="24863" y="1513"/>
                    </a:cubicBezTo>
                    <a:lnTo>
                      <a:pt x="24959" y="1513"/>
                    </a:lnTo>
                    <a:cubicBezTo>
                      <a:pt x="26853" y="1258"/>
                      <a:pt x="28668" y="972"/>
                      <a:pt x="30228" y="701"/>
                    </a:cubicBezTo>
                    <a:lnTo>
                      <a:pt x="30323" y="685"/>
                    </a:lnTo>
                    <a:lnTo>
                      <a:pt x="30546" y="637"/>
                    </a:lnTo>
                    <a:lnTo>
                      <a:pt x="30626" y="622"/>
                    </a:lnTo>
                    <a:cubicBezTo>
                      <a:pt x="31708" y="430"/>
                      <a:pt x="32647" y="255"/>
                      <a:pt x="33395" y="96"/>
                    </a:cubicBezTo>
                    <a:cubicBezTo>
                      <a:pt x="33427" y="64"/>
                      <a:pt x="33443" y="33"/>
                      <a:pt x="33459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682;p43">
                <a:extLst>
                  <a:ext uri="{FF2B5EF4-FFF2-40B4-BE49-F238E27FC236}">
                    <a16:creationId xmlns:a16="http://schemas.microsoft.com/office/drawing/2014/main" id="{A2FC81EC-0485-4BB6-ADAE-7378362B4948}"/>
                  </a:ext>
                </a:extLst>
              </p:cNvPr>
              <p:cNvSpPr/>
              <p:nvPr/>
            </p:nvSpPr>
            <p:spPr>
              <a:xfrm>
                <a:off x="5445100" y="4688175"/>
                <a:ext cx="4000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622" extrusionOk="0">
                    <a:moveTo>
                      <a:pt x="144" y="1"/>
                    </a:moveTo>
                    <a:cubicBezTo>
                      <a:pt x="128" y="1"/>
                      <a:pt x="112" y="1"/>
                      <a:pt x="96" y="17"/>
                    </a:cubicBezTo>
                    <a:cubicBezTo>
                      <a:pt x="33" y="208"/>
                      <a:pt x="1" y="399"/>
                      <a:pt x="17" y="590"/>
                    </a:cubicBezTo>
                    <a:cubicBezTo>
                      <a:pt x="17" y="606"/>
                      <a:pt x="33" y="622"/>
                      <a:pt x="49" y="622"/>
                    </a:cubicBezTo>
                    <a:cubicBezTo>
                      <a:pt x="64" y="622"/>
                      <a:pt x="64" y="606"/>
                      <a:pt x="64" y="590"/>
                    </a:cubicBezTo>
                    <a:cubicBezTo>
                      <a:pt x="64" y="399"/>
                      <a:pt x="96" y="208"/>
                      <a:pt x="160" y="33"/>
                    </a:cubicBezTo>
                    <a:cubicBezTo>
                      <a:pt x="160" y="17"/>
                      <a:pt x="160" y="1"/>
                      <a:pt x="144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683;p43">
                <a:extLst>
                  <a:ext uri="{FF2B5EF4-FFF2-40B4-BE49-F238E27FC236}">
                    <a16:creationId xmlns:a16="http://schemas.microsoft.com/office/drawing/2014/main" id="{C9693396-961E-4D0F-8E5D-0E9819E34BFB}"/>
                  </a:ext>
                </a:extLst>
              </p:cNvPr>
              <p:cNvSpPr/>
              <p:nvPr/>
            </p:nvSpPr>
            <p:spPr>
              <a:xfrm>
                <a:off x="5453075" y="4688575"/>
                <a:ext cx="4000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702" extrusionOk="0">
                    <a:moveTo>
                      <a:pt x="143" y="1"/>
                    </a:moveTo>
                    <a:cubicBezTo>
                      <a:pt x="127" y="1"/>
                      <a:pt x="112" y="1"/>
                      <a:pt x="96" y="17"/>
                    </a:cubicBezTo>
                    <a:cubicBezTo>
                      <a:pt x="16" y="224"/>
                      <a:pt x="0" y="462"/>
                      <a:pt x="32" y="669"/>
                    </a:cubicBezTo>
                    <a:cubicBezTo>
                      <a:pt x="32" y="685"/>
                      <a:pt x="48" y="701"/>
                      <a:pt x="64" y="701"/>
                    </a:cubicBezTo>
                    <a:cubicBezTo>
                      <a:pt x="80" y="701"/>
                      <a:pt x="96" y="685"/>
                      <a:pt x="96" y="669"/>
                    </a:cubicBezTo>
                    <a:cubicBezTo>
                      <a:pt x="64" y="462"/>
                      <a:pt x="80" y="240"/>
                      <a:pt x="159" y="33"/>
                    </a:cubicBezTo>
                    <a:cubicBezTo>
                      <a:pt x="159" y="17"/>
                      <a:pt x="159" y="1"/>
                      <a:pt x="143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684;p43">
                <a:extLst>
                  <a:ext uri="{FF2B5EF4-FFF2-40B4-BE49-F238E27FC236}">
                    <a16:creationId xmlns:a16="http://schemas.microsoft.com/office/drawing/2014/main" id="{C1507679-B40A-45DD-B1A2-292AFFB971E7}"/>
                  </a:ext>
                </a:extLst>
              </p:cNvPr>
              <p:cNvSpPr/>
              <p:nvPr/>
            </p:nvSpPr>
            <p:spPr>
              <a:xfrm>
                <a:off x="5717300" y="4698125"/>
                <a:ext cx="360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590" extrusionOk="0">
                    <a:moveTo>
                      <a:pt x="48" y="1"/>
                    </a:moveTo>
                    <a:cubicBezTo>
                      <a:pt x="16" y="17"/>
                      <a:pt x="0" y="33"/>
                      <a:pt x="16" y="64"/>
                    </a:cubicBezTo>
                    <a:cubicBezTo>
                      <a:pt x="48" y="224"/>
                      <a:pt x="64" y="383"/>
                      <a:pt x="48" y="542"/>
                    </a:cubicBezTo>
                    <a:cubicBezTo>
                      <a:pt x="48" y="558"/>
                      <a:pt x="80" y="590"/>
                      <a:pt x="96" y="590"/>
                    </a:cubicBezTo>
                    <a:cubicBezTo>
                      <a:pt x="112" y="590"/>
                      <a:pt x="144" y="558"/>
                      <a:pt x="144" y="542"/>
                    </a:cubicBezTo>
                    <a:cubicBezTo>
                      <a:pt x="144" y="367"/>
                      <a:pt x="128" y="208"/>
                      <a:pt x="96" y="49"/>
                    </a:cubicBezTo>
                    <a:cubicBezTo>
                      <a:pt x="80" y="17"/>
                      <a:pt x="64" y="1"/>
                      <a:pt x="48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685;p43">
                <a:extLst>
                  <a:ext uri="{FF2B5EF4-FFF2-40B4-BE49-F238E27FC236}">
                    <a16:creationId xmlns:a16="http://schemas.microsoft.com/office/drawing/2014/main" id="{FC23FBCD-8401-4C84-BB0C-A1AE6043E164}"/>
                  </a:ext>
                </a:extLst>
              </p:cNvPr>
              <p:cNvSpPr/>
              <p:nvPr/>
            </p:nvSpPr>
            <p:spPr>
              <a:xfrm>
                <a:off x="5724850" y="4698125"/>
                <a:ext cx="28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622" extrusionOk="0">
                    <a:moveTo>
                      <a:pt x="49" y="1"/>
                    </a:moveTo>
                    <a:cubicBezTo>
                      <a:pt x="17" y="1"/>
                      <a:pt x="1" y="33"/>
                      <a:pt x="1" y="49"/>
                    </a:cubicBezTo>
                    <a:cubicBezTo>
                      <a:pt x="33" y="224"/>
                      <a:pt x="33" y="399"/>
                      <a:pt x="17" y="574"/>
                    </a:cubicBezTo>
                    <a:cubicBezTo>
                      <a:pt x="17" y="606"/>
                      <a:pt x="33" y="622"/>
                      <a:pt x="64" y="622"/>
                    </a:cubicBezTo>
                    <a:cubicBezTo>
                      <a:pt x="80" y="622"/>
                      <a:pt x="96" y="606"/>
                      <a:pt x="112" y="590"/>
                    </a:cubicBezTo>
                    <a:cubicBezTo>
                      <a:pt x="112" y="399"/>
                      <a:pt x="112" y="224"/>
                      <a:pt x="96" y="33"/>
                    </a:cubicBezTo>
                    <a:cubicBezTo>
                      <a:pt x="80" y="17"/>
                      <a:pt x="64" y="1"/>
                      <a:pt x="49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686;p43">
                <a:extLst>
                  <a:ext uri="{FF2B5EF4-FFF2-40B4-BE49-F238E27FC236}">
                    <a16:creationId xmlns:a16="http://schemas.microsoft.com/office/drawing/2014/main" id="{F7954242-374D-43A8-9E0E-A91771823A0A}"/>
                  </a:ext>
                </a:extLst>
              </p:cNvPr>
              <p:cNvSpPr/>
              <p:nvPr/>
            </p:nvSpPr>
            <p:spPr>
              <a:xfrm>
                <a:off x="5939075" y="4686000"/>
                <a:ext cx="54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219" h="725" extrusionOk="0">
                    <a:moveTo>
                      <a:pt x="58" y="1"/>
                    </a:moveTo>
                    <a:cubicBezTo>
                      <a:pt x="31" y="1"/>
                      <a:pt x="1" y="25"/>
                      <a:pt x="11" y="56"/>
                    </a:cubicBezTo>
                    <a:cubicBezTo>
                      <a:pt x="91" y="263"/>
                      <a:pt x="139" y="470"/>
                      <a:pt x="139" y="677"/>
                    </a:cubicBezTo>
                    <a:cubicBezTo>
                      <a:pt x="139" y="709"/>
                      <a:pt x="155" y="725"/>
                      <a:pt x="186" y="725"/>
                    </a:cubicBezTo>
                    <a:cubicBezTo>
                      <a:pt x="202" y="725"/>
                      <a:pt x="218" y="709"/>
                      <a:pt x="218" y="677"/>
                    </a:cubicBezTo>
                    <a:cubicBezTo>
                      <a:pt x="218" y="454"/>
                      <a:pt x="186" y="231"/>
                      <a:pt x="91" y="24"/>
                    </a:cubicBezTo>
                    <a:cubicBezTo>
                      <a:pt x="85" y="8"/>
                      <a:pt x="72" y="1"/>
                      <a:pt x="58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687;p43">
                <a:extLst>
                  <a:ext uri="{FF2B5EF4-FFF2-40B4-BE49-F238E27FC236}">
                    <a16:creationId xmlns:a16="http://schemas.microsoft.com/office/drawing/2014/main" id="{64F17207-57F0-4E99-B30B-75F3674869C6}"/>
                  </a:ext>
                </a:extLst>
              </p:cNvPr>
              <p:cNvSpPr/>
              <p:nvPr/>
            </p:nvSpPr>
            <p:spPr>
              <a:xfrm>
                <a:off x="5946100" y="4685400"/>
                <a:ext cx="6800" cy="1595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638" extrusionOk="0">
                    <a:moveTo>
                      <a:pt x="33" y="0"/>
                    </a:moveTo>
                    <a:cubicBezTo>
                      <a:pt x="17" y="16"/>
                      <a:pt x="1" y="32"/>
                      <a:pt x="17" y="64"/>
                    </a:cubicBezTo>
                    <a:lnTo>
                      <a:pt x="176" y="605"/>
                    </a:lnTo>
                    <a:cubicBezTo>
                      <a:pt x="192" y="621"/>
                      <a:pt x="208" y="637"/>
                      <a:pt x="224" y="637"/>
                    </a:cubicBezTo>
                    <a:lnTo>
                      <a:pt x="240" y="637"/>
                    </a:lnTo>
                    <a:cubicBezTo>
                      <a:pt x="256" y="637"/>
                      <a:pt x="271" y="605"/>
                      <a:pt x="256" y="589"/>
                    </a:cubicBezTo>
                    <a:lnTo>
                      <a:pt x="96" y="32"/>
                    </a:lnTo>
                    <a:cubicBezTo>
                      <a:pt x="80" y="0"/>
                      <a:pt x="65" y="0"/>
                      <a:pt x="33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688;p43">
                <a:extLst>
                  <a:ext uri="{FF2B5EF4-FFF2-40B4-BE49-F238E27FC236}">
                    <a16:creationId xmlns:a16="http://schemas.microsoft.com/office/drawing/2014/main" id="{D4589EE4-D21D-40A3-8555-9E632F296D9C}"/>
                  </a:ext>
                </a:extLst>
              </p:cNvPr>
              <p:cNvSpPr/>
              <p:nvPr/>
            </p:nvSpPr>
            <p:spPr>
              <a:xfrm>
                <a:off x="6079700" y="4664525"/>
                <a:ext cx="610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518" extrusionOk="0">
                    <a:moveTo>
                      <a:pt x="57" y="0"/>
                    </a:moveTo>
                    <a:cubicBezTo>
                      <a:pt x="27" y="0"/>
                      <a:pt x="0" y="24"/>
                      <a:pt x="21" y="55"/>
                    </a:cubicBezTo>
                    <a:lnTo>
                      <a:pt x="164" y="485"/>
                    </a:lnTo>
                    <a:cubicBezTo>
                      <a:pt x="164" y="501"/>
                      <a:pt x="180" y="517"/>
                      <a:pt x="212" y="517"/>
                    </a:cubicBezTo>
                    <a:cubicBezTo>
                      <a:pt x="244" y="501"/>
                      <a:pt x="244" y="485"/>
                      <a:pt x="244" y="453"/>
                    </a:cubicBezTo>
                    <a:lnTo>
                      <a:pt x="101" y="24"/>
                    </a:lnTo>
                    <a:cubicBezTo>
                      <a:pt x="90" y="7"/>
                      <a:pt x="73" y="0"/>
                      <a:pt x="57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689;p43">
                <a:extLst>
                  <a:ext uri="{FF2B5EF4-FFF2-40B4-BE49-F238E27FC236}">
                    <a16:creationId xmlns:a16="http://schemas.microsoft.com/office/drawing/2014/main" id="{3C82CC53-5D0A-43FA-992D-06F2B0F43694}"/>
                  </a:ext>
                </a:extLst>
              </p:cNvPr>
              <p:cNvSpPr/>
              <p:nvPr/>
            </p:nvSpPr>
            <p:spPr>
              <a:xfrm>
                <a:off x="6086675" y="4664050"/>
                <a:ext cx="6300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252" h="457" extrusionOk="0">
                    <a:moveTo>
                      <a:pt x="53" y="1"/>
                    </a:moveTo>
                    <a:cubicBezTo>
                      <a:pt x="26" y="1"/>
                      <a:pt x="0" y="38"/>
                      <a:pt x="13" y="74"/>
                    </a:cubicBezTo>
                    <a:cubicBezTo>
                      <a:pt x="108" y="170"/>
                      <a:pt x="156" y="281"/>
                      <a:pt x="156" y="409"/>
                    </a:cubicBezTo>
                    <a:cubicBezTo>
                      <a:pt x="156" y="425"/>
                      <a:pt x="188" y="441"/>
                      <a:pt x="204" y="441"/>
                    </a:cubicBezTo>
                    <a:lnTo>
                      <a:pt x="204" y="457"/>
                    </a:lnTo>
                    <a:cubicBezTo>
                      <a:pt x="235" y="457"/>
                      <a:pt x="251" y="441"/>
                      <a:pt x="251" y="409"/>
                    </a:cubicBezTo>
                    <a:cubicBezTo>
                      <a:pt x="235" y="266"/>
                      <a:pt x="188" y="122"/>
                      <a:pt x="76" y="11"/>
                    </a:cubicBezTo>
                    <a:cubicBezTo>
                      <a:pt x="69" y="4"/>
                      <a:pt x="61" y="1"/>
                      <a:pt x="53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690;p43">
                <a:extLst>
                  <a:ext uri="{FF2B5EF4-FFF2-40B4-BE49-F238E27FC236}">
                    <a16:creationId xmlns:a16="http://schemas.microsoft.com/office/drawing/2014/main" id="{AA9C7AF4-B2A2-4F37-A473-D761CBCD90F2}"/>
                  </a:ext>
                </a:extLst>
              </p:cNvPr>
              <p:cNvSpPr/>
              <p:nvPr/>
            </p:nvSpPr>
            <p:spPr>
              <a:xfrm>
                <a:off x="5476150" y="4618375"/>
                <a:ext cx="1158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2121" extrusionOk="0">
                    <a:moveTo>
                      <a:pt x="2961" y="1"/>
                    </a:moveTo>
                    <a:cubicBezTo>
                      <a:pt x="2075" y="1"/>
                      <a:pt x="1412" y="142"/>
                      <a:pt x="812" y="373"/>
                    </a:cubicBezTo>
                    <a:cubicBezTo>
                      <a:pt x="557" y="469"/>
                      <a:pt x="287" y="580"/>
                      <a:pt x="48" y="708"/>
                    </a:cubicBezTo>
                    <a:cubicBezTo>
                      <a:pt x="0" y="915"/>
                      <a:pt x="32" y="1106"/>
                      <a:pt x="96" y="1297"/>
                    </a:cubicBezTo>
                    <a:cubicBezTo>
                      <a:pt x="239" y="1631"/>
                      <a:pt x="526" y="1886"/>
                      <a:pt x="860" y="1997"/>
                    </a:cubicBezTo>
                    <a:cubicBezTo>
                      <a:pt x="1113" y="2081"/>
                      <a:pt x="1384" y="2120"/>
                      <a:pt x="1653" y="2120"/>
                    </a:cubicBezTo>
                    <a:cubicBezTo>
                      <a:pt x="1740" y="2120"/>
                      <a:pt x="1825" y="2116"/>
                      <a:pt x="1910" y="2108"/>
                    </a:cubicBezTo>
                    <a:cubicBezTo>
                      <a:pt x="2404" y="2077"/>
                      <a:pt x="2881" y="1965"/>
                      <a:pt x="3343" y="1774"/>
                    </a:cubicBezTo>
                    <a:cubicBezTo>
                      <a:pt x="3486" y="1710"/>
                      <a:pt x="3614" y="1647"/>
                      <a:pt x="3757" y="1583"/>
                    </a:cubicBezTo>
                    <a:cubicBezTo>
                      <a:pt x="4139" y="1376"/>
                      <a:pt x="4521" y="1090"/>
                      <a:pt x="4600" y="676"/>
                    </a:cubicBezTo>
                    <a:cubicBezTo>
                      <a:pt x="4632" y="485"/>
                      <a:pt x="4616" y="294"/>
                      <a:pt x="4521" y="119"/>
                    </a:cubicBezTo>
                    <a:cubicBezTo>
                      <a:pt x="3928" y="38"/>
                      <a:pt x="3415" y="1"/>
                      <a:pt x="29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691;p43">
                <a:extLst>
                  <a:ext uri="{FF2B5EF4-FFF2-40B4-BE49-F238E27FC236}">
                    <a16:creationId xmlns:a16="http://schemas.microsoft.com/office/drawing/2014/main" id="{F2E3E9F8-9B48-488D-A6B7-8F2252E5B68B}"/>
                  </a:ext>
                </a:extLst>
              </p:cNvPr>
              <p:cNvSpPr/>
              <p:nvPr/>
            </p:nvSpPr>
            <p:spPr>
              <a:xfrm>
                <a:off x="5718500" y="4639625"/>
                <a:ext cx="140100" cy="42625"/>
              </a:xfrm>
              <a:custGeom>
                <a:avLst/>
                <a:gdLst/>
                <a:ahLst/>
                <a:cxnLst/>
                <a:rect l="l" t="t" r="r" b="b"/>
                <a:pathLst>
                  <a:path w="5604" h="1705" extrusionOk="0">
                    <a:moveTo>
                      <a:pt x="5110" y="1"/>
                    </a:moveTo>
                    <a:cubicBezTo>
                      <a:pt x="4552" y="192"/>
                      <a:pt x="3995" y="335"/>
                      <a:pt x="3422" y="463"/>
                    </a:cubicBezTo>
                    <a:cubicBezTo>
                      <a:pt x="3091" y="520"/>
                      <a:pt x="2753" y="546"/>
                      <a:pt x="2402" y="546"/>
                    </a:cubicBezTo>
                    <a:cubicBezTo>
                      <a:pt x="1775" y="546"/>
                      <a:pt x="1105" y="462"/>
                      <a:pt x="350" y="319"/>
                    </a:cubicBezTo>
                    <a:lnTo>
                      <a:pt x="287" y="383"/>
                    </a:lnTo>
                    <a:cubicBezTo>
                      <a:pt x="159" y="478"/>
                      <a:pt x="64" y="622"/>
                      <a:pt x="32" y="781"/>
                    </a:cubicBezTo>
                    <a:cubicBezTo>
                      <a:pt x="0" y="1099"/>
                      <a:pt x="350" y="1306"/>
                      <a:pt x="653" y="1402"/>
                    </a:cubicBezTo>
                    <a:cubicBezTo>
                      <a:pt x="732" y="1434"/>
                      <a:pt x="812" y="1449"/>
                      <a:pt x="891" y="1481"/>
                    </a:cubicBezTo>
                    <a:cubicBezTo>
                      <a:pt x="1434" y="1631"/>
                      <a:pt x="1992" y="1705"/>
                      <a:pt x="2549" y="1705"/>
                    </a:cubicBezTo>
                    <a:cubicBezTo>
                      <a:pt x="3413" y="1705"/>
                      <a:pt x="4275" y="1527"/>
                      <a:pt x="5078" y="1179"/>
                    </a:cubicBezTo>
                    <a:cubicBezTo>
                      <a:pt x="5237" y="1115"/>
                      <a:pt x="5380" y="1020"/>
                      <a:pt x="5492" y="892"/>
                    </a:cubicBezTo>
                    <a:cubicBezTo>
                      <a:pt x="5555" y="829"/>
                      <a:pt x="5603" y="733"/>
                      <a:pt x="5603" y="622"/>
                    </a:cubicBezTo>
                    <a:cubicBezTo>
                      <a:pt x="5587" y="431"/>
                      <a:pt x="5476" y="256"/>
                      <a:pt x="5317" y="160"/>
                    </a:cubicBezTo>
                    <a:cubicBezTo>
                      <a:pt x="5253" y="96"/>
                      <a:pt x="5173" y="49"/>
                      <a:pt x="51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692;p43">
                <a:extLst>
                  <a:ext uri="{FF2B5EF4-FFF2-40B4-BE49-F238E27FC236}">
                    <a16:creationId xmlns:a16="http://schemas.microsoft.com/office/drawing/2014/main" id="{EC941548-9B3E-4042-904E-639C0E3E8AD2}"/>
                  </a:ext>
                </a:extLst>
              </p:cNvPr>
              <p:cNvSpPr/>
              <p:nvPr/>
            </p:nvSpPr>
            <p:spPr>
              <a:xfrm>
                <a:off x="5966000" y="4615350"/>
                <a:ext cx="115025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4601" h="1484" extrusionOk="0">
                    <a:moveTo>
                      <a:pt x="112" y="1"/>
                    </a:moveTo>
                    <a:cubicBezTo>
                      <a:pt x="1" y="224"/>
                      <a:pt x="33" y="494"/>
                      <a:pt x="176" y="701"/>
                    </a:cubicBezTo>
                    <a:cubicBezTo>
                      <a:pt x="367" y="924"/>
                      <a:pt x="606" y="1099"/>
                      <a:pt x="892" y="1179"/>
                    </a:cubicBezTo>
                    <a:cubicBezTo>
                      <a:pt x="1486" y="1403"/>
                      <a:pt x="2122" y="1484"/>
                      <a:pt x="2763" y="1484"/>
                    </a:cubicBezTo>
                    <a:cubicBezTo>
                      <a:pt x="3169" y="1484"/>
                      <a:pt x="3578" y="1451"/>
                      <a:pt x="3980" y="1402"/>
                    </a:cubicBezTo>
                    <a:cubicBezTo>
                      <a:pt x="4123" y="1386"/>
                      <a:pt x="4251" y="1354"/>
                      <a:pt x="4378" y="1290"/>
                    </a:cubicBezTo>
                    <a:cubicBezTo>
                      <a:pt x="4505" y="1227"/>
                      <a:pt x="4585" y="1115"/>
                      <a:pt x="4601" y="972"/>
                    </a:cubicBezTo>
                    <a:cubicBezTo>
                      <a:pt x="4601" y="924"/>
                      <a:pt x="4601" y="892"/>
                      <a:pt x="4585" y="861"/>
                    </a:cubicBezTo>
                    <a:cubicBezTo>
                      <a:pt x="3614" y="701"/>
                      <a:pt x="2436" y="399"/>
                      <a:pt x="908" y="96"/>
                    </a:cubicBezTo>
                    <a:cubicBezTo>
                      <a:pt x="637" y="33"/>
                      <a:pt x="367" y="1"/>
                      <a:pt x="1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693;p43">
                <a:extLst>
                  <a:ext uri="{FF2B5EF4-FFF2-40B4-BE49-F238E27FC236}">
                    <a16:creationId xmlns:a16="http://schemas.microsoft.com/office/drawing/2014/main" id="{020180A8-508F-4372-AC02-197B185E232E}"/>
                  </a:ext>
                </a:extLst>
              </p:cNvPr>
              <p:cNvSpPr/>
              <p:nvPr/>
            </p:nvSpPr>
            <p:spPr>
              <a:xfrm>
                <a:off x="5496450" y="4614775"/>
                <a:ext cx="506600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20264" h="2646" extrusionOk="0">
                    <a:moveTo>
                      <a:pt x="18580" y="1"/>
                    </a:moveTo>
                    <a:cubicBezTo>
                      <a:pt x="17025" y="1"/>
                      <a:pt x="15367" y="561"/>
                      <a:pt x="13976" y="995"/>
                    </a:cubicBezTo>
                    <a:cubicBezTo>
                      <a:pt x="13434" y="1170"/>
                      <a:pt x="12861" y="1329"/>
                      <a:pt x="12288" y="1441"/>
                    </a:cubicBezTo>
                    <a:cubicBezTo>
                      <a:pt x="11954" y="1504"/>
                      <a:pt x="11614" y="1532"/>
                      <a:pt x="11259" y="1532"/>
                    </a:cubicBezTo>
                    <a:cubicBezTo>
                      <a:pt x="10635" y="1532"/>
                      <a:pt x="9968" y="1445"/>
                      <a:pt x="9216" y="1313"/>
                    </a:cubicBezTo>
                    <a:cubicBezTo>
                      <a:pt x="8054" y="1106"/>
                      <a:pt x="6670" y="772"/>
                      <a:pt x="4919" y="438"/>
                    </a:cubicBezTo>
                    <a:cubicBezTo>
                      <a:pt x="4489" y="358"/>
                      <a:pt x="4075" y="295"/>
                      <a:pt x="3709" y="247"/>
                    </a:cubicBezTo>
                    <a:cubicBezTo>
                      <a:pt x="3111" y="165"/>
                      <a:pt x="2594" y="128"/>
                      <a:pt x="2137" y="128"/>
                    </a:cubicBezTo>
                    <a:cubicBezTo>
                      <a:pt x="1257" y="128"/>
                      <a:pt x="597" y="266"/>
                      <a:pt x="0" y="486"/>
                    </a:cubicBezTo>
                    <a:cubicBezTo>
                      <a:pt x="32" y="629"/>
                      <a:pt x="112" y="756"/>
                      <a:pt x="191" y="852"/>
                    </a:cubicBezTo>
                    <a:cubicBezTo>
                      <a:pt x="605" y="1377"/>
                      <a:pt x="1687" y="1679"/>
                      <a:pt x="2515" y="1902"/>
                    </a:cubicBezTo>
                    <a:cubicBezTo>
                      <a:pt x="2690" y="1950"/>
                      <a:pt x="2833" y="1998"/>
                      <a:pt x="2977" y="2030"/>
                    </a:cubicBezTo>
                    <a:cubicBezTo>
                      <a:pt x="4043" y="2364"/>
                      <a:pt x="5141" y="2555"/>
                      <a:pt x="6256" y="2634"/>
                    </a:cubicBezTo>
                    <a:cubicBezTo>
                      <a:pt x="6507" y="2642"/>
                      <a:pt x="6759" y="2646"/>
                      <a:pt x="7011" y="2646"/>
                    </a:cubicBezTo>
                    <a:cubicBezTo>
                      <a:pt x="7825" y="2646"/>
                      <a:pt x="8637" y="2604"/>
                      <a:pt x="9439" y="2507"/>
                    </a:cubicBezTo>
                    <a:lnTo>
                      <a:pt x="9773" y="2475"/>
                    </a:lnTo>
                    <a:cubicBezTo>
                      <a:pt x="11317" y="2316"/>
                      <a:pt x="12846" y="2125"/>
                      <a:pt x="14374" y="1886"/>
                    </a:cubicBezTo>
                    <a:cubicBezTo>
                      <a:pt x="15743" y="1695"/>
                      <a:pt x="17095" y="1457"/>
                      <a:pt x="18433" y="1186"/>
                    </a:cubicBezTo>
                    <a:cubicBezTo>
                      <a:pt x="18974" y="1075"/>
                      <a:pt x="19531" y="963"/>
                      <a:pt x="19929" y="661"/>
                    </a:cubicBezTo>
                    <a:cubicBezTo>
                      <a:pt x="20072" y="549"/>
                      <a:pt x="20183" y="406"/>
                      <a:pt x="20263" y="231"/>
                    </a:cubicBezTo>
                    <a:lnTo>
                      <a:pt x="19674" y="104"/>
                    </a:lnTo>
                    <a:cubicBezTo>
                      <a:pt x="19404" y="56"/>
                      <a:pt x="19149" y="24"/>
                      <a:pt x="18878" y="8"/>
                    </a:cubicBezTo>
                    <a:cubicBezTo>
                      <a:pt x="18779" y="3"/>
                      <a:pt x="18680" y="1"/>
                      <a:pt x="185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694;p43">
                <a:extLst>
                  <a:ext uri="{FF2B5EF4-FFF2-40B4-BE49-F238E27FC236}">
                    <a16:creationId xmlns:a16="http://schemas.microsoft.com/office/drawing/2014/main" id="{0FE5AEFC-6D44-4D32-91D2-F2CAC4B2B7DF}"/>
                  </a:ext>
                </a:extLst>
              </p:cNvPr>
              <p:cNvSpPr/>
              <p:nvPr/>
            </p:nvSpPr>
            <p:spPr>
              <a:xfrm>
                <a:off x="5581600" y="4601675"/>
                <a:ext cx="39317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5727" h="2156" extrusionOk="0">
                    <a:moveTo>
                      <a:pt x="1099" y="0"/>
                    </a:moveTo>
                    <a:cubicBezTo>
                      <a:pt x="697" y="0"/>
                      <a:pt x="306" y="31"/>
                      <a:pt x="0" y="166"/>
                    </a:cubicBezTo>
                    <a:cubicBezTo>
                      <a:pt x="2387" y="1189"/>
                      <a:pt x="5049" y="2156"/>
                      <a:pt x="8462" y="2156"/>
                    </a:cubicBezTo>
                    <a:cubicBezTo>
                      <a:pt x="8715" y="2156"/>
                      <a:pt x="8972" y="2151"/>
                      <a:pt x="9233" y="2140"/>
                    </a:cubicBezTo>
                    <a:cubicBezTo>
                      <a:pt x="12018" y="2028"/>
                      <a:pt x="14167" y="1599"/>
                      <a:pt x="15727" y="548"/>
                    </a:cubicBezTo>
                    <a:cubicBezTo>
                      <a:pt x="15663" y="500"/>
                      <a:pt x="15600" y="468"/>
                      <a:pt x="15520" y="452"/>
                    </a:cubicBezTo>
                    <a:cubicBezTo>
                      <a:pt x="15301" y="384"/>
                      <a:pt x="15077" y="356"/>
                      <a:pt x="14852" y="356"/>
                    </a:cubicBezTo>
                    <a:cubicBezTo>
                      <a:pt x="14292" y="356"/>
                      <a:pt x="13720" y="528"/>
                      <a:pt x="13164" y="675"/>
                    </a:cubicBezTo>
                    <a:cubicBezTo>
                      <a:pt x="11838" y="1054"/>
                      <a:pt x="10450" y="1329"/>
                      <a:pt x="9077" y="1329"/>
                    </a:cubicBezTo>
                    <a:cubicBezTo>
                      <a:pt x="8373" y="1329"/>
                      <a:pt x="7673" y="1256"/>
                      <a:pt x="6988" y="1089"/>
                    </a:cubicBezTo>
                    <a:cubicBezTo>
                      <a:pt x="6288" y="930"/>
                      <a:pt x="5619" y="659"/>
                      <a:pt x="4935" y="468"/>
                    </a:cubicBezTo>
                    <a:cubicBezTo>
                      <a:pt x="3805" y="182"/>
                      <a:pt x="2627" y="39"/>
                      <a:pt x="1465" y="7"/>
                    </a:cubicBezTo>
                    <a:cubicBezTo>
                      <a:pt x="1343" y="3"/>
                      <a:pt x="1221" y="0"/>
                      <a:pt x="1099" y="0"/>
                    </a:cubicBezTo>
                    <a:close/>
                  </a:path>
                </a:pathLst>
              </a:custGeom>
              <a:solidFill>
                <a:srgbClr val="251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695;p43">
              <a:extLst>
                <a:ext uri="{FF2B5EF4-FFF2-40B4-BE49-F238E27FC236}">
                  <a16:creationId xmlns:a16="http://schemas.microsoft.com/office/drawing/2014/main" id="{396F0569-6FEE-4996-B8E7-A6044162FC68}"/>
                </a:ext>
              </a:extLst>
            </p:cNvPr>
            <p:cNvGrpSpPr/>
            <p:nvPr/>
          </p:nvGrpSpPr>
          <p:grpSpPr>
            <a:xfrm>
              <a:off x="3063682" y="3649358"/>
              <a:ext cx="1067007" cy="457518"/>
              <a:chOff x="5865725" y="4701650"/>
              <a:chExt cx="253500" cy="108700"/>
            </a:xfrm>
          </p:grpSpPr>
          <p:sp>
            <p:nvSpPr>
              <p:cNvPr id="180" name="Google Shape;696;p43">
                <a:extLst>
                  <a:ext uri="{FF2B5EF4-FFF2-40B4-BE49-F238E27FC236}">
                    <a16:creationId xmlns:a16="http://schemas.microsoft.com/office/drawing/2014/main" id="{DC9A0905-E9C8-41FF-BE77-06110C0FEA13}"/>
                  </a:ext>
                </a:extLst>
              </p:cNvPr>
              <p:cNvSpPr/>
              <p:nvPr/>
            </p:nvSpPr>
            <p:spPr>
              <a:xfrm>
                <a:off x="5865725" y="4701650"/>
                <a:ext cx="13175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5270" h="4348" extrusionOk="0">
                    <a:moveTo>
                      <a:pt x="2175" y="0"/>
                    </a:moveTo>
                    <a:cubicBezTo>
                      <a:pt x="2151" y="0"/>
                      <a:pt x="2126" y="1"/>
                      <a:pt x="2102" y="3"/>
                    </a:cubicBezTo>
                    <a:cubicBezTo>
                      <a:pt x="1815" y="51"/>
                      <a:pt x="1545" y="210"/>
                      <a:pt x="1369" y="417"/>
                    </a:cubicBezTo>
                    <a:cubicBezTo>
                      <a:pt x="1258" y="528"/>
                      <a:pt x="1178" y="640"/>
                      <a:pt x="1115" y="783"/>
                    </a:cubicBezTo>
                    <a:cubicBezTo>
                      <a:pt x="940" y="1149"/>
                      <a:pt x="876" y="1547"/>
                      <a:pt x="908" y="1945"/>
                    </a:cubicBezTo>
                    <a:cubicBezTo>
                      <a:pt x="892" y="2184"/>
                      <a:pt x="924" y="2423"/>
                      <a:pt x="972" y="2661"/>
                    </a:cubicBezTo>
                    <a:cubicBezTo>
                      <a:pt x="589" y="2916"/>
                      <a:pt x="287" y="3266"/>
                      <a:pt x="96" y="3696"/>
                    </a:cubicBezTo>
                    <a:cubicBezTo>
                      <a:pt x="80" y="3728"/>
                      <a:pt x="64" y="3775"/>
                      <a:pt x="48" y="3823"/>
                    </a:cubicBezTo>
                    <a:cubicBezTo>
                      <a:pt x="16" y="3887"/>
                      <a:pt x="1" y="3951"/>
                      <a:pt x="1" y="4014"/>
                    </a:cubicBezTo>
                    <a:cubicBezTo>
                      <a:pt x="48" y="4189"/>
                      <a:pt x="239" y="4253"/>
                      <a:pt x="398" y="4269"/>
                    </a:cubicBezTo>
                    <a:lnTo>
                      <a:pt x="430" y="4269"/>
                    </a:lnTo>
                    <a:cubicBezTo>
                      <a:pt x="844" y="4323"/>
                      <a:pt x="1272" y="4348"/>
                      <a:pt x="1695" y="4348"/>
                    </a:cubicBezTo>
                    <a:cubicBezTo>
                      <a:pt x="1891" y="4348"/>
                      <a:pt x="2085" y="4343"/>
                      <a:pt x="2277" y="4333"/>
                    </a:cubicBezTo>
                    <a:cubicBezTo>
                      <a:pt x="3104" y="4317"/>
                      <a:pt x="3916" y="4317"/>
                      <a:pt x="4728" y="4301"/>
                    </a:cubicBezTo>
                    <a:cubicBezTo>
                      <a:pt x="4855" y="4301"/>
                      <a:pt x="4983" y="4269"/>
                      <a:pt x="5094" y="4205"/>
                    </a:cubicBezTo>
                    <a:cubicBezTo>
                      <a:pt x="5158" y="4157"/>
                      <a:pt x="5206" y="4078"/>
                      <a:pt x="5221" y="3982"/>
                    </a:cubicBezTo>
                    <a:lnTo>
                      <a:pt x="5221" y="3966"/>
                    </a:lnTo>
                    <a:cubicBezTo>
                      <a:pt x="5269" y="3600"/>
                      <a:pt x="5158" y="3250"/>
                      <a:pt x="4887" y="2996"/>
                    </a:cubicBezTo>
                    <a:cubicBezTo>
                      <a:pt x="4871" y="2964"/>
                      <a:pt x="4839" y="2932"/>
                      <a:pt x="4824" y="2916"/>
                    </a:cubicBezTo>
                    <a:lnTo>
                      <a:pt x="4792" y="2884"/>
                    </a:lnTo>
                    <a:lnTo>
                      <a:pt x="4728" y="2820"/>
                    </a:lnTo>
                    <a:cubicBezTo>
                      <a:pt x="4553" y="2677"/>
                      <a:pt x="4346" y="2550"/>
                      <a:pt x="4139" y="2454"/>
                    </a:cubicBezTo>
                    <a:lnTo>
                      <a:pt x="4107" y="2423"/>
                    </a:lnTo>
                    <a:lnTo>
                      <a:pt x="4075" y="2407"/>
                    </a:lnTo>
                    <a:cubicBezTo>
                      <a:pt x="3662" y="2231"/>
                      <a:pt x="3232" y="2136"/>
                      <a:pt x="2786" y="2136"/>
                    </a:cubicBezTo>
                    <a:cubicBezTo>
                      <a:pt x="2866" y="2025"/>
                      <a:pt x="2945" y="1913"/>
                      <a:pt x="3009" y="1786"/>
                    </a:cubicBezTo>
                    <a:cubicBezTo>
                      <a:pt x="3200" y="1420"/>
                      <a:pt x="3216" y="990"/>
                      <a:pt x="3073" y="592"/>
                    </a:cubicBezTo>
                    <a:cubicBezTo>
                      <a:pt x="2923" y="233"/>
                      <a:pt x="2562" y="0"/>
                      <a:pt x="217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697;p43">
                <a:extLst>
                  <a:ext uri="{FF2B5EF4-FFF2-40B4-BE49-F238E27FC236}">
                    <a16:creationId xmlns:a16="http://schemas.microsoft.com/office/drawing/2014/main" id="{63A376A1-3AEA-41B9-B47F-A2D782BD8DA8}"/>
                  </a:ext>
                </a:extLst>
              </p:cNvPr>
              <p:cNvSpPr/>
              <p:nvPr/>
            </p:nvSpPr>
            <p:spPr>
              <a:xfrm>
                <a:off x="5895975" y="4716850"/>
                <a:ext cx="37825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702" extrusionOk="0">
                    <a:moveTo>
                      <a:pt x="1040" y="1"/>
                    </a:moveTo>
                    <a:cubicBezTo>
                      <a:pt x="957" y="1"/>
                      <a:pt x="874" y="21"/>
                      <a:pt x="796" y="64"/>
                    </a:cubicBezTo>
                    <a:cubicBezTo>
                      <a:pt x="557" y="191"/>
                      <a:pt x="366" y="398"/>
                      <a:pt x="271" y="653"/>
                    </a:cubicBezTo>
                    <a:cubicBezTo>
                      <a:pt x="159" y="875"/>
                      <a:pt x="0" y="1305"/>
                      <a:pt x="80" y="1560"/>
                    </a:cubicBezTo>
                    <a:cubicBezTo>
                      <a:pt x="107" y="1669"/>
                      <a:pt x="198" y="1702"/>
                      <a:pt x="308" y="1702"/>
                    </a:cubicBezTo>
                    <a:cubicBezTo>
                      <a:pt x="456" y="1702"/>
                      <a:pt x="639" y="1642"/>
                      <a:pt x="748" y="1623"/>
                    </a:cubicBezTo>
                    <a:cubicBezTo>
                      <a:pt x="939" y="1608"/>
                      <a:pt x="1114" y="1528"/>
                      <a:pt x="1258" y="1385"/>
                    </a:cubicBezTo>
                    <a:cubicBezTo>
                      <a:pt x="1305" y="1337"/>
                      <a:pt x="1337" y="1273"/>
                      <a:pt x="1369" y="1210"/>
                    </a:cubicBezTo>
                    <a:cubicBezTo>
                      <a:pt x="1481" y="971"/>
                      <a:pt x="1512" y="716"/>
                      <a:pt x="1497" y="446"/>
                    </a:cubicBezTo>
                    <a:cubicBezTo>
                      <a:pt x="1481" y="318"/>
                      <a:pt x="1433" y="191"/>
                      <a:pt x="1337" y="95"/>
                    </a:cubicBezTo>
                    <a:cubicBezTo>
                      <a:pt x="1249" y="33"/>
                      <a:pt x="1145" y="1"/>
                      <a:pt x="10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698;p43">
                <a:extLst>
                  <a:ext uri="{FF2B5EF4-FFF2-40B4-BE49-F238E27FC236}">
                    <a16:creationId xmlns:a16="http://schemas.microsoft.com/office/drawing/2014/main" id="{BC5B2485-ABEA-45DE-8C34-B8E687F402AA}"/>
                  </a:ext>
                </a:extLst>
              </p:cNvPr>
              <p:cNvSpPr/>
              <p:nvPr/>
            </p:nvSpPr>
            <p:spPr>
              <a:xfrm>
                <a:off x="5865725" y="4794025"/>
                <a:ext cx="12750" cy="14350"/>
              </a:xfrm>
              <a:custGeom>
                <a:avLst/>
                <a:gdLst/>
                <a:ahLst/>
                <a:cxnLst/>
                <a:rect l="l" t="t" r="r" b="b"/>
                <a:pathLst>
                  <a:path w="510" h="574" extrusionOk="0">
                    <a:moveTo>
                      <a:pt x="96" y="1"/>
                    </a:moveTo>
                    <a:cubicBezTo>
                      <a:pt x="80" y="33"/>
                      <a:pt x="48" y="80"/>
                      <a:pt x="32" y="128"/>
                    </a:cubicBezTo>
                    <a:cubicBezTo>
                      <a:pt x="1" y="192"/>
                      <a:pt x="1" y="256"/>
                      <a:pt x="1" y="335"/>
                    </a:cubicBezTo>
                    <a:cubicBezTo>
                      <a:pt x="32" y="494"/>
                      <a:pt x="239" y="558"/>
                      <a:pt x="398" y="574"/>
                    </a:cubicBezTo>
                    <a:lnTo>
                      <a:pt x="414" y="574"/>
                    </a:lnTo>
                    <a:lnTo>
                      <a:pt x="430" y="542"/>
                    </a:lnTo>
                    <a:cubicBezTo>
                      <a:pt x="510" y="367"/>
                      <a:pt x="287" y="33"/>
                      <a:pt x="9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699;p43">
                <a:extLst>
                  <a:ext uri="{FF2B5EF4-FFF2-40B4-BE49-F238E27FC236}">
                    <a16:creationId xmlns:a16="http://schemas.microsoft.com/office/drawing/2014/main" id="{F512168D-8FB0-431C-A190-147D913335F0}"/>
                  </a:ext>
                </a:extLst>
              </p:cNvPr>
              <p:cNvSpPr/>
              <p:nvPr/>
            </p:nvSpPr>
            <p:spPr>
              <a:xfrm>
                <a:off x="5990675" y="4792800"/>
                <a:ext cx="128550" cy="13600"/>
              </a:xfrm>
              <a:custGeom>
                <a:avLst/>
                <a:gdLst/>
                <a:ahLst/>
                <a:cxnLst/>
                <a:rect l="l" t="t" r="r" b="b"/>
                <a:pathLst>
                  <a:path w="5142" h="544" extrusionOk="0">
                    <a:moveTo>
                      <a:pt x="3028" y="1"/>
                    </a:moveTo>
                    <a:cubicBezTo>
                      <a:pt x="2813" y="1"/>
                      <a:pt x="2574" y="33"/>
                      <a:pt x="2309" y="98"/>
                    </a:cubicBezTo>
                    <a:cubicBezTo>
                      <a:pt x="2181" y="129"/>
                      <a:pt x="2038" y="177"/>
                      <a:pt x="1895" y="225"/>
                    </a:cubicBezTo>
                    <a:cubicBezTo>
                      <a:pt x="1592" y="320"/>
                      <a:pt x="1274" y="400"/>
                      <a:pt x="956" y="432"/>
                    </a:cubicBezTo>
                    <a:cubicBezTo>
                      <a:pt x="901" y="440"/>
                      <a:pt x="846" y="444"/>
                      <a:pt x="792" y="444"/>
                    </a:cubicBezTo>
                    <a:cubicBezTo>
                      <a:pt x="530" y="444"/>
                      <a:pt x="275" y="351"/>
                      <a:pt x="64" y="193"/>
                    </a:cubicBezTo>
                    <a:cubicBezTo>
                      <a:pt x="56" y="185"/>
                      <a:pt x="48" y="181"/>
                      <a:pt x="40" y="181"/>
                    </a:cubicBezTo>
                    <a:cubicBezTo>
                      <a:pt x="32" y="181"/>
                      <a:pt x="24" y="185"/>
                      <a:pt x="17" y="193"/>
                    </a:cubicBezTo>
                    <a:cubicBezTo>
                      <a:pt x="1" y="193"/>
                      <a:pt x="1" y="225"/>
                      <a:pt x="17" y="241"/>
                    </a:cubicBezTo>
                    <a:cubicBezTo>
                      <a:pt x="228" y="426"/>
                      <a:pt x="506" y="524"/>
                      <a:pt x="786" y="524"/>
                    </a:cubicBezTo>
                    <a:cubicBezTo>
                      <a:pt x="843" y="524"/>
                      <a:pt x="899" y="520"/>
                      <a:pt x="956" y="511"/>
                    </a:cubicBezTo>
                    <a:cubicBezTo>
                      <a:pt x="1290" y="480"/>
                      <a:pt x="1608" y="400"/>
                      <a:pt x="1911" y="289"/>
                    </a:cubicBezTo>
                    <a:cubicBezTo>
                      <a:pt x="2054" y="257"/>
                      <a:pt x="2197" y="209"/>
                      <a:pt x="2325" y="177"/>
                    </a:cubicBezTo>
                    <a:cubicBezTo>
                      <a:pt x="2577" y="107"/>
                      <a:pt x="2802" y="74"/>
                      <a:pt x="3005" y="74"/>
                    </a:cubicBezTo>
                    <a:cubicBezTo>
                      <a:pt x="3261" y="74"/>
                      <a:pt x="3482" y="127"/>
                      <a:pt x="3678" y="225"/>
                    </a:cubicBezTo>
                    <a:cubicBezTo>
                      <a:pt x="3741" y="257"/>
                      <a:pt x="3789" y="289"/>
                      <a:pt x="3853" y="320"/>
                    </a:cubicBezTo>
                    <a:cubicBezTo>
                      <a:pt x="3916" y="368"/>
                      <a:pt x="3980" y="400"/>
                      <a:pt x="4044" y="448"/>
                    </a:cubicBezTo>
                    <a:cubicBezTo>
                      <a:pt x="4187" y="511"/>
                      <a:pt x="4346" y="543"/>
                      <a:pt x="4505" y="543"/>
                    </a:cubicBezTo>
                    <a:cubicBezTo>
                      <a:pt x="4728" y="543"/>
                      <a:pt x="4935" y="480"/>
                      <a:pt x="5126" y="352"/>
                    </a:cubicBezTo>
                    <a:cubicBezTo>
                      <a:pt x="5142" y="352"/>
                      <a:pt x="5142" y="320"/>
                      <a:pt x="5126" y="305"/>
                    </a:cubicBezTo>
                    <a:cubicBezTo>
                      <a:pt x="5118" y="297"/>
                      <a:pt x="5110" y="293"/>
                      <a:pt x="5102" y="293"/>
                    </a:cubicBezTo>
                    <a:cubicBezTo>
                      <a:pt x="5094" y="293"/>
                      <a:pt x="5086" y="297"/>
                      <a:pt x="5078" y="305"/>
                    </a:cubicBezTo>
                    <a:cubicBezTo>
                      <a:pt x="4909" y="411"/>
                      <a:pt x="4715" y="464"/>
                      <a:pt x="4521" y="464"/>
                    </a:cubicBezTo>
                    <a:cubicBezTo>
                      <a:pt x="4368" y="464"/>
                      <a:pt x="4216" y="431"/>
                      <a:pt x="4075" y="368"/>
                    </a:cubicBezTo>
                    <a:cubicBezTo>
                      <a:pt x="4012" y="336"/>
                      <a:pt x="3932" y="289"/>
                      <a:pt x="3884" y="257"/>
                    </a:cubicBezTo>
                    <a:cubicBezTo>
                      <a:pt x="3821" y="225"/>
                      <a:pt x="3773" y="177"/>
                      <a:pt x="3709" y="145"/>
                    </a:cubicBezTo>
                    <a:cubicBezTo>
                      <a:pt x="3517" y="49"/>
                      <a:pt x="3290" y="1"/>
                      <a:pt x="3028" y="1"/>
                    </a:cubicBezTo>
                    <a:close/>
                  </a:path>
                </a:pathLst>
              </a:custGeom>
              <a:solidFill>
                <a:srgbClr val="A48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700;p43">
                <a:extLst>
                  <a:ext uri="{FF2B5EF4-FFF2-40B4-BE49-F238E27FC236}">
                    <a16:creationId xmlns:a16="http://schemas.microsoft.com/office/drawing/2014/main" id="{5383CA19-B9AD-4917-9D39-AB98F3A24573}"/>
                  </a:ext>
                </a:extLst>
              </p:cNvPr>
              <p:cNvSpPr/>
              <p:nvPr/>
            </p:nvSpPr>
            <p:spPr>
              <a:xfrm>
                <a:off x="5887225" y="4783700"/>
                <a:ext cx="8375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85" extrusionOk="0">
                    <a:moveTo>
                      <a:pt x="191" y="0"/>
                    </a:moveTo>
                    <a:cubicBezTo>
                      <a:pt x="64" y="0"/>
                      <a:pt x="0" y="159"/>
                      <a:pt x="96" y="239"/>
                    </a:cubicBezTo>
                    <a:cubicBezTo>
                      <a:pt x="122" y="271"/>
                      <a:pt x="157" y="285"/>
                      <a:pt x="193" y="285"/>
                    </a:cubicBezTo>
                    <a:cubicBezTo>
                      <a:pt x="264" y="285"/>
                      <a:pt x="334" y="228"/>
                      <a:pt x="334" y="143"/>
                    </a:cubicBezTo>
                    <a:cubicBezTo>
                      <a:pt x="334" y="64"/>
                      <a:pt x="271" y="0"/>
                      <a:pt x="1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701;p43">
                <a:extLst>
                  <a:ext uri="{FF2B5EF4-FFF2-40B4-BE49-F238E27FC236}">
                    <a16:creationId xmlns:a16="http://schemas.microsoft.com/office/drawing/2014/main" id="{AE040135-E3B8-44CE-B192-61803635DF3D}"/>
                  </a:ext>
                </a:extLst>
              </p:cNvPr>
              <p:cNvSpPr/>
              <p:nvPr/>
            </p:nvSpPr>
            <p:spPr>
              <a:xfrm>
                <a:off x="5892775" y="4785225"/>
                <a:ext cx="24225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969" h="497" extrusionOk="0">
                    <a:moveTo>
                      <a:pt x="934" y="0"/>
                    </a:moveTo>
                    <a:cubicBezTo>
                      <a:pt x="931" y="0"/>
                      <a:pt x="928" y="1"/>
                      <a:pt x="924" y="3"/>
                    </a:cubicBezTo>
                    <a:cubicBezTo>
                      <a:pt x="606" y="114"/>
                      <a:pt x="287" y="257"/>
                      <a:pt x="17" y="448"/>
                    </a:cubicBezTo>
                    <a:cubicBezTo>
                      <a:pt x="1" y="464"/>
                      <a:pt x="1" y="480"/>
                      <a:pt x="17" y="480"/>
                    </a:cubicBezTo>
                    <a:lnTo>
                      <a:pt x="33" y="480"/>
                    </a:lnTo>
                    <a:cubicBezTo>
                      <a:pt x="33" y="480"/>
                      <a:pt x="33" y="480"/>
                      <a:pt x="33" y="496"/>
                    </a:cubicBezTo>
                    <a:cubicBezTo>
                      <a:pt x="319" y="305"/>
                      <a:pt x="622" y="146"/>
                      <a:pt x="940" y="50"/>
                    </a:cubicBezTo>
                    <a:cubicBezTo>
                      <a:pt x="968" y="50"/>
                      <a:pt x="959" y="0"/>
                      <a:pt x="9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702;p43">
                <a:extLst>
                  <a:ext uri="{FF2B5EF4-FFF2-40B4-BE49-F238E27FC236}">
                    <a16:creationId xmlns:a16="http://schemas.microsoft.com/office/drawing/2014/main" id="{2FBCAD24-4E28-42F9-AABF-0D145C7260D7}"/>
                  </a:ext>
                </a:extLst>
              </p:cNvPr>
              <p:cNvSpPr/>
              <p:nvPr/>
            </p:nvSpPr>
            <p:spPr>
              <a:xfrm>
                <a:off x="5895975" y="4794025"/>
                <a:ext cx="25475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76" extrusionOk="0">
                    <a:moveTo>
                      <a:pt x="987" y="1"/>
                    </a:moveTo>
                    <a:cubicBezTo>
                      <a:pt x="653" y="17"/>
                      <a:pt x="335" y="49"/>
                      <a:pt x="16" y="128"/>
                    </a:cubicBezTo>
                    <a:cubicBezTo>
                      <a:pt x="0" y="128"/>
                      <a:pt x="0" y="144"/>
                      <a:pt x="0" y="144"/>
                    </a:cubicBezTo>
                    <a:cubicBezTo>
                      <a:pt x="0" y="160"/>
                      <a:pt x="16" y="160"/>
                      <a:pt x="16" y="176"/>
                    </a:cubicBezTo>
                    <a:lnTo>
                      <a:pt x="32" y="160"/>
                    </a:lnTo>
                    <a:cubicBezTo>
                      <a:pt x="335" y="96"/>
                      <a:pt x="669" y="49"/>
                      <a:pt x="987" y="49"/>
                    </a:cubicBezTo>
                    <a:cubicBezTo>
                      <a:pt x="1003" y="49"/>
                      <a:pt x="1019" y="33"/>
                      <a:pt x="1019" y="17"/>
                    </a:cubicBezTo>
                    <a:cubicBezTo>
                      <a:pt x="1003" y="17"/>
                      <a:pt x="1003" y="1"/>
                      <a:pt x="987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703;p43">
                <a:extLst>
                  <a:ext uri="{FF2B5EF4-FFF2-40B4-BE49-F238E27FC236}">
                    <a16:creationId xmlns:a16="http://schemas.microsoft.com/office/drawing/2014/main" id="{7FB0767C-3D9E-434C-880C-20933E098430}"/>
                  </a:ext>
                </a:extLst>
              </p:cNvPr>
              <p:cNvSpPr/>
              <p:nvPr/>
            </p:nvSpPr>
            <p:spPr>
              <a:xfrm>
                <a:off x="5958850" y="4763000"/>
                <a:ext cx="2907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1035" extrusionOk="0">
                    <a:moveTo>
                      <a:pt x="414" y="0"/>
                    </a:moveTo>
                    <a:cubicBezTo>
                      <a:pt x="271" y="128"/>
                      <a:pt x="143" y="287"/>
                      <a:pt x="48" y="446"/>
                    </a:cubicBezTo>
                    <a:cubicBezTo>
                      <a:pt x="16" y="494"/>
                      <a:pt x="0" y="526"/>
                      <a:pt x="0" y="573"/>
                    </a:cubicBezTo>
                    <a:cubicBezTo>
                      <a:pt x="16" y="621"/>
                      <a:pt x="48" y="669"/>
                      <a:pt x="96" y="685"/>
                    </a:cubicBezTo>
                    <a:cubicBezTo>
                      <a:pt x="255" y="812"/>
                      <a:pt x="430" y="924"/>
                      <a:pt x="605" y="1019"/>
                    </a:cubicBezTo>
                    <a:cubicBezTo>
                      <a:pt x="621" y="1035"/>
                      <a:pt x="637" y="1035"/>
                      <a:pt x="669" y="1035"/>
                    </a:cubicBezTo>
                    <a:cubicBezTo>
                      <a:pt x="685" y="1035"/>
                      <a:pt x="701" y="1019"/>
                      <a:pt x="717" y="1003"/>
                    </a:cubicBezTo>
                    <a:cubicBezTo>
                      <a:pt x="860" y="844"/>
                      <a:pt x="1019" y="701"/>
                      <a:pt x="1162" y="542"/>
                    </a:cubicBezTo>
                    <a:cubicBezTo>
                      <a:pt x="1146" y="510"/>
                      <a:pt x="1114" y="494"/>
                      <a:pt x="1083" y="462"/>
                    </a:cubicBezTo>
                    <a:lnTo>
                      <a:pt x="1067" y="446"/>
                    </a:lnTo>
                    <a:lnTo>
                      <a:pt x="987" y="382"/>
                    </a:lnTo>
                    <a:cubicBezTo>
                      <a:pt x="812" y="223"/>
                      <a:pt x="621" y="96"/>
                      <a:pt x="414" y="0"/>
                    </a:cubicBezTo>
                    <a:close/>
                  </a:path>
                </a:pathLst>
              </a:custGeom>
              <a:solidFill>
                <a:srgbClr val="805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704;p43">
                <a:extLst>
                  <a:ext uri="{FF2B5EF4-FFF2-40B4-BE49-F238E27FC236}">
                    <a16:creationId xmlns:a16="http://schemas.microsoft.com/office/drawing/2014/main" id="{01DF29A3-0096-46AD-95A8-8349723541F5}"/>
                  </a:ext>
                </a:extLst>
              </p:cNvPr>
              <p:cNvSpPr/>
              <p:nvPr/>
            </p:nvSpPr>
            <p:spPr>
              <a:xfrm>
                <a:off x="5966400" y="4782100"/>
                <a:ext cx="3200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128" h="208" fill="none" extrusionOk="0">
                    <a:moveTo>
                      <a:pt x="1" y="207"/>
                    </a:moveTo>
                    <a:cubicBezTo>
                      <a:pt x="48" y="128"/>
                      <a:pt x="80" y="64"/>
                      <a:pt x="128" y="0"/>
                    </a:cubicBezTo>
                  </a:path>
                </a:pathLst>
              </a:custGeom>
              <a:noFill/>
              <a:ln w="800" cap="rnd" cmpd="sng">
                <a:solidFill>
                  <a:srgbClr val="FFCCC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705;p43">
                <a:extLst>
                  <a:ext uri="{FF2B5EF4-FFF2-40B4-BE49-F238E27FC236}">
                    <a16:creationId xmlns:a16="http://schemas.microsoft.com/office/drawing/2014/main" id="{B0D56C3E-DCE4-4F52-B5F9-2BCFB0151637}"/>
                  </a:ext>
                </a:extLst>
              </p:cNvPr>
              <p:cNvSpPr/>
              <p:nvPr/>
            </p:nvSpPr>
            <p:spPr>
              <a:xfrm>
                <a:off x="5965200" y="4781300"/>
                <a:ext cx="2825" cy="48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92" fill="none" extrusionOk="0">
                    <a:moveTo>
                      <a:pt x="1" y="192"/>
                    </a:moveTo>
                    <a:cubicBezTo>
                      <a:pt x="17" y="144"/>
                      <a:pt x="96" y="32"/>
                      <a:pt x="112" y="1"/>
                    </a:cubicBezTo>
                  </a:path>
                </a:pathLst>
              </a:custGeom>
              <a:noFill/>
              <a:ln w="8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706;p43">
                <a:extLst>
                  <a:ext uri="{FF2B5EF4-FFF2-40B4-BE49-F238E27FC236}">
                    <a16:creationId xmlns:a16="http://schemas.microsoft.com/office/drawing/2014/main" id="{CB9BACDE-342C-4084-97FC-5BF4387890B3}"/>
                  </a:ext>
                </a:extLst>
              </p:cNvPr>
              <p:cNvSpPr/>
              <p:nvPr/>
            </p:nvSpPr>
            <p:spPr>
              <a:xfrm>
                <a:off x="5981525" y="4780500"/>
                <a:ext cx="4400" cy="360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144" fill="none" extrusionOk="0">
                    <a:moveTo>
                      <a:pt x="176" y="144"/>
                    </a:moveTo>
                    <a:cubicBezTo>
                      <a:pt x="112" y="96"/>
                      <a:pt x="48" y="48"/>
                      <a:pt x="1" y="1"/>
                    </a:cubicBezTo>
                  </a:path>
                </a:pathLst>
              </a:custGeom>
              <a:noFill/>
              <a:ln w="800" cap="rnd" cmpd="sng">
                <a:solidFill>
                  <a:srgbClr val="FFCCC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707;p43">
                <a:extLst>
                  <a:ext uri="{FF2B5EF4-FFF2-40B4-BE49-F238E27FC236}">
                    <a16:creationId xmlns:a16="http://schemas.microsoft.com/office/drawing/2014/main" id="{691C9398-976E-4462-AC1F-3CF0A2991919}"/>
                  </a:ext>
                </a:extLst>
              </p:cNvPr>
              <p:cNvSpPr/>
              <p:nvPr/>
            </p:nvSpPr>
            <p:spPr>
              <a:xfrm>
                <a:off x="5979925" y="4781300"/>
                <a:ext cx="48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160" fill="none" extrusionOk="0">
                    <a:moveTo>
                      <a:pt x="192" y="160"/>
                    </a:moveTo>
                    <a:cubicBezTo>
                      <a:pt x="144" y="128"/>
                      <a:pt x="49" y="32"/>
                      <a:pt x="1" y="1"/>
                    </a:cubicBezTo>
                  </a:path>
                </a:pathLst>
              </a:custGeom>
              <a:noFill/>
              <a:ln w="8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" name="Google Shape;708;p43">
              <a:extLst>
                <a:ext uri="{FF2B5EF4-FFF2-40B4-BE49-F238E27FC236}">
                  <a16:creationId xmlns:a16="http://schemas.microsoft.com/office/drawing/2014/main" id="{B047009D-D5A9-4ED3-80E7-456549A3A000}"/>
                </a:ext>
              </a:extLst>
            </p:cNvPr>
            <p:cNvGrpSpPr/>
            <p:nvPr/>
          </p:nvGrpSpPr>
          <p:grpSpPr>
            <a:xfrm>
              <a:off x="1305015" y="1646506"/>
              <a:ext cx="2676672" cy="2502356"/>
              <a:chOff x="5447900" y="4225800"/>
              <a:chExt cx="635925" cy="594525"/>
            </a:xfrm>
          </p:grpSpPr>
          <p:sp>
            <p:nvSpPr>
              <p:cNvPr id="124" name="Google Shape;709;p43">
                <a:extLst>
                  <a:ext uri="{FF2B5EF4-FFF2-40B4-BE49-F238E27FC236}">
                    <a16:creationId xmlns:a16="http://schemas.microsoft.com/office/drawing/2014/main" id="{CE5514CE-1357-41B3-BB52-65E79F92C3AE}"/>
                  </a:ext>
                </a:extLst>
              </p:cNvPr>
              <p:cNvSpPr/>
              <p:nvPr/>
            </p:nvSpPr>
            <p:spPr>
              <a:xfrm>
                <a:off x="5921425" y="4225925"/>
                <a:ext cx="162400" cy="371950"/>
              </a:xfrm>
              <a:custGeom>
                <a:avLst/>
                <a:gdLst/>
                <a:ahLst/>
                <a:cxnLst/>
                <a:rect l="l" t="t" r="r" b="b"/>
                <a:pathLst>
                  <a:path w="6496" h="14878" extrusionOk="0">
                    <a:moveTo>
                      <a:pt x="2122" y="1"/>
                    </a:moveTo>
                    <a:cubicBezTo>
                      <a:pt x="1882" y="1"/>
                      <a:pt x="1669" y="80"/>
                      <a:pt x="1497" y="250"/>
                    </a:cubicBezTo>
                    <a:cubicBezTo>
                      <a:pt x="1" y="1762"/>
                      <a:pt x="2182" y="2430"/>
                      <a:pt x="3678" y="5455"/>
                    </a:cubicBezTo>
                    <a:cubicBezTo>
                      <a:pt x="3789" y="5661"/>
                      <a:pt x="3885" y="5900"/>
                      <a:pt x="3964" y="6123"/>
                    </a:cubicBezTo>
                    <a:cubicBezTo>
                      <a:pt x="4951" y="8972"/>
                      <a:pt x="3519" y="11981"/>
                      <a:pt x="3519" y="11981"/>
                    </a:cubicBezTo>
                    <a:lnTo>
                      <a:pt x="2834" y="14878"/>
                    </a:lnTo>
                    <a:cubicBezTo>
                      <a:pt x="2834" y="14878"/>
                      <a:pt x="4362" y="14336"/>
                      <a:pt x="6034" y="9307"/>
                    </a:cubicBezTo>
                    <a:cubicBezTo>
                      <a:pt x="6448" y="7969"/>
                      <a:pt x="6495" y="6553"/>
                      <a:pt x="6161" y="5200"/>
                    </a:cubicBezTo>
                    <a:cubicBezTo>
                      <a:pt x="5490" y="2300"/>
                      <a:pt x="3415" y="1"/>
                      <a:pt x="21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710;p43">
                <a:extLst>
                  <a:ext uri="{FF2B5EF4-FFF2-40B4-BE49-F238E27FC236}">
                    <a16:creationId xmlns:a16="http://schemas.microsoft.com/office/drawing/2014/main" id="{0043590E-F07F-4455-9234-B05E65770D9B}"/>
                  </a:ext>
                </a:extLst>
              </p:cNvPr>
              <p:cNvSpPr/>
              <p:nvPr/>
            </p:nvSpPr>
            <p:spPr>
              <a:xfrm>
                <a:off x="5921425" y="4225800"/>
                <a:ext cx="154425" cy="153225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129" extrusionOk="0">
                    <a:moveTo>
                      <a:pt x="2127" y="0"/>
                    </a:moveTo>
                    <a:cubicBezTo>
                      <a:pt x="1885" y="0"/>
                      <a:pt x="1670" y="81"/>
                      <a:pt x="1497" y="255"/>
                    </a:cubicBezTo>
                    <a:cubicBezTo>
                      <a:pt x="1" y="1767"/>
                      <a:pt x="2182" y="2435"/>
                      <a:pt x="3678" y="5460"/>
                    </a:cubicBezTo>
                    <a:cubicBezTo>
                      <a:pt x="3789" y="5666"/>
                      <a:pt x="3885" y="5889"/>
                      <a:pt x="3964" y="6128"/>
                    </a:cubicBezTo>
                    <a:cubicBezTo>
                      <a:pt x="4092" y="6048"/>
                      <a:pt x="4187" y="5953"/>
                      <a:pt x="4251" y="5810"/>
                    </a:cubicBezTo>
                    <a:cubicBezTo>
                      <a:pt x="4331" y="5635"/>
                      <a:pt x="4426" y="5460"/>
                      <a:pt x="4553" y="5300"/>
                    </a:cubicBezTo>
                    <a:cubicBezTo>
                      <a:pt x="4720" y="5134"/>
                      <a:pt x="4951" y="5080"/>
                      <a:pt x="5194" y="5080"/>
                    </a:cubicBezTo>
                    <a:cubicBezTo>
                      <a:pt x="5368" y="5080"/>
                      <a:pt x="5549" y="5108"/>
                      <a:pt x="5715" y="5141"/>
                    </a:cubicBezTo>
                    <a:cubicBezTo>
                      <a:pt x="5859" y="5173"/>
                      <a:pt x="6018" y="5189"/>
                      <a:pt x="6177" y="5205"/>
                    </a:cubicBezTo>
                    <a:cubicBezTo>
                      <a:pt x="5493" y="2309"/>
                      <a:pt x="3421" y="0"/>
                      <a:pt x="21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711;p43">
                <a:extLst>
                  <a:ext uri="{FF2B5EF4-FFF2-40B4-BE49-F238E27FC236}">
                    <a16:creationId xmlns:a16="http://schemas.microsoft.com/office/drawing/2014/main" id="{91E9FB35-06E7-433F-9620-3E28017775AC}"/>
                  </a:ext>
                </a:extLst>
              </p:cNvPr>
              <p:cNvSpPr/>
              <p:nvPr/>
            </p:nvSpPr>
            <p:spPr>
              <a:xfrm>
                <a:off x="5656800" y="4248475"/>
                <a:ext cx="263875" cy="262250"/>
              </a:xfrm>
              <a:custGeom>
                <a:avLst/>
                <a:gdLst/>
                <a:ahLst/>
                <a:cxnLst/>
                <a:rect l="l" t="t" r="r" b="b"/>
                <a:pathLst>
                  <a:path w="10555" h="10490" extrusionOk="0">
                    <a:moveTo>
                      <a:pt x="4935" y="0"/>
                    </a:moveTo>
                    <a:cubicBezTo>
                      <a:pt x="4697" y="16"/>
                      <a:pt x="4474" y="48"/>
                      <a:pt x="4235" y="96"/>
                    </a:cubicBezTo>
                    <a:cubicBezTo>
                      <a:pt x="3280" y="287"/>
                      <a:pt x="2404" y="732"/>
                      <a:pt x="1704" y="1385"/>
                    </a:cubicBezTo>
                    <a:cubicBezTo>
                      <a:pt x="1529" y="1544"/>
                      <a:pt x="1354" y="1719"/>
                      <a:pt x="1211" y="1910"/>
                    </a:cubicBezTo>
                    <a:cubicBezTo>
                      <a:pt x="924" y="2245"/>
                      <a:pt x="701" y="2611"/>
                      <a:pt x="510" y="3009"/>
                    </a:cubicBezTo>
                    <a:cubicBezTo>
                      <a:pt x="447" y="3120"/>
                      <a:pt x="383" y="3263"/>
                      <a:pt x="335" y="3406"/>
                    </a:cubicBezTo>
                    <a:cubicBezTo>
                      <a:pt x="240" y="3677"/>
                      <a:pt x="160" y="3964"/>
                      <a:pt x="96" y="4266"/>
                    </a:cubicBezTo>
                    <a:cubicBezTo>
                      <a:pt x="80" y="4362"/>
                      <a:pt x="65" y="4457"/>
                      <a:pt x="49" y="4553"/>
                    </a:cubicBezTo>
                    <a:cubicBezTo>
                      <a:pt x="17" y="4791"/>
                      <a:pt x="1" y="5014"/>
                      <a:pt x="1" y="5253"/>
                    </a:cubicBezTo>
                    <a:cubicBezTo>
                      <a:pt x="1" y="5396"/>
                      <a:pt x="17" y="5555"/>
                      <a:pt x="17" y="5699"/>
                    </a:cubicBezTo>
                    <a:cubicBezTo>
                      <a:pt x="33" y="5778"/>
                      <a:pt x="33" y="5874"/>
                      <a:pt x="49" y="5953"/>
                    </a:cubicBezTo>
                    <a:cubicBezTo>
                      <a:pt x="80" y="6208"/>
                      <a:pt x="144" y="6447"/>
                      <a:pt x="208" y="6701"/>
                    </a:cubicBezTo>
                    <a:cubicBezTo>
                      <a:pt x="224" y="6781"/>
                      <a:pt x="256" y="6861"/>
                      <a:pt x="271" y="6940"/>
                    </a:cubicBezTo>
                    <a:cubicBezTo>
                      <a:pt x="431" y="7370"/>
                      <a:pt x="622" y="7768"/>
                      <a:pt x="876" y="8150"/>
                    </a:cubicBezTo>
                    <a:cubicBezTo>
                      <a:pt x="924" y="8245"/>
                      <a:pt x="988" y="8309"/>
                      <a:pt x="1051" y="8405"/>
                    </a:cubicBezTo>
                    <a:cubicBezTo>
                      <a:pt x="1338" y="8771"/>
                      <a:pt x="1656" y="9105"/>
                      <a:pt x="2022" y="9391"/>
                    </a:cubicBezTo>
                    <a:lnTo>
                      <a:pt x="2229" y="9535"/>
                    </a:lnTo>
                    <a:cubicBezTo>
                      <a:pt x="2484" y="9726"/>
                      <a:pt x="2755" y="9885"/>
                      <a:pt x="3057" y="10012"/>
                    </a:cubicBezTo>
                    <a:cubicBezTo>
                      <a:pt x="3121" y="10044"/>
                      <a:pt x="3184" y="10076"/>
                      <a:pt x="3232" y="10108"/>
                    </a:cubicBezTo>
                    <a:cubicBezTo>
                      <a:pt x="3423" y="10171"/>
                      <a:pt x="3630" y="10251"/>
                      <a:pt x="3821" y="10299"/>
                    </a:cubicBezTo>
                    <a:cubicBezTo>
                      <a:pt x="3885" y="10315"/>
                      <a:pt x="3948" y="10331"/>
                      <a:pt x="3996" y="10346"/>
                    </a:cubicBezTo>
                    <a:cubicBezTo>
                      <a:pt x="4283" y="10426"/>
                      <a:pt x="4569" y="10474"/>
                      <a:pt x="4856" y="10490"/>
                    </a:cubicBezTo>
                    <a:lnTo>
                      <a:pt x="5285" y="10490"/>
                    </a:lnTo>
                    <a:cubicBezTo>
                      <a:pt x="5445" y="10490"/>
                      <a:pt x="5604" y="10490"/>
                      <a:pt x="5763" y="10474"/>
                    </a:cubicBezTo>
                    <a:cubicBezTo>
                      <a:pt x="5827" y="10458"/>
                      <a:pt x="5874" y="10458"/>
                      <a:pt x="5938" y="10458"/>
                    </a:cubicBezTo>
                    <a:cubicBezTo>
                      <a:pt x="6129" y="10426"/>
                      <a:pt x="6320" y="10394"/>
                      <a:pt x="6511" y="10346"/>
                    </a:cubicBezTo>
                    <a:cubicBezTo>
                      <a:pt x="6575" y="10331"/>
                      <a:pt x="6623" y="10315"/>
                      <a:pt x="6670" y="10299"/>
                    </a:cubicBezTo>
                    <a:cubicBezTo>
                      <a:pt x="6957" y="10219"/>
                      <a:pt x="7243" y="10124"/>
                      <a:pt x="7514" y="9996"/>
                    </a:cubicBezTo>
                    <a:cubicBezTo>
                      <a:pt x="7562" y="9980"/>
                      <a:pt x="7609" y="9949"/>
                      <a:pt x="7657" y="9917"/>
                    </a:cubicBezTo>
                    <a:cubicBezTo>
                      <a:pt x="7832" y="9837"/>
                      <a:pt x="8007" y="9742"/>
                      <a:pt x="8167" y="9630"/>
                    </a:cubicBezTo>
                    <a:lnTo>
                      <a:pt x="8326" y="9535"/>
                    </a:lnTo>
                    <a:cubicBezTo>
                      <a:pt x="8564" y="9360"/>
                      <a:pt x="8787" y="9169"/>
                      <a:pt x="8994" y="8962"/>
                    </a:cubicBezTo>
                    <a:cubicBezTo>
                      <a:pt x="9042" y="8914"/>
                      <a:pt x="9090" y="8866"/>
                      <a:pt x="9137" y="8818"/>
                    </a:cubicBezTo>
                    <a:cubicBezTo>
                      <a:pt x="9329" y="8596"/>
                      <a:pt x="9504" y="8373"/>
                      <a:pt x="9663" y="8150"/>
                    </a:cubicBezTo>
                    <a:cubicBezTo>
                      <a:pt x="9711" y="8070"/>
                      <a:pt x="9758" y="8007"/>
                      <a:pt x="9790" y="7943"/>
                    </a:cubicBezTo>
                    <a:cubicBezTo>
                      <a:pt x="9949" y="7672"/>
                      <a:pt x="10093" y="7402"/>
                      <a:pt x="10204" y="7099"/>
                    </a:cubicBezTo>
                    <a:cubicBezTo>
                      <a:pt x="10236" y="7020"/>
                      <a:pt x="10268" y="6924"/>
                      <a:pt x="10299" y="6845"/>
                    </a:cubicBezTo>
                    <a:cubicBezTo>
                      <a:pt x="10395" y="6558"/>
                      <a:pt x="10459" y="6272"/>
                      <a:pt x="10506" y="5969"/>
                    </a:cubicBezTo>
                    <a:cubicBezTo>
                      <a:pt x="10522" y="5826"/>
                      <a:pt x="10538" y="5683"/>
                      <a:pt x="10538" y="5539"/>
                    </a:cubicBezTo>
                    <a:cubicBezTo>
                      <a:pt x="10554" y="5444"/>
                      <a:pt x="10554" y="5332"/>
                      <a:pt x="10554" y="5221"/>
                    </a:cubicBezTo>
                    <a:cubicBezTo>
                      <a:pt x="10538" y="3534"/>
                      <a:pt x="9711" y="1958"/>
                      <a:pt x="8326" y="971"/>
                    </a:cubicBezTo>
                    <a:lnTo>
                      <a:pt x="8294" y="955"/>
                    </a:lnTo>
                    <a:lnTo>
                      <a:pt x="8198" y="892"/>
                    </a:lnTo>
                    <a:lnTo>
                      <a:pt x="8151" y="860"/>
                    </a:lnTo>
                    <a:cubicBezTo>
                      <a:pt x="7896" y="685"/>
                      <a:pt x="7609" y="541"/>
                      <a:pt x="7323" y="414"/>
                    </a:cubicBezTo>
                    <a:cubicBezTo>
                      <a:pt x="7243" y="382"/>
                      <a:pt x="7164" y="350"/>
                      <a:pt x="7084" y="319"/>
                    </a:cubicBezTo>
                    <a:cubicBezTo>
                      <a:pt x="6957" y="271"/>
                      <a:pt x="6829" y="223"/>
                      <a:pt x="6686" y="191"/>
                    </a:cubicBezTo>
                    <a:cubicBezTo>
                      <a:pt x="6591" y="159"/>
                      <a:pt x="6511" y="143"/>
                      <a:pt x="6416" y="128"/>
                    </a:cubicBezTo>
                    <a:cubicBezTo>
                      <a:pt x="6241" y="80"/>
                      <a:pt x="6065" y="48"/>
                      <a:pt x="5874" y="32"/>
                    </a:cubicBezTo>
                    <a:cubicBezTo>
                      <a:pt x="5747" y="16"/>
                      <a:pt x="5620" y="0"/>
                      <a:pt x="54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712;p43">
                <a:extLst>
                  <a:ext uri="{FF2B5EF4-FFF2-40B4-BE49-F238E27FC236}">
                    <a16:creationId xmlns:a16="http://schemas.microsoft.com/office/drawing/2014/main" id="{13A64F14-0BA1-40A1-85C0-26285179EF72}"/>
                  </a:ext>
                </a:extLst>
              </p:cNvPr>
              <p:cNvSpPr/>
              <p:nvPr/>
            </p:nvSpPr>
            <p:spPr>
              <a:xfrm>
                <a:off x="5662375" y="4269150"/>
                <a:ext cx="202975" cy="152050"/>
              </a:xfrm>
              <a:custGeom>
                <a:avLst/>
                <a:gdLst/>
                <a:ahLst/>
                <a:cxnLst/>
                <a:rect l="l" t="t" r="r" b="b"/>
                <a:pathLst>
                  <a:path w="8119" h="6082" extrusionOk="0">
                    <a:moveTo>
                      <a:pt x="7959" y="1"/>
                    </a:moveTo>
                    <a:cubicBezTo>
                      <a:pt x="6766" y="415"/>
                      <a:pt x="5620" y="940"/>
                      <a:pt x="4521" y="1545"/>
                    </a:cubicBezTo>
                    <a:cubicBezTo>
                      <a:pt x="4346" y="1656"/>
                      <a:pt x="4155" y="1752"/>
                      <a:pt x="3996" y="1863"/>
                    </a:cubicBezTo>
                    <a:cubicBezTo>
                      <a:pt x="3582" y="2118"/>
                      <a:pt x="3184" y="2388"/>
                      <a:pt x="2802" y="2675"/>
                    </a:cubicBezTo>
                    <a:cubicBezTo>
                      <a:pt x="1831" y="3407"/>
                      <a:pt x="988" y="4283"/>
                      <a:pt x="319" y="5285"/>
                    </a:cubicBezTo>
                    <a:cubicBezTo>
                      <a:pt x="208" y="5461"/>
                      <a:pt x="96" y="5652"/>
                      <a:pt x="1" y="5843"/>
                    </a:cubicBezTo>
                    <a:cubicBezTo>
                      <a:pt x="17" y="5922"/>
                      <a:pt x="48" y="6002"/>
                      <a:pt x="64" y="6081"/>
                    </a:cubicBezTo>
                    <a:cubicBezTo>
                      <a:pt x="176" y="5843"/>
                      <a:pt x="319" y="5604"/>
                      <a:pt x="462" y="5381"/>
                    </a:cubicBezTo>
                    <a:cubicBezTo>
                      <a:pt x="685" y="5047"/>
                      <a:pt x="924" y="4728"/>
                      <a:pt x="1195" y="4426"/>
                    </a:cubicBezTo>
                    <a:cubicBezTo>
                      <a:pt x="1306" y="4283"/>
                      <a:pt x="1417" y="4155"/>
                      <a:pt x="1545" y="4028"/>
                    </a:cubicBezTo>
                    <a:cubicBezTo>
                      <a:pt x="1720" y="3837"/>
                      <a:pt x="1895" y="3662"/>
                      <a:pt x="2086" y="3487"/>
                    </a:cubicBezTo>
                    <a:cubicBezTo>
                      <a:pt x="2165" y="3423"/>
                      <a:pt x="2229" y="3359"/>
                      <a:pt x="2309" y="3296"/>
                    </a:cubicBezTo>
                    <a:cubicBezTo>
                      <a:pt x="2452" y="3168"/>
                      <a:pt x="2611" y="3041"/>
                      <a:pt x="2754" y="2914"/>
                    </a:cubicBezTo>
                    <a:lnTo>
                      <a:pt x="2961" y="2771"/>
                    </a:lnTo>
                    <a:cubicBezTo>
                      <a:pt x="3057" y="2691"/>
                      <a:pt x="3168" y="2611"/>
                      <a:pt x="3280" y="2532"/>
                    </a:cubicBezTo>
                    <a:lnTo>
                      <a:pt x="3455" y="2404"/>
                    </a:lnTo>
                    <a:cubicBezTo>
                      <a:pt x="3630" y="2277"/>
                      <a:pt x="3805" y="2166"/>
                      <a:pt x="3996" y="2054"/>
                    </a:cubicBezTo>
                    <a:lnTo>
                      <a:pt x="4155" y="1943"/>
                    </a:lnTo>
                    <a:lnTo>
                      <a:pt x="4187" y="1927"/>
                    </a:lnTo>
                    <a:cubicBezTo>
                      <a:pt x="4235" y="1895"/>
                      <a:pt x="4283" y="1879"/>
                      <a:pt x="4330" y="1847"/>
                    </a:cubicBezTo>
                    <a:lnTo>
                      <a:pt x="4617" y="1672"/>
                    </a:lnTo>
                    <a:lnTo>
                      <a:pt x="4840" y="1545"/>
                    </a:lnTo>
                    <a:lnTo>
                      <a:pt x="4999" y="1465"/>
                    </a:lnTo>
                    <a:cubicBezTo>
                      <a:pt x="5158" y="1386"/>
                      <a:pt x="5317" y="1290"/>
                      <a:pt x="5492" y="1211"/>
                    </a:cubicBezTo>
                    <a:lnTo>
                      <a:pt x="5635" y="1147"/>
                    </a:lnTo>
                    <a:cubicBezTo>
                      <a:pt x="5874" y="1036"/>
                      <a:pt x="6097" y="924"/>
                      <a:pt x="6336" y="813"/>
                    </a:cubicBezTo>
                    <a:lnTo>
                      <a:pt x="6495" y="749"/>
                    </a:lnTo>
                    <a:cubicBezTo>
                      <a:pt x="6654" y="685"/>
                      <a:pt x="6813" y="622"/>
                      <a:pt x="6973" y="558"/>
                    </a:cubicBezTo>
                    <a:lnTo>
                      <a:pt x="7132" y="478"/>
                    </a:lnTo>
                    <a:lnTo>
                      <a:pt x="7434" y="367"/>
                    </a:lnTo>
                    <a:cubicBezTo>
                      <a:pt x="7482" y="335"/>
                      <a:pt x="7546" y="319"/>
                      <a:pt x="7593" y="303"/>
                    </a:cubicBezTo>
                    <a:lnTo>
                      <a:pt x="7959" y="160"/>
                    </a:lnTo>
                    <a:lnTo>
                      <a:pt x="8119" y="112"/>
                    </a:lnTo>
                    <a:lnTo>
                      <a:pt x="8103" y="96"/>
                    </a:lnTo>
                    <a:cubicBezTo>
                      <a:pt x="8071" y="65"/>
                      <a:pt x="8055" y="33"/>
                      <a:pt x="8023" y="1"/>
                    </a:cubicBezTo>
                    <a:lnTo>
                      <a:pt x="8007" y="33"/>
                    </a:lnTo>
                    <a:lnTo>
                      <a:pt x="795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713;p43">
                <a:extLst>
                  <a:ext uri="{FF2B5EF4-FFF2-40B4-BE49-F238E27FC236}">
                    <a16:creationId xmlns:a16="http://schemas.microsoft.com/office/drawing/2014/main" id="{935F9B10-536B-4F60-8EE0-782380475595}"/>
                  </a:ext>
                </a:extLst>
              </p:cNvPr>
              <p:cNvSpPr/>
              <p:nvPr/>
            </p:nvSpPr>
            <p:spPr>
              <a:xfrm>
                <a:off x="5657600" y="4255225"/>
                <a:ext cx="182675" cy="141300"/>
              </a:xfrm>
              <a:custGeom>
                <a:avLst/>
                <a:gdLst/>
                <a:ahLst/>
                <a:cxnLst/>
                <a:rect l="l" t="t" r="r" b="b"/>
                <a:pathLst>
                  <a:path w="7307" h="5652" extrusionOk="0">
                    <a:moveTo>
                      <a:pt x="7068" y="1"/>
                    </a:moveTo>
                    <a:cubicBezTo>
                      <a:pt x="4840" y="924"/>
                      <a:pt x="2818" y="2293"/>
                      <a:pt x="1131" y="4044"/>
                    </a:cubicBezTo>
                    <a:cubicBezTo>
                      <a:pt x="717" y="4458"/>
                      <a:pt x="335" y="4919"/>
                      <a:pt x="1" y="5397"/>
                    </a:cubicBezTo>
                    <a:cubicBezTo>
                      <a:pt x="1" y="5492"/>
                      <a:pt x="17" y="5572"/>
                      <a:pt x="33" y="5651"/>
                    </a:cubicBezTo>
                    <a:cubicBezTo>
                      <a:pt x="383" y="5126"/>
                      <a:pt x="797" y="4617"/>
                      <a:pt x="1258" y="4155"/>
                    </a:cubicBezTo>
                    <a:cubicBezTo>
                      <a:pt x="2961" y="2388"/>
                      <a:pt x="5031" y="1019"/>
                      <a:pt x="7307" y="96"/>
                    </a:cubicBezTo>
                    <a:cubicBezTo>
                      <a:pt x="7227" y="64"/>
                      <a:pt x="7148" y="33"/>
                      <a:pt x="70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714;p43">
                <a:extLst>
                  <a:ext uri="{FF2B5EF4-FFF2-40B4-BE49-F238E27FC236}">
                    <a16:creationId xmlns:a16="http://schemas.microsoft.com/office/drawing/2014/main" id="{72E86E23-E80B-46AA-BD3C-FAD52A184BDC}"/>
                  </a:ext>
                </a:extLst>
              </p:cNvPr>
              <p:cNvSpPr/>
              <p:nvPr/>
            </p:nvSpPr>
            <p:spPr>
              <a:xfrm>
                <a:off x="5658000" y="4250050"/>
                <a:ext cx="166375" cy="111450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4458" extrusionOk="0">
                    <a:moveTo>
                      <a:pt x="6368" y="1"/>
                    </a:moveTo>
                    <a:cubicBezTo>
                      <a:pt x="3725" y="1115"/>
                      <a:pt x="1640" y="2484"/>
                      <a:pt x="48" y="4155"/>
                    </a:cubicBezTo>
                    <a:cubicBezTo>
                      <a:pt x="32" y="4267"/>
                      <a:pt x="17" y="4362"/>
                      <a:pt x="1" y="4458"/>
                    </a:cubicBezTo>
                    <a:cubicBezTo>
                      <a:pt x="1624" y="2691"/>
                      <a:pt x="3821" y="1242"/>
                      <a:pt x="6654" y="80"/>
                    </a:cubicBezTo>
                    <a:cubicBezTo>
                      <a:pt x="6559" y="65"/>
                      <a:pt x="6463" y="49"/>
                      <a:pt x="63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715;p43">
                <a:extLst>
                  <a:ext uri="{FF2B5EF4-FFF2-40B4-BE49-F238E27FC236}">
                    <a16:creationId xmlns:a16="http://schemas.microsoft.com/office/drawing/2014/main" id="{7E9A0DFC-A35D-458F-B010-F2D317D7936B}"/>
                  </a:ext>
                </a:extLst>
              </p:cNvPr>
              <p:cNvSpPr/>
              <p:nvPr/>
            </p:nvSpPr>
            <p:spPr>
              <a:xfrm>
                <a:off x="5665575" y="4247675"/>
                <a:ext cx="138900" cy="85175"/>
              </a:xfrm>
              <a:custGeom>
                <a:avLst/>
                <a:gdLst/>
                <a:ahLst/>
                <a:cxnLst/>
                <a:rect l="l" t="t" r="r" b="b"/>
                <a:pathLst>
                  <a:path w="5556" h="3407" extrusionOk="0">
                    <a:moveTo>
                      <a:pt x="5157" y="0"/>
                    </a:moveTo>
                    <a:cubicBezTo>
                      <a:pt x="3438" y="669"/>
                      <a:pt x="1640" y="1608"/>
                      <a:pt x="175" y="3009"/>
                    </a:cubicBezTo>
                    <a:cubicBezTo>
                      <a:pt x="111" y="3120"/>
                      <a:pt x="48" y="3263"/>
                      <a:pt x="0" y="3407"/>
                    </a:cubicBezTo>
                    <a:cubicBezTo>
                      <a:pt x="1576" y="1783"/>
                      <a:pt x="3629" y="748"/>
                      <a:pt x="5555" y="16"/>
                    </a:cubicBezTo>
                    <a:cubicBezTo>
                      <a:pt x="5412" y="0"/>
                      <a:pt x="5285" y="0"/>
                      <a:pt x="51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716;p43">
                <a:extLst>
                  <a:ext uri="{FF2B5EF4-FFF2-40B4-BE49-F238E27FC236}">
                    <a16:creationId xmlns:a16="http://schemas.microsoft.com/office/drawing/2014/main" id="{D50300FE-283F-40BC-B61F-6F022439A693}"/>
                  </a:ext>
                </a:extLst>
              </p:cNvPr>
              <p:cNvSpPr/>
              <p:nvPr/>
            </p:nvSpPr>
            <p:spPr>
              <a:xfrm>
                <a:off x="5687050" y="4247675"/>
                <a:ext cx="93550" cy="47775"/>
              </a:xfrm>
              <a:custGeom>
                <a:avLst/>
                <a:gdLst/>
                <a:ahLst/>
                <a:cxnLst/>
                <a:rect l="l" t="t" r="r" b="b"/>
                <a:pathLst>
                  <a:path w="3742" h="1911" extrusionOk="0">
                    <a:moveTo>
                      <a:pt x="3741" y="0"/>
                    </a:moveTo>
                    <a:lnTo>
                      <a:pt x="3025" y="96"/>
                    </a:lnTo>
                    <a:cubicBezTo>
                      <a:pt x="2149" y="446"/>
                      <a:pt x="1306" y="876"/>
                      <a:pt x="494" y="1385"/>
                    </a:cubicBezTo>
                    <a:cubicBezTo>
                      <a:pt x="319" y="1544"/>
                      <a:pt x="160" y="1719"/>
                      <a:pt x="1" y="1910"/>
                    </a:cubicBezTo>
                    <a:cubicBezTo>
                      <a:pt x="1163" y="1115"/>
                      <a:pt x="2420" y="462"/>
                      <a:pt x="37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717;p43">
                <a:extLst>
                  <a:ext uri="{FF2B5EF4-FFF2-40B4-BE49-F238E27FC236}">
                    <a16:creationId xmlns:a16="http://schemas.microsoft.com/office/drawing/2014/main" id="{F119AAD1-80ED-4122-91BC-51DC34B5EF77}"/>
                  </a:ext>
                </a:extLst>
              </p:cNvPr>
              <p:cNvSpPr/>
              <p:nvPr/>
            </p:nvSpPr>
            <p:spPr>
              <a:xfrm>
                <a:off x="5766250" y="4314925"/>
                <a:ext cx="57725" cy="192225"/>
              </a:xfrm>
              <a:custGeom>
                <a:avLst/>
                <a:gdLst/>
                <a:ahLst/>
                <a:cxnLst/>
                <a:rect l="l" t="t" r="r" b="b"/>
                <a:pathLst>
                  <a:path w="2309" h="7689" extrusionOk="0">
                    <a:moveTo>
                      <a:pt x="143" y="0"/>
                    </a:moveTo>
                    <a:lnTo>
                      <a:pt x="0" y="80"/>
                    </a:lnTo>
                    <a:cubicBezTo>
                      <a:pt x="0" y="96"/>
                      <a:pt x="16" y="112"/>
                      <a:pt x="16" y="112"/>
                    </a:cubicBezTo>
                    <a:cubicBezTo>
                      <a:pt x="223" y="462"/>
                      <a:pt x="414" y="828"/>
                      <a:pt x="605" y="1194"/>
                    </a:cubicBezTo>
                    <a:cubicBezTo>
                      <a:pt x="669" y="1337"/>
                      <a:pt x="732" y="1481"/>
                      <a:pt x="796" y="1624"/>
                    </a:cubicBezTo>
                    <a:cubicBezTo>
                      <a:pt x="1656" y="3534"/>
                      <a:pt x="2117" y="5587"/>
                      <a:pt x="2133" y="7688"/>
                    </a:cubicBezTo>
                    <a:cubicBezTo>
                      <a:pt x="2197" y="7673"/>
                      <a:pt x="2245" y="7657"/>
                      <a:pt x="2308" y="7641"/>
                    </a:cubicBezTo>
                    <a:cubicBezTo>
                      <a:pt x="2260" y="4967"/>
                      <a:pt x="1528" y="2324"/>
                      <a:pt x="159" y="16"/>
                    </a:cubicBezTo>
                    <a:cubicBezTo>
                      <a:pt x="159" y="16"/>
                      <a:pt x="143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718;p43">
                <a:extLst>
                  <a:ext uri="{FF2B5EF4-FFF2-40B4-BE49-F238E27FC236}">
                    <a16:creationId xmlns:a16="http://schemas.microsoft.com/office/drawing/2014/main" id="{BC56EAA6-89A4-4704-8ED9-06BEFE9911A4}"/>
                  </a:ext>
                </a:extLst>
              </p:cNvPr>
              <p:cNvSpPr/>
              <p:nvPr/>
            </p:nvSpPr>
            <p:spPr>
              <a:xfrm>
                <a:off x="5783350" y="4305775"/>
                <a:ext cx="65300" cy="192625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7705" extrusionOk="0">
                    <a:moveTo>
                      <a:pt x="144" y="0"/>
                    </a:moveTo>
                    <a:lnTo>
                      <a:pt x="1" y="80"/>
                    </a:lnTo>
                    <a:lnTo>
                      <a:pt x="1" y="96"/>
                    </a:lnTo>
                    <a:cubicBezTo>
                      <a:pt x="1306" y="2436"/>
                      <a:pt x="2134" y="5030"/>
                      <a:pt x="2452" y="7704"/>
                    </a:cubicBezTo>
                    <a:cubicBezTo>
                      <a:pt x="2500" y="7688"/>
                      <a:pt x="2547" y="7657"/>
                      <a:pt x="2611" y="7625"/>
                    </a:cubicBezTo>
                    <a:cubicBezTo>
                      <a:pt x="2293" y="4951"/>
                      <a:pt x="1449" y="2356"/>
                      <a:pt x="144" y="16"/>
                    </a:cubicBezTo>
                    <a:cubicBezTo>
                      <a:pt x="144" y="0"/>
                      <a:pt x="144" y="0"/>
                      <a:pt x="1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719;p43">
                <a:extLst>
                  <a:ext uri="{FF2B5EF4-FFF2-40B4-BE49-F238E27FC236}">
                    <a16:creationId xmlns:a16="http://schemas.microsoft.com/office/drawing/2014/main" id="{1FD1F25D-FA11-4A4A-A7B0-7D0E4BF9A9EB}"/>
                  </a:ext>
                </a:extLst>
              </p:cNvPr>
              <p:cNvSpPr/>
              <p:nvPr/>
            </p:nvSpPr>
            <p:spPr>
              <a:xfrm>
                <a:off x="5798875" y="4296625"/>
                <a:ext cx="66075" cy="192625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7705" extrusionOk="0">
                    <a:moveTo>
                      <a:pt x="144" y="0"/>
                    </a:moveTo>
                    <a:lnTo>
                      <a:pt x="0" y="80"/>
                    </a:lnTo>
                    <a:cubicBezTo>
                      <a:pt x="0" y="96"/>
                      <a:pt x="16" y="112"/>
                      <a:pt x="16" y="128"/>
                    </a:cubicBezTo>
                    <a:cubicBezTo>
                      <a:pt x="1369" y="2451"/>
                      <a:pt x="1990" y="5094"/>
                      <a:pt x="2484" y="7704"/>
                    </a:cubicBezTo>
                    <a:lnTo>
                      <a:pt x="2643" y="7609"/>
                    </a:lnTo>
                    <a:cubicBezTo>
                      <a:pt x="2133" y="4998"/>
                      <a:pt x="1513" y="2372"/>
                      <a:pt x="160" y="48"/>
                    </a:cubicBez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720;p43">
                <a:extLst>
                  <a:ext uri="{FF2B5EF4-FFF2-40B4-BE49-F238E27FC236}">
                    <a16:creationId xmlns:a16="http://schemas.microsoft.com/office/drawing/2014/main" id="{AB81C80C-FB85-4566-8C0B-998BE0B6D7E5}"/>
                  </a:ext>
                </a:extLst>
              </p:cNvPr>
              <p:cNvSpPr/>
              <p:nvPr/>
            </p:nvSpPr>
            <p:spPr>
              <a:xfrm>
                <a:off x="5819975" y="4287075"/>
                <a:ext cx="65275" cy="185450"/>
              </a:xfrm>
              <a:custGeom>
                <a:avLst/>
                <a:gdLst/>
                <a:ahLst/>
                <a:cxnLst/>
                <a:rect l="l" t="t" r="r" b="b"/>
                <a:pathLst>
                  <a:path w="2611" h="7418" extrusionOk="0">
                    <a:moveTo>
                      <a:pt x="159" y="0"/>
                    </a:moveTo>
                    <a:lnTo>
                      <a:pt x="0" y="80"/>
                    </a:lnTo>
                    <a:cubicBezTo>
                      <a:pt x="16" y="96"/>
                      <a:pt x="16" y="112"/>
                      <a:pt x="16" y="112"/>
                    </a:cubicBezTo>
                    <a:cubicBezTo>
                      <a:pt x="1242" y="2451"/>
                      <a:pt x="1958" y="5062"/>
                      <a:pt x="2467" y="7418"/>
                    </a:cubicBezTo>
                    <a:cubicBezTo>
                      <a:pt x="2515" y="7370"/>
                      <a:pt x="2563" y="7322"/>
                      <a:pt x="2610" y="7274"/>
                    </a:cubicBezTo>
                    <a:cubicBezTo>
                      <a:pt x="2085" y="4950"/>
                      <a:pt x="1385" y="2372"/>
                      <a:pt x="175" y="48"/>
                    </a:cubicBezTo>
                    <a:cubicBezTo>
                      <a:pt x="175" y="32"/>
                      <a:pt x="159" y="16"/>
                      <a:pt x="1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721;p43">
                <a:extLst>
                  <a:ext uri="{FF2B5EF4-FFF2-40B4-BE49-F238E27FC236}">
                    <a16:creationId xmlns:a16="http://schemas.microsoft.com/office/drawing/2014/main" id="{376F0B8A-3B57-47E5-972C-860D7A3DCAE1}"/>
                  </a:ext>
                </a:extLst>
              </p:cNvPr>
              <p:cNvSpPr/>
              <p:nvPr/>
            </p:nvSpPr>
            <p:spPr>
              <a:xfrm>
                <a:off x="5835075" y="4278300"/>
                <a:ext cx="66500" cy="173925"/>
              </a:xfrm>
              <a:custGeom>
                <a:avLst/>
                <a:gdLst/>
                <a:ahLst/>
                <a:cxnLst/>
                <a:rect l="l" t="t" r="r" b="b"/>
                <a:pathLst>
                  <a:path w="2660" h="6957" extrusionOk="0">
                    <a:moveTo>
                      <a:pt x="144" y="1"/>
                    </a:moveTo>
                    <a:lnTo>
                      <a:pt x="1" y="81"/>
                    </a:lnTo>
                    <a:cubicBezTo>
                      <a:pt x="17" y="112"/>
                      <a:pt x="33" y="144"/>
                      <a:pt x="49" y="192"/>
                    </a:cubicBezTo>
                    <a:cubicBezTo>
                      <a:pt x="1211" y="2309"/>
                      <a:pt x="2054" y="4585"/>
                      <a:pt x="2532" y="6957"/>
                    </a:cubicBezTo>
                    <a:cubicBezTo>
                      <a:pt x="2580" y="6877"/>
                      <a:pt x="2627" y="6814"/>
                      <a:pt x="2659" y="6750"/>
                    </a:cubicBezTo>
                    <a:cubicBezTo>
                      <a:pt x="2166" y="4426"/>
                      <a:pt x="1338" y="2198"/>
                      <a:pt x="208" y="112"/>
                    </a:cubicBezTo>
                    <a:lnTo>
                      <a:pt x="1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722;p43">
                <a:extLst>
                  <a:ext uri="{FF2B5EF4-FFF2-40B4-BE49-F238E27FC236}">
                    <a16:creationId xmlns:a16="http://schemas.microsoft.com/office/drawing/2014/main" id="{9CDCA22F-44FE-4CA1-B5B3-6144B27433A1}"/>
                  </a:ext>
                </a:extLst>
              </p:cNvPr>
              <p:cNvSpPr/>
              <p:nvPr/>
            </p:nvSpPr>
            <p:spPr>
              <a:xfrm>
                <a:off x="5847025" y="4275125"/>
                <a:ext cx="67275" cy="150850"/>
              </a:xfrm>
              <a:custGeom>
                <a:avLst/>
                <a:gdLst/>
                <a:ahLst/>
                <a:cxnLst/>
                <a:rect l="l" t="t" r="r" b="b"/>
                <a:pathLst>
                  <a:path w="2691" h="6034" extrusionOk="0">
                    <a:moveTo>
                      <a:pt x="160" y="1"/>
                    </a:moveTo>
                    <a:lnTo>
                      <a:pt x="0" y="80"/>
                    </a:lnTo>
                    <a:lnTo>
                      <a:pt x="32" y="128"/>
                    </a:lnTo>
                    <a:cubicBezTo>
                      <a:pt x="1115" y="1990"/>
                      <a:pt x="1974" y="3980"/>
                      <a:pt x="2595" y="6033"/>
                    </a:cubicBezTo>
                    <a:cubicBezTo>
                      <a:pt x="2627" y="5954"/>
                      <a:pt x="2659" y="5858"/>
                      <a:pt x="2690" y="5779"/>
                    </a:cubicBezTo>
                    <a:cubicBezTo>
                      <a:pt x="2070" y="3789"/>
                      <a:pt x="1242" y="1879"/>
                      <a:pt x="191" y="64"/>
                    </a:cubicBezTo>
                    <a:cubicBezTo>
                      <a:pt x="176" y="48"/>
                      <a:pt x="160" y="17"/>
                      <a:pt x="1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723;p43">
                <a:extLst>
                  <a:ext uri="{FF2B5EF4-FFF2-40B4-BE49-F238E27FC236}">
                    <a16:creationId xmlns:a16="http://schemas.microsoft.com/office/drawing/2014/main" id="{0BBE63E7-674D-4904-91BF-68D1A4407FBE}"/>
                  </a:ext>
                </a:extLst>
              </p:cNvPr>
              <p:cNvSpPr/>
              <p:nvPr/>
            </p:nvSpPr>
            <p:spPr>
              <a:xfrm>
                <a:off x="5859750" y="4269150"/>
                <a:ext cx="60525" cy="128575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5143" extrusionOk="0">
                    <a:moveTo>
                      <a:pt x="128" y="1"/>
                    </a:moveTo>
                    <a:lnTo>
                      <a:pt x="96" y="17"/>
                    </a:lnTo>
                    <a:lnTo>
                      <a:pt x="1" y="112"/>
                    </a:lnTo>
                    <a:lnTo>
                      <a:pt x="49" y="176"/>
                    </a:lnTo>
                    <a:cubicBezTo>
                      <a:pt x="1211" y="1624"/>
                      <a:pt x="1863" y="3407"/>
                      <a:pt x="2372" y="5142"/>
                    </a:cubicBezTo>
                    <a:cubicBezTo>
                      <a:pt x="2404" y="4999"/>
                      <a:pt x="2420" y="4856"/>
                      <a:pt x="2420" y="4712"/>
                    </a:cubicBezTo>
                    <a:cubicBezTo>
                      <a:pt x="1927" y="3105"/>
                      <a:pt x="1290" y="1465"/>
                      <a:pt x="208" y="112"/>
                    </a:cubicBezTo>
                    <a:cubicBezTo>
                      <a:pt x="208" y="96"/>
                      <a:pt x="208" y="96"/>
                      <a:pt x="192" y="96"/>
                    </a:cubicBezTo>
                    <a:cubicBezTo>
                      <a:pt x="176" y="65"/>
                      <a:pt x="160" y="33"/>
                      <a:pt x="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724;p43">
                <a:extLst>
                  <a:ext uri="{FF2B5EF4-FFF2-40B4-BE49-F238E27FC236}">
                    <a16:creationId xmlns:a16="http://schemas.microsoft.com/office/drawing/2014/main" id="{73D68B2C-73CE-4089-A48C-2BC697867422}"/>
                  </a:ext>
                </a:extLst>
              </p:cNvPr>
              <p:cNvSpPr/>
              <p:nvPr/>
            </p:nvSpPr>
            <p:spPr>
              <a:xfrm>
                <a:off x="5678700" y="4367450"/>
                <a:ext cx="22300" cy="89950"/>
              </a:xfrm>
              <a:custGeom>
                <a:avLst/>
                <a:gdLst/>
                <a:ahLst/>
                <a:cxnLst/>
                <a:rect l="l" t="t" r="r" b="b"/>
                <a:pathLst>
                  <a:path w="892" h="3598" extrusionOk="0">
                    <a:moveTo>
                      <a:pt x="733" y="0"/>
                    </a:moveTo>
                    <a:cubicBezTo>
                      <a:pt x="669" y="160"/>
                      <a:pt x="605" y="319"/>
                      <a:pt x="542" y="478"/>
                    </a:cubicBezTo>
                    <a:cubicBezTo>
                      <a:pt x="175" y="1401"/>
                      <a:pt x="0" y="2372"/>
                      <a:pt x="16" y="3359"/>
                    </a:cubicBezTo>
                    <a:cubicBezTo>
                      <a:pt x="64" y="3439"/>
                      <a:pt x="128" y="3518"/>
                      <a:pt x="191" y="3598"/>
                    </a:cubicBezTo>
                    <a:cubicBezTo>
                      <a:pt x="128" y="2388"/>
                      <a:pt x="366" y="1194"/>
                      <a:pt x="892" y="96"/>
                    </a:cubicBezTo>
                    <a:cubicBezTo>
                      <a:pt x="892" y="96"/>
                      <a:pt x="892" y="80"/>
                      <a:pt x="892" y="8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725;p43">
                <a:extLst>
                  <a:ext uri="{FF2B5EF4-FFF2-40B4-BE49-F238E27FC236}">
                    <a16:creationId xmlns:a16="http://schemas.microsoft.com/office/drawing/2014/main" id="{02C48109-7F07-4E54-9F2B-976DF655369D}"/>
                  </a:ext>
                </a:extLst>
              </p:cNvPr>
              <p:cNvSpPr/>
              <p:nvPr/>
            </p:nvSpPr>
            <p:spPr>
              <a:xfrm>
                <a:off x="5701375" y="4349950"/>
                <a:ext cx="18325" cy="136500"/>
              </a:xfrm>
              <a:custGeom>
                <a:avLst/>
                <a:gdLst/>
                <a:ahLst/>
                <a:cxnLst/>
                <a:rect l="l" t="t" r="r" b="b"/>
                <a:pathLst>
                  <a:path w="733" h="5460" extrusionOk="0">
                    <a:moveTo>
                      <a:pt x="574" y="0"/>
                    </a:moveTo>
                    <a:cubicBezTo>
                      <a:pt x="542" y="80"/>
                      <a:pt x="526" y="175"/>
                      <a:pt x="494" y="255"/>
                    </a:cubicBezTo>
                    <a:cubicBezTo>
                      <a:pt x="96" y="1910"/>
                      <a:pt x="1" y="3629"/>
                      <a:pt x="239" y="5317"/>
                    </a:cubicBezTo>
                    <a:lnTo>
                      <a:pt x="430" y="5460"/>
                    </a:lnTo>
                    <a:cubicBezTo>
                      <a:pt x="160" y="3661"/>
                      <a:pt x="271" y="1831"/>
                      <a:pt x="733" y="64"/>
                    </a:cubicBezTo>
                    <a:cubicBezTo>
                      <a:pt x="733" y="64"/>
                      <a:pt x="733" y="48"/>
                      <a:pt x="733" y="32"/>
                    </a:cubicBezTo>
                    <a:lnTo>
                      <a:pt x="5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726;p43">
                <a:extLst>
                  <a:ext uri="{FF2B5EF4-FFF2-40B4-BE49-F238E27FC236}">
                    <a16:creationId xmlns:a16="http://schemas.microsoft.com/office/drawing/2014/main" id="{710A3A74-287A-4496-85A6-EE0ABE8FAF8B}"/>
                  </a:ext>
                </a:extLst>
              </p:cNvPr>
              <p:cNvSpPr/>
              <p:nvPr/>
            </p:nvSpPr>
            <p:spPr>
              <a:xfrm>
                <a:off x="5722875" y="4336000"/>
                <a:ext cx="14750" cy="16437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6575" extrusionOk="0">
                    <a:moveTo>
                      <a:pt x="366" y="1"/>
                    </a:moveTo>
                    <a:cubicBezTo>
                      <a:pt x="350" y="81"/>
                      <a:pt x="350" y="160"/>
                      <a:pt x="334" y="256"/>
                    </a:cubicBezTo>
                    <a:cubicBezTo>
                      <a:pt x="0" y="2325"/>
                      <a:pt x="32" y="4426"/>
                      <a:pt x="414" y="6495"/>
                    </a:cubicBezTo>
                    <a:cubicBezTo>
                      <a:pt x="478" y="6527"/>
                      <a:pt x="525" y="6559"/>
                      <a:pt x="589" y="6575"/>
                    </a:cubicBezTo>
                    <a:cubicBezTo>
                      <a:pt x="175" y="4442"/>
                      <a:pt x="159" y="2245"/>
                      <a:pt x="510" y="112"/>
                    </a:cubicBezTo>
                    <a:lnTo>
                      <a:pt x="525" y="33"/>
                    </a:lnTo>
                    <a:lnTo>
                      <a:pt x="36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727;p43">
                <a:extLst>
                  <a:ext uri="{FF2B5EF4-FFF2-40B4-BE49-F238E27FC236}">
                    <a16:creationId xmlns:a16="http://schemas.microsoft.com/office/drawing/2014/main" id="{B844B497-1800-4CBE-8747-4A7EF5882EFB}"/>
                  </a:ext>
                </a:extLst>
              </p:cNvPr>
              <p:cNvSpPr/>
              <p:nvPr/>
            </p:nvSpPr>
            <p:spPr>
              <a:xfrm>
                <a:off x="5736800" y="4328050"/>
                <a:ext cx="19925" cy="178700"/>
              </a:xfrm>
              <a:custGeom>
                <a:avLst/>
                <a:gdLst/>
                <a:ahLst/>
                <a:cxnLst/>
                <a:rect l="l" t="t" r="r" b="b"/>
                <a:pathLst>
                  <a:path w="797" h="7148" extrusionOk="0">
                    <a:moveTo>
                      <a:pt x="303" y="1"/>
                    </a:moveTo>
                    <a:cubicBezTo>
                      <a:pt x="303" y="64"/>
                      <a:pt x="287" y="112"/>
                      <a:pt x="287" y="176"/>
                    </a:cubicBezTo>
                    <a:cubicBezTo>
                      <a:pt x="0" y="2484"/>
                      <a:pt x="128" y="4840"/>
                      <a:pt x="621" y="7100"/>
                    </a:cubicBezTo>
                    <a:cubicBezTo>
                      <a:pt x="685" y="7116"/>
                      <a:pt x="748" y="7132"/>
                      <a:pt x="796" y="7148"/>
                    </a:cubicBezTo>
                    <a:cubicBezTo>
                      <a:pt x="287" y="4824"/>
                      <a:pt x="175" y="2420"/>
                      <a:pt x="478" y="48"/>
                    </a:cubicBezTo>
                    <a:lnTo>
                      <a:pt x="478" y="17"/>
                    </a:lnTo>
                    <a:lnTo>
                      <a:pt x="3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728;p43">
                <a:extLst>
                  <a:ext uri="{FF2B5EF4-FFF2-40B4-BE49-F238E27FC236}">
                    <a16:creationId xmlns:a16="http://schemas.microsoft.com/office/drawing/2014/main" id="{57F3280A-7496-4C96-9241-6428EC790582}"/>
                  </a:ext>
                </a:extLst>
              </p:cNvPr>
              <p:cNvSpPr/>
              <p:nvPr/>
            </p:nvSpPr>
            <p:spPr>
              <a:xfrm>
                <a:off x="5759875" y="4315725"/>
                <a:ext cx="22700" cy="19500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7800" extrusionOk="0">
                    <a:moveTo>
                      <a:pt x="80" y="0"/>
                    </a:moveTo>
                    <a:lnTo>
                      <a:pt x="80" y="207"/>
                    </a:lnTo>
                    <a:cubicBezTo>
                      <a:pt x="0" y="2754"/>
                      <a:pt x="223" y="5301"/>
                      <a:pt x="749" y="7800"/>
                    </a:cubicBezTo>
                    <a:lnTo>
                      <a:pt x="908" y="7800"/>
                    </a:lnTo>
                    <a:cubicBezTo>
                      <a:pt x="383" y="5269"/>
                      <a:pt x="160" y="2674"/>
                      <a:pt x="239" y="96"/>
                    </a:cubicBez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729;p43">
                <a:extLst>
                  <a:ext uri="{FF2B5EF4-FFF2-40B4-BE49-F238E27FC236}">
                    <a16:creationId xmlns:a16="http://schemas.microsoft.com/office/drawing/2014/main" id="{50E67223-2535-4A8E-BE86-BDD89D01B8BD}"/>
                  </a:ext>
                </a:extLst>
              </p:cNvPr>
              <p:cNvSpPr/>
              <p:nvPr/>
            </p:nvSpPr>
            <p:spPr>
              <a:xfrm>
                <a:off x="5780975" y="4343975"/>
                <a:ext cx="24300" cy="166350"/>
              </a:xfrm>
              <a:custGeom>
                <a:avLst/>
                <a:gdLst/>
                <a:ahLst/>
                <a:cxnLst/>
                <a:rect l="l" t="t" r="r" b="b"/>
                <a:pathLst>
                  <a:path w="972" h="6654" extrusionOk="0">
                    <a:moveTo>
                      <a:pt x="16" y="0"/>
                    </a:moveTo>
                    <a:cubicBezTo>
                      <a:pt x="0" y="16"/>
                      <a:pt x="0" y="16"/>
                      <a:pt x="16" y="32"/>
                    </a:cubicBezTo>
                    <a:cubicBezTo>
                      <a:pt x="159" y="2229"/>
                      <a:pt x="462" y="4425"/>
                      <a:pt x="812" y="6654"/>
                    </a:cubicBezTo>
                    <a:cubicBezTo>
                      <a:pt x="860" y="6638"/>
                      <a:pt x="907" y="6638"/>
                      <a:pt x="971" y="6638"/>
                    </a:cubicBezTo>
                    <a:cubicBezTo>
                      <a:pt x="653" y="4553"/>
                      <a:pt x="366" y="2499"/>
                      <a:pt x="207" y="446"/>
                    </a:cubicBezTo>
                    <a:cubicBezTo>
                      <a:pt x="207" y="303"/>
                      <a:pt x="175" y="144"/>
                      <a:pt x="1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730;p43">
                <a:extLst>
                  <a:ext uri="{FF2B5EF4-FFF2-40B4-BE49-F238E27FC236}">
                    <a16:creationId xmlns:a16="http://schemas.microsoft.com/office/drawing/2014/main" id="{78279B42-18EF-40CF-A750-B01F890F9766}"/>
                  </a:ext>
                </a:extLst>
              </p:cNvPr>
              <p:cNvSpPr/>
              <p:nvPr/>
            </p:nvSpPr>
            <p:spPr>
              <a:xfrm>
                <a:off x="5447900" y="4272975"/>
                <a:ext cx="607675" cy="382600"/>
              </a:xfrm>
              <a:custGeom>
                <a:avLst/>
                <a:gdLst/>
                <a:ahLst/>
                <a:cxnLst/>
                <a:rect l="l" t="t" r="r" b="b"/>
                <a:pathLst>
                  <a:path w="24307" h="15304" extrusionOk="0">
                    <a:moveTo>
                      <a:pt x="18842" y="1"/>
                    </a:moveTo>
                    <a:cubicBezTo>
                      <a:pt x="18814" y="1"/>
                      <a:pt x="18789" y="8"/>
                      <a:pt x="18767" y="23"/>
                    </a:cubicBezTo>
                    <a:cubicBezTo>
                      <a:pt x="18258" y="357"/>
                      <a:pt x="18592" y="4384"/>
                      <a:pt x="18592" y="4384"/>
                    </a:cubicBezTo>
                    <a:cubicBezTo>
                      <a:pt x="18592" y="4384"/>
                      <a:pt x="18464" y="4384"/>
                      <a:pt x="18258" y="4416"/>
                    </a:cubicBezTo>
                    <a:cubicBezTo>
                      <a:pt x="17430" y="4559"/>
                      <a:pt x="15265" y="5117"/>
                      <a:pt x="15408" y="7409"/>
                    </a:cubicBezTo>
                    <a:cubicBezTo>
                      <a:pt x="15440" y="7950"/>
                      <a:pt x="15472" y="8332"/>
                      <a:pt x="15488" y="8602"/>
                    </a:cubicBezTo>
                    <a:cubicBezTo>
                      <a:pt x="15504" y="8682"/>
                      <a:pt x="15504" y="8746"/>
                      <a:pt x="15504" y="8793"/>
                    </a:cubicBezTo>
                    <a:cubicBezTo>
                      <a:pt x="15027" y="9111"/>
                      <a:pt x="14473" y="9275"/>
                      <a:pt x="13906" y="9275"/>
                    </a:cubicBezTo>
                    <a:cubicBezTo>
                      <a:pt x="13791" y="9275"/>
                      <a:pt x="13677" y="9268"/>
                      <a:pt x="13562" y="9255"/>
                    </a:cubicBezTo>
                    <a:lnTo>
                      <a:pt x="12384" y="9080"/>
                    </a:lnTo>
                    <a:cubicBezTo>
                      <a:pt x="12257" y="8475"/>
                      <a:pt x="12225" y="7838"/>
                      <a:pt x="12257" y="7218"/>
                    </a:cubicBezTo>
                    <a:cubicBezTo>
                      <a:pt x="12288" y="6995"/>
                      <a:pt x="12320" y="6772"/>
                      <a:pt x="12384" y="6565"/>
                    </a:cubicBezTo>
                    <a:cubicBezTo>
                      <a:pt x="12734" y="5562"/>
                      <a:pt x="13562" y="3382"/>
                      <a:pt x="12893" y="2888"/>
                    </a:cubicBezTo>
                    <a:cubicBezTo>
                      <a:pt x="12832" y="2842"/>
                      <a:pt x="12758" y="2821"/>
                      <a:pt x="12675" y="2821"/>
                    </a:cubicBezTo>
                    <a:cubicBezTo>
                      <a:pt x="12065" y="2821"/>
                      <a:pt x="10929" y="3954"/>
                      <a:pt x="10187" y="4878"/>
                    </a:cubicBezTo>
                    <a:cubicBezTo>
                      <a:pt x="10156" y="4910"/>
                      <a:pt x="10124" y="4941"/>
                      <a:pt x="10092" y="4973"/>
                    </a:cubicBezTo>
                    <a:cubicBezTo>
                      <a:pt x="9901" y="5212"/>
                      <a:pt x="9710" y="5467"/>
                      <a:pt x="9551" y="5737"/>
                    </a:cubicBezTo>
                    <a:cubicBezTo>
                      <a:pt x="9519" y="5769"/>
                      <a:pt x="9503" y="5817"/>
                      <a:pt x="9471" y="5849"/>
                    </a:cubicBezTo>
                    <a:cubicBezTo>
                      <a:pt x="9312" y="6135"/>
                      <a:pt x="9185" y="6358"/>
                      <a:pt x="9105" y="6565"/>
                    </a:cubicBezTo>
                    <a:cubicBezTo>
                      <a:pt x="9137" y="6358"/>
                      <a:pt x="9137" y="6135"/>
                      <a:pt x="9089" y="5944"/>
                    </a:cubicBezTo>
                    <a:cubicBezTo>
                      <a:pt x="9025" y="5705"/>
                      <a:pt x="8914" y="5499"/>
                      <a:pt x="8771" y="5308"/>
                    </a:cubicBezTo>
                    <a:cubicBezTo>
                      <a:pt x="8755" y="5292"/>
                      <a:pt x="8723" y="5260"/>
                      <a:pt x="8707" y="5228"/>
                    </a:cubicBezTo>
                    <a:cubicBezTo>
                      <a:pt x="8452" y="4941"/>
                      <a:pt x="8182" y="4671"/>
                      <a:pt x="7879" y="4432"/>
                    </a:cubicBezTo>
                    <a:cubicBezTo>
                      <a:pt x="7450" y="4098"/>
                      <a:pt x="7004" y="3779"/>
                      <a:pt x="6542" y="3493"/>
                    </a:cubicBezTo>
                    <a:cubicBezTo>
                      <a:pt x="6415" y="3429"/>
                      <a:pt x="6351" y="3397"/>
                      <a:pt x="6351" y="3397"/>
                    </a:cubicBezTo>
                    <a:cubicBezTo>
                      <a:pt x="6351" y="3397"/>
                      <a:pt x="5014" y="883"/>
                      <a:pt x="4680" y="883"/>
                    </a:cubicBezTo>
                    <a:cubicBezTo>
                      <a:pt x="4362" y="883"/>
                      <a:pt x="3359" y="2220"/>
                      <a:pt x="3693" y="4225"/>
                    </a:cubicBezTo>
                    <a:lnTo>
                      <a:pt x="3645" y="4273"/>
                    </a:lnTo>
                    <a:cubicBezTo>
                      <a:pt x="3518" y="4384"/>
                      <a:pt x="3375" y="4464"/>
                      <a:pt x="3200" y="4528"/>
                    </a:cubicBezTo>
                    <a:cubicBezTo>
                      <a:pt x="3136" y="4544"/>
                      <a:pt x="3072" y="4559"/>
                      <a:pt x="3009" y="4559"/>
                    </a:cubicBezTo>
                    <a:cubicBezTo>
                      <a:pt x="2728" y="4559"/>
                      <a:pt x="1391" y="3616"/>
                      <a:pt x="669" y="3616"/>
                    </a:cubicBezTo>
                    <a:cubicBezTo>
                      <a:pt x="531" y="3616"/>
                      <a:pt x="416" y="3650"/>
                      <a:pt x="334" y="3732"/>
                    </a:cubicBezTo>
                    <a:cubicBezTo>
                      <a:pt x="334" y="3732"/>
                      <a:pt x="0" y="4400"/>
                      <a:pt x="334" y="5562"/>
                    </a:cubicBezTo>
                    <a:cubicBezTo>
                      <a:pt x="669" y="6740"/>
                      <a:pt x="1337" y="8587"/>
                      <a:pt x="1512" y="9430"/>
                    </a:cubicBezTo>
                    <a:cubicBezTo>
                      <a:pt x="1544" y="9589"/>
                      <a:pt x="1576" y="9764"/>
                      <a:pt x="1640" y="9924"/>
                    </a:cubicBezTo>
                    <a:cubicBezTo>
                      <a:pt x="1640" y="9939"/>
                      <a:pt x="1656" y="9971"/>
                      <a:pt x="1656" y="9987"/>
                    </a:cubicBezTo>
                    <a:cubicBezTo>
                      <a:pt x="1942" y="10895"/>
                      <a:pt x="2690" y="12168"/>
                      <a:pt x="4855" y="13107"/>
                    </a:cubicBezTo>
                    <a:lnTo>
                      <a:pt x="5348" y="13314"/>
                    </a:lnTo>
                    <a:cubicBezTo>
                      <a:pt x="7735" y="14337"/>
                      <a:pt x="10397" y="15304"/>
                      <a:pt x="13810" y="15304"/>
                    </a:cubicBezTo>
                    <a:cubicBezTo>
                      <a:pt x="14063" y="15304"/>
                      <a:pt x="14320" y="15299"/>
                      <a:pt x="14581" y="15288"/>
                    </a:cubicBezTo>
                    <a:cubicBezTo>
                      <a:pt x="17366" y="15176"/>
                      <a:pt x="19515" y="14747"/>
                      <a:pt x="21075" y="13696"/>
                    </a:cubicBezTo>
                    <a:cubicBezTo>
                      <a:pt x="21759" y="13234"/>
                      <a:pt x="22348" y="12645"/>
                      <a:pt x="22794" y="11945"/>
                    </a:cubicBezTo>
                    <a:cubicBezTo>
                      <a:pt x="24306" y="9589"/>
                      <a:pt x="21107" y="3206"/>
                      <a:pt x="21107" y="3206"/>
                    </a:cubicBezTo>
                    <a:cubicBezTo>
                      <a:pt x="21107" y="3206"/>
                      <a:pt x="19424" y="1"/>
                      <a:pt x="188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731;p43">
                <a:extLst>
                  <a:ext uri="{FF2B5EF4-FFF2-40B4-BE49-F238E27FC236}">
                    <a16:creationId xmlns:a16="http://schemas.microsoft.com/office/drawing/2014/main" id="{1EEA2BEC-95D4-4FA2-BDF5-2B5B1B78F729}"/>
                  </a:ext>
                </a:extLst>
              </p:cNvPr>
              <p:cNvSpPr/>
              <p:nvPr/>
            </p:nvSpPr>
            <p:spPr>
              <a:xfrm>
                <a:off x="5700575" y="4343575"/>
                <a:ext cx="86775" cy="109850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4394" extrusionOk="0">
                    <a:moveTo>
                      <a:pt x="2589" y="0"/>
                    </a:moveTo>
                    <a:cubicBezTo>
                      <a:pt x="1958" y="0"/>
                      <a:pt x="748" y="1219"/>
                      <a:pt x="1" y="2149"/>
                    </a:cubicBezTo>
                    <a:cubicBezTo>
                      <a:pt x="49" y="2468"/>
                      <a:pt x="176" y="2786"/>
                      <a:pt x="367" y="3041"/>
                    </a:cubicBezTo>
                    <a:cubicBezTo>
                      <a:pt x="637" y="3407"/>
                      <a:pt x="972" y="3725"/>
                      <a:pt x="1354" y="3964"/>
                    </a:cubicBezTo>
                    <a:cubicBezTo>
                      <a:pt x="1593" y="4155"/>
                      <a:pt x="1863" y="4298"/>
                      <a:pt x="2166" y="4394"/>
                    </a:cubicBezTo>
                    <a:cubicBezTo>
                      <a:pt x="2181" y="4171"/>
                      <a:pt x="2229" y="3964"/>
                      <a:pt x="2293" y="3757"/>
                    </a:cubicBezTo>
                    <a:cubicBezTo>
                      <a:pt x="2627" y="2754"/>
                      <a:pt x="3471" y="573"/>
                      <a:pt x="2802" y="64"/>
                    </a:cubicBezTo>
                    <a:cubicBezTo>
                      <a:pt x="2742" y="21"/>
                      <a:pt x="2671" y="0"/>
                      <a:pt x="25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732;p43">
                <a:extLst>
                  <a:ext uri="{FF2B5EF4-FFF2-40B4-BE49-F238E27FC236}">
                    <a16:creationId xmlns:a16="http://schemas.microsoft.com/office/drawing/2014/main" id="{C13DD2DA-940A-42C7-95D3-512DA6370394}"/>
                  </a:ext>
                </a:extLst>
              </p:cNvPr>
              <p:cNvSpPr/>
              <p:nvPr/>
            </p:nvSpPr>
            <p:spPr>
              <a:xfrm>
                <a:off x="5829900" y="4383375"/>
                <a:ext cx="81625" cy="105575"/>
              </a:xfrm>
              <a:custGeom>
                <a:avLst/>
                <a:gdLst/>
                <a:ahLst/>
                <a:cxnLst/>
                <a:rect l="l" t="t" r="r" b="b"/>
                <a:pathLst>
                  <a:path w="3265" h="4223" extrusionOk="0">
                    <a:moveTo>
                      <a:pt x="2993" y="0"/>
                    </a:moveTo>
                    <a:cubicBezTo>
                      <a:pt x="2150" y="143"/>
                      <a:pt x="1" y="701"/>
                      <a:pt x="144" y="2993"/>
                    </a:cubicBezTo>
                    <a:cubicBezTo>
                      <a:pt x="176" y="3534"/>
                      <a:pt x="192" y="3916"/>
                      <a:pt x="224" y="4186"/>
                    </a:cubicBezTo>
                    <a:cubicBezTo>
                      <a:pt x="303" y="4210"/>
                      <a:pt x="391" y="4222"/>
                      <a:pt x="480" y="4222"/>
                    </a:cubicBezTo>
                    <a:cubicBezTo>
                      <a:pt x="570" y="4222"/>
                      <a:pt x="662" y="4210"/>
                      <a:pt x="749" y="4186"/>
                    </a:cubicBezTo>
                    <a:cubicBezTo>
                      <a:pt x="1258" y="4027"/>
                      <a:pt x="1465" y="3502"/>
                      <a:pt x="1609" y="3040"/>
                    </a:cubicBezTo>
                    <a:cubicBezTo>
                      <a:pt x="1720" y="2642"/>
                      <a:pt x="1831" y="2229"/>
                      <a:pt x="2086" y="1926"/>
                    </a:cubicBezTo>
                    <a:cubicBezTo>
                      <a:pt x="2420" y="1544"/>
                      <a:pt x="2978" y="1369"/>
                      <a:pt x="3169" y="892"/>
                    </a:cubicBezTo>
                    <a:cubicBezTo>
                      <a:pt x="3264" y="589"/>
                      <a:pt x="3200" y="255"/>
                      <a:pt x="29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733;p43">
                <a:extLst>
                  <a:ext uri="{FF2B5EF4-FFF2-40B4-BE49-F238E27FC236}">
                    <a16:creationId xmlns:a16="http://schemas.microsoft.com/office/drawing/2014/main" id="{E62493FC-0C91-40E2-8843-D91155FEE74E}"/>
                  </a:ext>
                </a:extLst>
              </p:cNvPr>
              <p:cNvSpPr/>
              <p:nvPr/>
            </p:nvSpPr>
            <p:spPr>
              <a:xfrm>
                <a:off x="5447900" y="4363350"/>
                <a:ext cx="93125" cy="158175"/>
              </a:xfrm>
              <a:custGeom>
                <a:avLst/>
                <a:gdLst/>
                <a:ahLst/>
                <a:cxnLst/>
                <a:rect l="l" t="t" r="r" b="b"/>
                <a:pathLst>
                  <a:path w="3725" h="6327" extrusionOk="0">
                    <a:moveTo>
                      <a:pt x="669" y="1"/>
                    </a:moveTo>
                    <a:cubicBezTo>
                      <a:pt x="531" y="1"/>
                      <a:pt x="416" y="35"/>
                      <a:pt x="334" y="117"/>
                    </a:cubicBezTo>
                    <a:cubicBezTo>
                      <a:pt x="334" y="117"/>
                      <a:pt x="0" y="785"/>
                      <a:pt x="334" y="1963"/>
                    </a:cubicBezTo>
                    <a:cubicBezTo>
                      <a:pt x="669" y="3125"/>
                      <a:pt x="1337" y="4972"/>
                      <a:pt x="1512" y="5815"/>
                    </a:cubicBezTo>
                    <a:cubicBezTo>
                      <a:pt x="1544" y="5974"/>
                      <a:pt x="1576" y="6149"/>
                      <a:pt x="1640" y="6309"/>
                    </a:cubicBezTo>
                    <a:cubicBezTo>
                      <a:pt x="1699" y="6320"/>
                      <a:pt x="1758" y="6326"/>
                      <a:pt x="1817" y="6326"/>
                    </a:cubicBezTo>
                    <a:cubicBezTo>
                      <a:pt x="2074" y="6326"/>
                      <a:pt x="2318" y="6216"/>
                      <a:pt x="2499" y="6022"/>
                    </a:cubicBezTo>
                    <a:cubicBezTo>
                      <a:pt x="2611" y="5879"/>
                      <a:pt x="2690" y="5720"/>
                      <a:pt x="2738" y="5545"/>
                    </a:cubicBezTo>
                    <a:cubicBezTo>
                      <a:pt x="2945" y="4972"/>
                      <a:pt x="3168" y="4414"/>
                      <a:pt x="3375" y="3857"/>
                    </a:cubicBezTo>
                    <a:cubicBezTo>
                      <a:pt x="3486" y="3587"/>
                      <a:pt x="3566" y="3300"/>
                      <a:pt x="3629" y="3030"/>
                    </a:cubicBezTo>
                    <a:cubicBezTo>
                      <a:pt x="3725" y="2361"/>
                      <a:pt x="3613" y="1693"/>
                      <a:pt x="3295" y="1104"/>
                    </a:cubicBezTo>
                    <a:cubicBezTo>
                      <a:pt x="3263" y="1040"/>
                      <a:pt x="3231" y="976"/>
                      <a:pt x="3200" y="913"/>
                    </a:cubicBezTo>
                    <a:cubicBezTo>
                      <a:pt x="3136" y="944"/>
                      <a:pt x="3072" y="944"/>
                      <a:pt x="3009" y="944"/>
                    </a:cubicBezTo>
                    <a:cubicBezTo>
                      <a:pt x="2728" y="944"/>
                      <a:pt x="1391" y="1"/>
                      <a:pt x="6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734;p43">
                <a:extLst>
                  <a:ext uri="{FF2B5EF4-FFF2-40B4-BE49-F238E27FC236}">
                    <a16:creationId xmlns:a16="http://schemas.microsoft.com/office/drawing/2014/main" id="{B8430F62-2C28-4083-8ECB-876A761FDC4D}"/>
                  </a:ext>
                </a:extLst>
              </p:cNvPr>
              <p:cNvSpPr/>
              <p:nvPr/>
            </p:nvSpPr>
            <p:spPr>
              <a:xfrm>
                <a:off x="5566075" y="4306975"/>
                <a:ext cx="35850" cy="52150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2086" extrusionOk="0">
                    <a:moveTo>
                      <a:pt x="176" y="0"/>
                    </a:moveTo>
                    <a:lnTo>
                      <a:pt x="176" y="0"/>
                    </a:lnTo>
                    <a:cubicBezTo>
                      <a:pt x="1" y="191"/>
                      <a:pt x="192" y="891"/>
                      <a:pt x="239" y="1035"/>
                    </a:cubicBezTo>
                    <a:cubicBezTo>
                      <a:pt x="335" y="1401"/>
                      <a:pt x="478" y="1751"/>
                      <a:pt x="637" y="2085"/>
                    </a:cubicBezTo>
                    <a:cubicBezTo>
                      <a:pt x="892" y="2053"/>
                      <a:pt x="1163" y="2037"/>
                      <a:pt x="1433" y="2037"/>
                    </a:cubicBezTo>
                    <a:cubicBezTo>
                      <a:pt x="1433" y="2037"/>
                      <a:pt x="606" y="462"/>
                      <a:pt x="1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735;p43">
                <a:extLst>
                  <a:ext uri="{FF2B5EF4-FFF2-40B4-BE49-F238E27FC236}">
                    <a16:creationId xmlns:a16="http://schemas.microsoft.com/office/drawing/2014/main" id="{37BEB2DE-BDF4-487C-A0EE-8257B3DFB486}"/>
                  </a:ext>
                </a:extLst>
              </p:cNvPr>
              <p:cNvSpPr/>
              <p:nvPr/>
            </p:nvSpPr>
            <p:spPr>
              <a:xfrm>
                <a:off x="5468100" y="4375250"/>
                <a:ext cx="45475" cy="65050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2602" extrusionOk="0">
                    <a:moveTo>
                      <a:pt x="1819" y="962"/>
                    </a:moveTo>
                    <a:cubicBezTo>
                      <a:pt x="1819" y="962"/>
                      <a:pt x="1819" y="962"/>
                      <a:pt x="1819" y="962"/>
                    </a:cubicBezTo>
                    <a:lnTo>
                      <a:pt x="1819" y="962"/>
                    </a:lnTo>
                    <a:cubicBezTo>
                      <a:pt x="1819" y="962"/>
                      <a:pt x="1819" y="962"/>
                      <a:pt x="1819" y="962"/>
                    </a:cubicBezTo>
                    <a:close/>
                    <a:moveTo>
                      <a:pt x="169" y="1"/>
                    </a:moveTo>
                    <a:cubicBezTo>
                      <a:pt x="66" y="1"/>
                      <a:pt x="0" y="87"/>
                      <a:pt x="20" y="341"/>
                    </a:cubicBezTo>
                    <a:cubicBezTo>
                      <a:pt x="84" y="1169"/>
                      <a:pt x="736" y="1837"/>
                      <a:pt x="1070" y="2601"/>
                    </a:cubicBezTo>
                    <a:cubicBezTo>
                      <a:pt x="1341" y="2060"/>
                      <a:pt x="1580" y="1519"/>
                      <a:pt x="1819" y="962"/>
                    </a:cubicBezTo>
                    <a:lnTo>
                      <a:pt x="1819" y="962"/>
                    </a:lnTo>
                    <a:cubicBezTo>
                      <a:pt x="1818" y="962"/>
                      <a:pt x="1818" y="962"/>
                      <a:pt x="1818" y="962"/>
                    </a:cubicBezTo>
                    <a:cubicBezTo>
                      <a:pt x="1793" y="962"/>
                      <a:pt x="783" y="340"/>
                      <a:pt x="704" y="293"/>
                    </a:cubicBezTo>
                    <a:cubicBezTo>
                      <a:pt x="545" y="180"/>
                      <a:pt x="318" y="1"/>
                      <a:pt x="16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736;p43">
                <a:extLst>
                  <a:ext uri="{FF2B5EF4-FFF2-40B4-BE49-F238E27FC236}">
                    <a16:creationId xmlns:a16="http://schemas.microsoft.com/office/drawing/2014/main" id="{121575D0-D0EC-44E5-BB39-7464D3C89FE4}"/>
                  </a:ext>
                </a:extLst>
              </p:cNvPr>
              <p:cNvSpPr/>
              <p:nvPr/>
            </p:nvSpPr>
            <p:spPr>
              <a:xfrm>
                <a:off x="5568875" y="4390725"/>
                <a:ext cx="138500" cy="164975"/>
              </a:xfrm>
              <a:custGeom>
                <a:avLst/>
                <a:gdLst/>
                <a:ahLst/>
                <a:cxnLst/>
                <a:rect l="l" t="t" r="r" b="b"/>
                <a:pathLst>
                  <a:path w="5540" h="6599" extrusionOk="0">
                    <a:moveTo>
                      <a:pt x="5478" y="1"/>
                    </a:moveTo>
                    <a:cubicBezTo>
                      <a:pt x="5464" y="1"/>
                      <a:pt x="5452" y="9"/>
                      <a:pt x="5444" y="25"/>
                    </a:cubicBezTo>
                    <a:cubicBezTo>
                      <a:pt x="4759" y="725"/>
                      <a:pt x="4314" y="1680"/>
                      <a:pt x="3868" y="2715"/>
                    </a:cubicBezTo>
                    <a:cubicBezTo>
                      <a:pt x="3566" y="3447"/>
                      <a:pt x="3200" y="4147"/>
                      <a:pt x="2802" y="4832"/>
                    </a:cubicBezTo>
                    <a:cubicBezTo>
                      <a:pt x="2213" y="5787"/>
                      <a:pt x="1194" y="6407"/>
                      <a:pt x="80" y="6487"/>
                    </a:cubicBezTo>
                    <a:cubicBezTo>
                      <a:pt x="0" y="6487"/>
                      <a:pt x="0" y="6582"/>
                      <a:pt x="80" y="6598"/>
                    </a:cubicBezTo>
                    <a:cubicBezTo>
                      <a:pt x="1226" y="6503"/>
                      <a:pt x="2276" y="5866"/>
                      <a:pt x="2881" y="4879"/>
                    </a:cubicBezTo>
                    <a:cubicBezTo>
                      <a:pt x="3295" y="4195"/>
                      <a:pt x="3645" y="3495"/>
                      <a:pt x="3964" y="2746"/>
                    </a:cubicBezTo>
                    <a:cubicBezTo>
                      <a:pt x="4409" y="1744"/>
                      <a:pt x="4839" y="773"/>
                      <a:pt x="5523" y="88"/>
                    </a:cubicBezTo>
                    <a:cubicBezTo>
                      <a:pt x="5539" y="72"/>
                      <a:pt x="5539" y="40"/>
                      <a:pt x="5523" y="25"/>
                    </a:cubicBezTo>
                    <a:cubicBezTo>
                      <a:pt x="5508" y="9"/>
                      <a:pt x="5492" y="1"/>
                      <a:pt x="54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737;p43">
                <a:extLst>
                  <a:ext uri="{FF2B5EF4-FFF2-40B4-BE49-F238E27FC236}">
                    <a16:creationId xmlns:a16="http://schemas.microsoft.com/office/drawing/2014/main" id="{F602A879-8274-4632-BFE7-50E9B92B3FA2}"/>
                  </a:ext>
                </a:extLst>
              </p:cNvPr>
              <p:cNvSpPr/>
              <p:nvPr/>
            </p:nvSpPr>
            <p:spPr>
              <a:xfrm>
                <a:off x="5741975" y="4450675"/>
                <a:ext cx="20300" cy="115525"/>
              </a:xfrm>
              <a:custGeom>
                <a:avLst/>
                <a:gdLst/>
                <a:ahLst/>
                <a:cxnLst/>
                <a:rect l="l" t="t" r="r" b="b"/>
                <a:pathLst>
                  <a:path w="812" h="4621" extrusionOk="0">
                    <a:moveTo>
                      <a:pt x="479" y="0"/>
                    </a:moveTo>
                    <a:cubicBezTo>
                      <a:pt x="455" y="0"/>
                      <a:pt x="430" y="16"/>
                      <a:pt x="430" y="46"/>
                    </a:cubicBezTo>
                    <a:cubicBezTo>
                      <a:pt x="382" y="412"/>
                      <a:pt x="398" y="794"/>
                      <a:pt x="478" y="1160"/>
                    </a:cubicBezTo>
                    <a:lnTo>
                      <a:pt x="494" y="1208"/>
                    </a:lnTo>
                    <a:cubicBezTo>
                      <a:pt x="653" y="1733"/>
                      <a:pt x="701" y="2290"/>
                      <a:pt x="621" y="2847"/>
                    </a:cubicBezTo>
                    <a:cubicBezTo>
                      <a:pt x="573" y="3245"/>
                      <a:pt x="430" y="3627"/>
                      <a:pt x="239" y="3978"/>
                    </a:cubicBezTo>
                    <a:cubicBezTo>
                      <a:pt x="128" y="4153"/>
                      <a:pt x="48" y="4360"/>
                      <a:pt x="0" y="4566"/>
                    </a:cubicBezTo>
                    <a:cubicBezTo>
                      <a:pt x="0" y="4582"/>
                      <a:pt x="16" y="4614"/>
                      <a:pt x="48" y="4614"/>
                    </a:cubicBezTo>
                    <a:cubicBezTo>
                      <a:pt x="52" y="4619"/>
                      <a:pt x="58" y="4620"/>
                      <a:pt x="63" y="4620"/>
                    </a:cubicBezTo>
                    <a:cubicBezTo>
                      <a:pt x="79" y="4620"/>
                      <a:pt x="96" y="4606"/>
                      <a:pt x="96" y="4582"/>
                    </a:cubicBezTo>
                    <a:cubicBezTo>
                      <a:pt x="159" y="4391"/>
                      <a:pt x="223" y="4200"/>
                      <a:pt x="334" y="4025"/>
                    </a:cubicBezTo>
                    <a:cubicBezTo>
                      <a:pt x="541" y="3659"/>
                      <a:pt x="669" y="3277"/>
                      <a:pt x="732" y="2863"/>
                    </a:cubicBezTo>
                    <a:cubicBezTo>
                      <a:pt x="812" y="2290"/>
                      <a:pt x="764" y="1717"/>
                      <a:pt x="589" y="1176"/>
                    </a:cubicBezTo>
                    <a:lnTo>
                      <a:pt x="573" y="1128"/>
                    </a:lnTo>
                    <a:cubicBezTo>
                      <a:pt x="510" y="778"/>
                      <a:pt x="494" y="412"/>
                      <a:pt x="525" y="62"/>
                    </a:cubicBezTo>
                    <a:cubicBezTo>
                      <a:pt x="534" y="20"/>
                      <a:pt x="507" y="0"/>
                      <a:pt x="4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738;p43">
                <a:extLst>
                  <a:ext uri="{FF2B5EF4-FFF2-40B4-BE49-F238E27FC236}">
                    <a16:creationId xmlns:a16="http://schemas.microsoft.com/office/drawing/2014/main" id="{8EEA316D-CEF8-4BAE-91B6-EE455BA4D91A}"/>
                  </a:ext>
                </a:extLst>
              </p:cNvPr>
              <p:cNvSpPr/>
              <p:nvPr/>
            </p:nvSpPr>
            <p:spPr>
              <a:xfrm>
                <a:off x="5834300" y="4483650"/>
                <a:ext cx="71250" cy="82400"/>
              </a:xfrm>
              <a:custGeom>
                <a:avLst/>
                <a:gdLst/>
                <a:ahLst/>
                <a:cxnLst/>
                <a:rect l="l" t="t" r="r" b="b"/>
                <a:pathLst>
                  <a:path w="2850" h="3296" extrusionOk="0">
                    <a:moveTo>
                      <a:pt x="80" y="0"/>
                    </a:moveTo>
                    <a:cubicBezTo>
                      <a:pt x="48" y="0"/>
                      <a:pt x="16" y="16"/>
                      <a:pt x="16" y="48"/>
                    </a:cubicBezTo>
                    <a:cubicBezTo>
                      <a:pt x="0" y="955"/>
                      <a:pt x="398" y="1815"/>
                      <a:pt x="1114" y="2372"/>
                    </a:cubicBezTo>
                    <a:cubicBezTo>
                      <a:pt x="2324" y="3295"/>
                      <a:pt x="2770" y="3295"/>
                      <a:pt x="2802" y="3295"/>
                    </a:cubicBezTo>
                    <a:cubicBezTo>
                      <a:pt x="2817" y="3295"/>
                      <a:pt x="2849" y="3279"/>
                      <a:pt x="2849" y="3247"/>
                    </a:cubicBezTo>
                    <a:cubicBezTo>
                      <a:pt x="2849" y="3216"/>
                      <a:pt x="2817" y="3200"/>
                      <a:pt x="2802" y="3200"/>
                    </a:cubicBezTo>
                    <a:cubicBezTo>
                      <a:pt x="2786" y="3200"/>
                      <a:pt x="2340" y="3184"/>
                      <a:pt x="1194" y="2292"/>
                    </a:cubicBezTo>
                    <a:cubicBezTo>
                      <a:pt x="493" y="1767"/>
                      <a:pt x="96" y="924"/>
                      <a:pt x="127" y="48"/>
                    </a:cubicBezTo>
                    <a:cubicBezTo>
                      <a:pt x="127" y="16"/>
                      <a:pt x="96" y="0"/>
                      <a:pt x="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739;p43">
                <a:extLst>
                  <a:ext uri="{FF2B5EF4-FFF2-40B4-BE49-F238E27FC236}">
                    <a16:creationId xmlns:a16="http://schemas.microsoft.com/office/drawing/2014/main" id="{ED737BD5-8CC4-48B5-853B-26DE41047E10}"/>
                  </a:ext>
                </a:extLst>
              </p:cNvPr>
              <p:cNvSpPr/>
              <p:nvPr/>
            </p:nvSpPr>
            <p:spPr>
              <a:xfrm>
                <a:off x="5890800" y="4382750"/>
                <a:ext cx="402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280" extrusionOk="0">
                    <a:moveTo>
                      <a:pt x="861" y="0"/>
                    </a:moveTo>
                    <a:cubicBezTo>
                      <a:pt x="326" y="0"/>
                      <a:pt x="44" y="173"/>
                      <a:pt x="32" y="184"/>
                    </a:cubicBezTo>
                    <a:cubicBezTo>
                      <a:pt x="16" y="200"/>
                      <a:pt x="0" y="232"/>
                      <a:pt x="16" y="248"/>
                    </a:cubicBezTo>
                    <a:cubicBezTo>
                      <a:pt x="32" y="264"/>
                      <a:pt x="48" y="280"/>
                      <a:pt x="64" y="280"/>
                    </a:cubicBezTo>
                    <a:cubicBezTo>
                      <a:pt x="64" y="280"/>
                      <a:pt x="80" y="280"/>
                      <a:pt x="96" y="264"/>
                    </a:cubicBezTo>
                    <a:cubicBezTo>
                      <a:pt x="96" y="264"/>
                      <a:pt x="359" y="102"/>
                      <a:pt x="874" y="102"/>
                    </a:cubicBezTo>
                    <a:cubicBezTo>
                      <a:pt x="1064" y="102"/>
                      <a:pt x="1287" y="124"/>
                      <a:pt x="1544" y="184"/>
                    </a:cubicBezTo>
                    <a:cubicBezTo>
                      <a:pt x="1553" y="189"/>
                      <a:pt x="1560" y="191"/>
                      <a:pt x="1567" y="191"/>
                    </a:cubicBezTo>
                    <a:cubicBezTo>
                      <a:pt x="1585" y="191"/>
                      <a:pt x="1596" y="176"/>
                      <a:pt x="1608" y="153"/>
                    </a:cubicBezTo>
                    <a:cubicBezTo>
                      <a:pt x="1608" y="121"/>
                      <a:pt x="1592" y="89"/>
                      <a:pt x="1560" y="89"/>
                    </a:cubicBezTo>
                    <a:cubicBezTo>
                      <a:pt x="1293" y="24"/>
                      <a:pt x="1059" y="0"/>
                      <a:pt x="8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740;p43">
                <a:extLst>
                  <a:ext uri="{FF2B5EF4-FFF2-40B4-BE49-F238E27FC236}">
                    <a16:creationId xmlns:a16="http://schemas.microsoft.com/office/drawing/2014/main" id="{A00B7FE1-7857-4CF6-9053-D0A18D36CD0F}"/>
                  </a:ext>
                </a:extLst>
              </p:cNvPr>
              <p:cNvSpPr/>
              <p:nvPr/>
            </p:nvSpPr>
            <p:spPr>
              <a:xfrm>
                <a:off x="6009375" y="4372625"/>
                <a:ext cx="23100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924" h="6352" extrusionOk="0">
                    <a:moveTo>
                      <a:pt x="415" y="0"/>
                    </a:moveTo>
                    <a:cubicBezTo>
                      <a:pt x="367" y="16"/>
                      <a:pt x="399" y="64"/>
                      <a:pt x="399" y="96"/>
                    </a:cubicBezTo>
                    <a:cubicBezTo>
                      <a:pt x="717" y="1099"/>
                      <a:pt x="828" y="2181"/>
                      <a:pt x="701" y="3232"/>
                    </a:cubicBezTo>
                    <a:cubicBezTo>
                      <a:pt x="574" y="4266"/>
                      <a:pt x="351" y="5285"/>
                      <a:pt x="17" y="6272"/>
                    </a:cubicBezTo>
                    <a:cubicBezTo>
                      <a:pt x="1" y="6304"/>
                      <a:pt x="17" y="6336"/>
                      <a:pt x="48" y="6351"/>
                    </a:cubicBezTo>
                    <a:lnTo>
                      <a:pt x="64" y="6351"/>
                    </a:lnTo>
                    <a:cubicBezTo>
                      <a:pt x="80" y="6336"/>
                      <a:pt x="96" y="6320"/>
                      <a:pt x="112" y="6304"/>
                    </a:cubicBezTo>
                    <a:cubicBezTo>
                      <a:pt x="446" y="5317"/>
                      <a:pt x="669" y="4282"/>
                      <a:pt x="797" y="3248"/>
                    </a:cubicBezTo>
                    <a:cubicBezTo>
                      <a:pt x="924" y="2165"/>
                      <a:pt x="813" y="1083"/>
                      <a:pt x="478" y="64"/>
                    </a:cubicBezTo>
                    <a:cubicBezTo>
                      <a:pt x="478" y="48"/>
                      <a:pt x="478" y="48"/>
                      <a:pt x="478" y="48"/>
                    </a:cubicBezTo>
                    <a:cubicBezTo>
                      <a:pt x="478" y="16"/>
                      <a:pt x="446" y="0"/>
                      <a:pt x="4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741;p43">
                <a:extLst>
                  <a:ext uri="{FF2B5EF4-FFF2-40B4-BE49-F238E27FC236}">
                    <a16:creationId xmlns:a16="http://schemas.microsoft.com/office/drawing/2014/main" id="{B0080DFD-B3DF-4D24-BE13-285D7AF2F7B6}"/>
                  </a:ext>
                </a:extLst>
              </p:cNvPr>
              <p:cNvSpPr/>
              <p:nvPr/>
            </p:nvSpPr>
            <p:spPr>
              <a:xfrm>
                <a:off x="5526675" y="4360525"/>
                <a:ext cx="45800" cy="27250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1090" extrusionOk="0">
                    <a:moveTo>
                      <a:pt x="1779" y="0"/>
                    </a:moveTo>
                    <a:cubicBezTo>
                      <a:pt x="1770" y="0"/>
                      <a:pt x="1761" y="2"/>
                      <a:pt x="1752" y="7"/>
                    </a:cubicBezTo>
                    <a:cubicBezTo>
                      <a:pt x="1338" y="166"/>
                      <a:pt x="940" y="373"/>
                      <a:pt x="558" y="612"/>
                    </a:cubicBezTo>
                    <a:cubicBezTo>
                      <a:pt x="224" y="835"/>
                      <a:pt x="17" y="994"/>
                      <a:pt x="17" y="994"/>
                    </a:cubicBezTo>
                    <a:cubicBezTo>
                      <a:pt x="1" y="1010"/>
                      <a:pt x="1" y="1042"/>
                      <a:pt x="17" y="1057"/>
                    </a:cubicBezTo>
                    <a:cubicBezTo>
                      <a:pt x="17" y="1073"/>
                      <a:pt x="33" y="1089"/>
                      <a:pt x="49" y="1089"/>
                    </a:cubicBezTo>
                    <a:cubicBezTo>
                      <a:pt x="65" y="1089"/>
                      <a:pt x="80" y="1089"/>
                      <a:pt x="96" y="1073"/>
                    </a:cubicBezTo>
                    <a:cubicBezTo>
                      <a:pt x="96" y="1073"/>
                      <a:pt x="287" y="930"/>
                      <a:pt x="638" y="707"/>
                    </a:cubicBezTo>
                    <a:cubicBezTo>
                      <a:pt x="1004" y="468"/>
                      <a:pt x="1386" y="262"/>
                      <a:pt x="1784" y="86"/>
                    </a:cubicBezTo>
                    <a:cubicBezTo>
                      <a:pt x="1815" y="86"/>
                      <a:pt x="1831" y="55"/>
                      <a:pt x="1815" y="23"/>
                    </a:cubicBezTo>
                    <a:cubicBezTo>
                      <a:pt x="1815" y="12"/>
                      <a:pt x="1800" y="0"/>
                      <a:pt x="17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742;p43">
                <a:extLst>
                  <a:ext uri="{FF2B5EF4-FFF2-40B4-BE49-F238E27FC236}">
                    <a16:creationId xmlns:a16="http://schemas.microsoft.com/office/drawing/2014/main" id="{A218988C-F6AF-4F53-B8E0-788098165668}"/>
                  </a:ext>
                </a:extLst>
              </p:cNvPr>
              <p:cNvSpPr/>
              <p:nvPr/>
            </p:nvSpPr>
            <p:spPr>
              <a:xfrm>
                <a:off x="5991875" y="4435900"/>
                <a:ext cx="2000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80" h="351" extrusionOk="0">
                    <a:moveTo>
                      <a:pt x="16" y="0"/>
                    </a:moveTo>
                    <a:cubicBezTo>
                      <a:pt x="0" y="16"/>
                      <a:pt x="0" y="32"/>
                      <a:pt x="0" y="32"/>
                    </a:cubicBezTo>
                    <a:cubicBezTo>
                      <a:pt x="16" y="128"/>
                      <a:pt x="16" y="223"/>
                      <a:pt x="0" y="319"/>
                    </a:cubicBezTo>
                    <a:cubicBezTo>
                      <a:pt x="0" y="335"/>
                      <a:pt x="0" y="350"/>
                      <a:pt x="16" y="350"/>
                    </a:cubicBezTo>
                    <a:cubicBezTo>
                      <a:pt x="32" y="350"/>
                      <a:pt x="48" y="335"/>
                      <a:pt x="48" y="319"/>
                    </a:cubicBezTo>
                    <a:cubicBezTo>
                      <a:pt x="80" y="223"/>
                      <a:pt x="80" y="128"/>
                      <a:pt x="48" y="32"/>
                    </a:cubicBezTo>
                    <a:cubicBezTo>
                      <a:pt x="48" y="16"/>
                      <a:pt x="32" y="0"/>
                      <a:pt x="16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743;p43">
                <a:extLst>
                  <a:ext uri="{FF2B5EF4-FFF2-40B4-BE49-F238E27FC236}">
                    <a16:creationId xmlns:a16="http://schemas.microsoft.com/office/drawing/2014/main" id="{112B11C3-0D39-4767-AF15-ED87549FB7A0}"/>
                  </a:ext>
                </a:extLst>
              </p:cNvPr>
              <p:cNvSpPr/>
              <p:nvPr/>
            </p:nvSpPr>
            <p:spPr>
              <a:xfrm>
                <a:off x="5992800" y="4426000"/>
                <a:ext cx="4275" cy="9125"/>
              </a:xfrm>
              <a:custGeom>
                <a:avLst/>
                <a:gdLst/>
                <a:ahLst/>
                <a:cxnLst/>
                <a:rect l="l" t="t" r="r" b="b"/>
                <a:pathLst>
                  <a:path w="171" h="365" extrusionOk="0">
                    <a:moveTo>
                      <a:pt x="31" y="1"/>
                    </a:moveTo>
                    <a:cubicBezTo>
                      <a:pt x="12" y="1"/>
                      <a:pt x="0" y="19"/>
                      <a:pt x="11" y="30"/>
                    </a:cubicBezTo>
                    <a:cubicBezTo>
                      <a:pt x="75" y="126"/>
                      <a:pt x="107" y="237"/>
                      <a:pt x="107" y="333"/>
                    </a:cubicBezTo>
                    <a:cubicBezTo>
                      <a:pt x="107" y="349"/>
                      <a:pt x="123" y="364"/>
                      <a:pt x="138" y="364"/>
                    </a:cubicBezTo>
                    <a:cubicBezTo>
                      <a:pt x="154" y="364"/>
                      <a:pt x="154" y="349"/>
                      <a:pt x="154" y="333"/>
                    </a:cubicBezTo>
                    <a:cubicBezTo>
                      <a:pt x="170" y="221"/>
                      <a:pt x="123" y="110"/>
                      <a:pt x="59" y="14"/>
                    </a:cubicBezTo>
                    <a:cubicBezTo>
                      <a:pt x="49" y="4"/>
                      <a:pt x="39" y="1"/>
                      <a:pt x="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744;p43">
                <a:extLst>
                  <a:ext uri="{FF2B5EF4-FFF2-40B4-BE49-F238E27FC236}">
                    <a16:creationId xmlns:a16="http://schemas.microsoft.com/office/drawing/2014/main" id="{FC8F0605-EBC6-48E9-A2B4-6AA2315E136C}"/>
                  </a:ext>
                </a:extLst>
              </p:cNvPr>
              <p:cNvSpPr/>
              <p:nvPr/>
            </p:nvSpPr>
            <p:spPr>
              <a:xfrm>
                <a:off x="5996650" y="4439075"/>
                <a:ext cx="1625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65" h="463" extrusionOk="0">
                    <a:moveTo>
                      <a:pt x="32" y="1"/>
                    </a:moveTo>
                    <a:cubicBezTo>
                      <a:pt x="16" y="1"/>
                      <a:pt x="0" y="17"/>
                      <a:pt x="0" y="32"/>
                    </a:cubicBezTo>
                    <a:cubicBezTo>
                      <a:pt x="16" y="160"/>
                      <a:pt x="16" y="287"/>
                      <a:pt x="0" y="430"/>
                    </a:cubicBezTo>
                    <a:cubicBezTo>
                      <a:pt x="0" y="446"/>
                      <a:pt x="16" y="446"/>
                      <a:pt x="32" y="462"/>
                    </a:cubicBezTo>
                    <a:cubicBezTo>
                      <a:pt x="48" y="462"/>
                      <a:pt x="64" y="446"/>
                      <a:pt x="48" y="430"/>
                    </a:cubicBezTo>
                    <a:cubicBezTo>
                      <a:pt x="64" y="287"/>
                      <a:pt x="64" y="160"/>
                      <a:pt x="48" y="32"/>
                    </a:cubicBezTo>
                    <a:cubicBezTo>
                      <a:pt x="48" y="17"/>
                      <a:pt x="48" y="1"/>
                      <a:pt x="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745;p43">
                <a:extLst>
                  <a:ext uri="{FF2B5EF4-FFF2-40B4-BE49-F238E27FC236}">
                    <a16:creationId xmlns:a16="http://schemas.microsoft.com/office/drawing/2014/main" id="{D8AF3563-A738-46D2-A057-7C55C932E094}"/>
                  </a:ext>
                </a:extLst>
              </p:cNvPr>
              <p:cNvSpPr/>
              <p:nvPr/>
            </p:nvSpPr>
            <p:spPr>
              <a:xfrm>
                <a:off x="5517125" y="4552875"/>
                <a:ext cx="6000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240" h="272" extrusionOk="0">
                    <a:moveTo>
                      <a:pt x="17" y="1"/>
                    </a:moveTo>
                    <a:cubicBezTo>
                      <a:pt x="1" y="17"/>
                      <a:pt x="1" y="33"/>
                      <a:pt x="17" y="49"/>
                    </a:cubicBezTo>
                    <a:cubicBezTo>
                      <a:pt x="65" y="128"/>
                      <a:pt x="128" y="208"/>
                      <a:pt x="208" y="272"/>
                    </a:cubicBezTo>
                    <a:lnTo>
                      <a:pt x="224" y="272"/>
                    </a:lnTo>
                    <a:cubicBezTo>
                      <a:pt x="224" y="256"/>
                      <a:pt x="240" y="256"/>
                      <a:pt x="240" y="256"/>
                    </a:cubicBezTo>
                    <a:cubicBezTo>
                      <a:pt x="240" y="240"/>
                      <a:pt x="240" y="224"/>
                      <a:pt x="240" y="208"/>
                    </a:cubicBezTo>
                    <a:cubicBezTo>
                      <a:pt x="160" y="160"/>
                      <a:pt x="96" y="96"/>
                      <a:pt x="65" y="17"/>
                    </a:cubicBezTo>
                    <a:cubicBezTo>
                      <a:pt x="49" y="1"/>
                      <a:pt x="33" y="1"/>
                      <a:pt x="17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746;p43">
                <a:extLst>
                  <a:ext uri="{FF2B5EF4-FFF2-40B4-BE49-F238E27FC236}">
                    <a16:creationId xmlns:a16="http://schemas.microsoft.com/office/drawing/2014/main" id="{3C148BD2-74CE-4263-86DA-76CA0BCE7883}"/>
                  </a:ext>
                </a:extLst>
              </p:cNvPr>
              <p:cNvSpPr/>
              <p:nvPr/>
            </p:nvSpPr>
            <p:spPr>
              <a:xfrm>
                <a:off x="5520325" y="4562050"/>
                <a:ext cx="8375" cy="597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39" extrusionOk="0">
                    <a:moveTo>
                      <a:pt x="16" y="0"/>
                    </a:moveTo>
                    <a:cubicBezTo>
                      <a:pt x="0" y="16"/>
                      <a:pt x="0" y="32"/>
                      <a:pt x="16" y="32"/>
                    </a:cubicBezTo>
                    <a:cubicBezTo>
                      <a:pt x="80" y="127"/>
                      <a:pt x="191" y="207"/>
                      <a:pt x="303" y="239"/>
                    </a:cubicBezTo>
                    <a:cubicBezTo>
                      <a:pt x="319" y="239"/>
                      <a:pt x="334" y="223"/>
                      <a:pt x="334" y="207"/>
                    </a:cubicBezTo>
                    <a:cubicBezTo>
                      <a:pt x="334" y="191"/>
                      <a:pt x="319" y="175"/>
                      <a:pt x="319" y="175"/>
                    </a:cubicBezTo>
                    <a:cubicBezTo>
                      <a:pt x="207" y="143"/>
                      <a:pt x="112" y="80"/>
                      <a:pt x="48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747;p43">
                <a:extLst>
                  <a:ext uri="{FF2B5EF4-FFF2-40B4-BE49-F238E27FC236}">
                    <a16:creationId xmlns:a16="http://schemas.microsoft.com/office/drawing/2014/main" id="{08359081-58C4-47D5-A77D-3EBA90E61388}"/>
                  </a:ext>
                </a:extLst>
              </p:cNvPr>
              <p:cNvSpPr/>
              <p:nvPr/>
            </p:nvSpPr>
            <p:spPr>
              <a:xfrm>
                <a:off x="5509700" y="4551375"/>
                <a:ext cx="7450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364" extrusionOk="0">
                    <a:moveTo>
                      <a:pt x="32" y="0"/>
                    </a:moveTo>
                    <a:cubicBezTo>
                      <a:pt x="13" y="0"/>
                      <a:pt x="0" y="23"/>
                      <a:pt x="11" y="45"/>
                    </a:cubicBezTo>
                    <a:cubicBezTo>
                      <a:pt x="75" y="156"/>
                      <a:pt x="171" y="268"/>
                      <a:pt x="250" y="363"/>
                    </a:cubicBezTo>
                    <a:lnTo>
                      <a:pt x="298" y="363"/>
                    </a:lnTo>
                    <a:cubicBezTo>
                      <a:pt x="298" y="347"/>
                      <a:pt x="298" y="332"/>
                      <a:pt x="298" y="332"/>
                    </a:cubicBezTo>
                    <a:cubicBezTo>
                      <a:pt x="202" y="236"/>
                      <a:pt x="123" y="125"/>
                      <a:pt x="59" y="13"/>
                    </a:cubicBezTo>
                    <a:cubicBezTo>
                      <a:pt x="50" y="4"/>
                      <a:pt x="40" y="0"/>
                      <a:pt x="32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748;p43">
                <a:extLst>
                  <a:ext uri="{FF2B5EF4-FFF2-40B4-BE49-F238E27FC236}">
                    <a16:creationId xmlns:a16="http://schemas.microsoft.com/office/drawing/2014/main" id="{839B1C3C-3AE9-4419-88C1-03F7F31B06AF}"/>
                  </a:ext>
                </a:extLst>
              </p:cNvPr>
              <p:cNvSpPr/>
              <p:nvPr/>
            </p:nvSpPr>
            <p:spPr>
              <a:xfrm>
                <a:off x="5734400" y="4543950"/>
                <a:ext cx="4400" cy="5775"/>
              </a:xfrm>
              <a:custGeom>
                <a:avLst/>
                <a:gdLst/>
                <a:ahLst/>
                <a:cxnLst/>
                <a:rect l="l" t="t" r="r" b="b"/>
                <a:pathLst>
                  <a:path w="176" h="231" extrusionOk="0">
                    <a:moveTo>
                      <a:pt x="156" y="1"/>
                    </a:moveTo>
                    <a:cubicBezTo>
                      <a:pt x="151" y="1"/>
                      <a:pt x="144" y="8"/>
                      <a:pt x="144" y="8"/>
                    </a:cubicBezTo>
                    <a:cubicBezTo>
                      <a:pt x="112" y="87"/>
                      <a:pt x="64" y="135"/>
                      <a:pt x="1" y="199"/>
                    </a:cubicBezTo>
                    <a:cubicBezTo>
                      <a:pt x="1" y="199"/>
                      <a:pt x="1" y="215"/>
                      <a:pt x="1" y="231"/>
                    </a:cubicBezTo>
                    <a:lnTo>
                      <a:pt x="33" y="231"/>
                    </a:lnTo>
                    <a:cubicBezTo>
                      <a:pt x="96" y="167"/>
                      <a:pt x="144" y="103"/>
                      <a:pt x="176" y="24"/>
                    </a:cubicBezTo>
                    <a:cubicBezTo>
                      <a:pt x="176" y="24"/>
                      <a:pt x="176" y="8"/>
                      <a:pt x="160" y="8"/>
                    </a:cubicBezTo>
                    <a:cubicBezTo>
                      <a:pt x="160" y="2"/>
                      <a:pt x="158" y="1"/>
                      <a:pt x="1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749;p43">
                <a:extLst>
                  <a:ext uri="{FF2B5EF4-FFF2-40B4-BE49-F238E27FC236}">
                    <a16:creationId xmlns:a16="http://schemas.microsoft.com/office/drawing/2014/main" id="{44FFF57A-F70A-4019-87E6-486631ABCF7C}"/>
                  </a:ext>
                </a:extLst>
              </p:cNvPr>
              <p:cNvSpPr/>
              <p:nvPr/>
            </p:nvSpPr>
            <p:spPr>
              <a:xfrm>
                <a:off x="5741575" y="4537975"/>
                <a:ext cx="360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95" extrusionOk="0">
                    <a:moveTo>
                      <a:pt x="120" y="0"/>
                    </a:moveTo>
                    <a:cubicBezTo>
                      <a:pt x="108" y="0"/>
                      <a:pt x="96" y="8"/>
                      <a:pt x="96" y="24"/>
                    </a:cubicBezTo>
                    <a:cubicBezTo>
                      <a:pt x="96" y="119"/>
                      <a:pt x="64" y="199"/>
                      <a:pt x="0" y="263"/>
                    </a:cubicBezTo>
                    <a:cubicBezTo>
                      <a:pt x="0" y="279"/>
                      <a:pt x="0" y="295"/>
                      <a:pt x="0" y="295"/>
                    </a:cubicBezTo>
                    <a:lnTo>
                      <a:pt x="32" y="295"/>
                    </a:lnTo>
                    <a:cubicBezTo>
                      <a:pt x="96" y="215"/>
                      <a:pt x="144" y="119"/>
                      <a:pt x="144" y="24"/>
                    </a:cubicBezTo>
                    <a:cubicBezTo>
                      <a:pt x="144" y="8"/>
                      <a:pt x="132" y="0"/>
                      <a:pt x="1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750;p43">
                <a:extLst>
                  <a:ext uri="{FF2B5EF4-FFF2-40B4-BE49-F238E27FC236}">
                    <a16:creationId xmlns:a16="http://schemas.microsoft.com/office/drawing/2014/main" id="{4D9CAD0C-088D-44A4-8328-FB0DB23C3F43}"/>
                  </a:ext>
                </a:extLst>
              </p:cNvPr>
              <p:cNvSpPr/>
              <p:nvPr/>
            </p:nvSpPr>
            <p:spPr>
              <a:xfrm>
                <a:off x="5734400" y="4548750"/>
                <a:ext cx="6275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78" extrusionOk="0">
                    <a:moveTo>
                      <a:pt x="224" y="0"/>
                    </a:moveTo>
                    <a:cubicBezTo>
                      <a:pt x="218" y="0"/>
                      <a:pt x="212" y="2"/>
                      <a:pt x="208" y="7"/>
                    </a:cubicBezTo>
                    <a:cubicBezTo>
                      <a:pt x="144" y="86"/>
                      <a:pt x="80" y="166"/>
                      <a:pt x="17" y="246"/>
                    </a:cubicBezTo>
                    <a:cubicBezTo>
                      <a:pt x="1" y="261"/>
                      <a:pt x="1" y="277"/>
                      <a:pt x="17" y="277"/>
                    </a:cubicBezTo>
                    <a:lnTo>
                      <a:pt x="49" y="277"/>
                    </a:lnTo>
                    <a:cubicBezTo>
                      <a:pt x="112" y="198"/>
                      <a:pt x="176" y="118"/>
                      <a:pt x="240" y="23"/>
                    </a:cubicBezTo>
                    <a:cubicBezTo>
                      <a:pt x="251" y="11"/>
                      <a:pt x="238" y="0"/>
                      <a:pt x="2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751;p43">
                <a:extLst>
                  <a:ext uri="{FF2B5EF4-FFF2-40B4-BE49-F238E27FC236}">
                    <a16:creationId xmlns:a16="http://schemas.microsoft.com/office/drawing/2014/main" id="{016D4341-1335-47D5-A4A5-9B68F400EB8D}"/>
                  </a:ext>
                </a:extLst>
              </p:cNvPr>
              <p:cNvSpPr/>
              <p:nvPr/>
            </p:nvSpPr>
            <p:spPr>
              <a:xfrm>
                <a:off x="5569650" y="4437875"/>
                <a:ext cx="19525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63" extrusionOk="0">
                    <a:moveTo>
                      <a:pt x="447" y="1"/>
                    </a:moveTo>
                    <a:cubicBezTo>
                      <a:pt x="144" y="1"/>
                      <a:pt x="1" y="351"/>
                      <a:pt x="208" y="558"/>
                    </a:cubicBezTo>
                    <a:cubicBezTo>
                      <a:pt x="276" y="631"/>
                      <a:pt x="360" y="663"/>
                      <a:pt x="444" y="663"/>
                    </a:cubicBezTo>
                    <a:cubicBezTo>
                      <a:pt x="615" y="663"/>
                      <a:pt x="781" y="528"/>
                      <a:pt x="781" y="335"/>
                    </a:cubicBezTo>
                    <a:cubicBezTo>
                      <a:pt x="781" y="144"/>
                      <a:pt x="622" y="1"/>
                      <a:pt x="4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752;p43">
                <a:extLst>
                  <a:ext uri="{FF2B5EF4-FFF2-40B4-BE49-F238E27FC236}">
                    <a16:creationId xmlns:a16="http://schemas.microsoft.com/office/drawing/2014/main" id="{266FA2BC-8ABE-4EE5-8342-46D92335C03D}"/>
                  </a:ext>
                </a:extLst>
              </p:cNvPr>
              <p:cNvSpPr/>
              <p:nvPr/>
            </p:nvSpPr>
            <p:spPr>
              <a:xfrm>
                <a:off x="5618200" y="4387750"/>
                <a:ext cx="1555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37" extrusionOk="0">
                    <a:moveTo>
                      <a:pt x="351" y="0"/>
                    </a:moveTo>
                    <a:cubicBezTo>
                      <a:pt x="112" y="0"/>
                      <a:pt x="1" y="287"/>
                      <a:pt x="160" y="462"/>
                    </a:cubicBezTo>
                    <a:cubicBezTo>
                      <a:pt x="216" y="513"/>
                      <a:pt x="284" y="536"/>
                      <a:pt x="350" y="536"/>
                    </a:cubicBezTo>
                    <a:cubicBezTo>
                      <a:pt x="490" y="536"/>
                      <a:pt x="622" y="433"/>
                      <a:pt x="622" y="271"/>
                    </a:cubicBezTo>
                    <a:cubicBezTo>
                      <a:pt x="622" y="128"/>
                      <a:pt x="494" y="0"/>
                      <a:pt x="3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753;p43">
                <a:extLst>
                  <a:ext uri="{FF2B5EF4-FFF2-40B4-BE49-F238E27FC236}">
                    <a16:creationId xmlns:a16="http://schemas.microsoft.com/office/drawing/2014/main" id="{50558731-F59D-4C5C-A7E5-1BBDE56E8E44}"/>
                  </a:ext>
                </a:extLst>
              </p:cNvPr>
              <p:cNvSpPr/>
              <p:nvPr/>
            </p:nvSpPr>
            <p:spPr>
              <a:xfrm>
                <a:off x="5621000" y="4432025"/>
                <a:ext cx="18325" cy="19025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61" extrusionOk="0">
                    <a:moveTo>
                      <a:pt x="337" y="0"/>
                    </a:moveTo>
                    <a:cubicBezTo>
                      <a:pt x="327" y="0"/>
                      <a:pt x="319" y="4"/>
                      <a:pt x="319" y="12"/>
                    </a:cubicBezTo>
                    <a:cubicBezTo>
                      <a:pt x="303" y="28"/>
                      <a:pt x="303" y="44"/>
                      <a:pt x="319" y="60"/>
                    </a:cubicBezTo>
                    <a:lnTo>
                      <a:pt x="589" y="330"/>
                    </a:lnTo>
                    <a:cubicBezTo>
                      <a:pt x="589" y="330"/>
                      <a:pt x="685" y="442"/>
                      <a:pt x="526" y="617"/>
                    </a:cubicBezTo>
                    <a:cubicBezTo>
                      <a:pt x="478" y="670"/>
                      <a:pt x="409" y="688"/>
                      <a:pt x="338" y="688"/>
                    </a:cubicBezTo>
                    <a:cubicBezTo>
                      <a:pt x="197" y="688"/>
                      <a:pt x="48" y="617"/>
                      <a:pt x="48" y="617"/>
                    </a:cubicBezTo>
                    <a:cubicBezTo>
                      <a:pt x="41" y="610"/>
                      <a:pt x="35" y="606"/>
                      <a:pt x="28" y="606"/>
                    </a:cubicBezTo>
                    <a:cubicBezTo>
                      <a:pt x="19" y="606"/>
                      <a:pt x="10" y="614"/>
                      <a:pt x="0" y="633"/>
                    </a:cubicBezTo>
                    <a:cubicBezTo>
                      <a:pt x="0" y="649"/>
                      <a:pt x="0" y="665"/>
                      <a:pt x="16" y="681"/>
                    </a:cubicBezTo>
                    <a:cubicBezTo>
                      <a:pt x="112" y="728"/>
                      <a:pt x="223" y="744"/>
                      <a:pt x="335" y="760"/>
                    </a:cubicBezTo>
                    <a:cubicBezTo>
                      <a:pt x="430" y="760"/>
                      <a:pt x="526" y="728"/>
                      <a:pt x="589" y="665"/>
                    </a:cubicBezTo>
                    <a:cubicBezTo>
                      <a:pt x="701" y="569"/>
                      <a:pt x="733" y="394"/>
                      <a:pt x="653" y="283"/>
                    </a:cubicBezTo>
                    <a:lnTo>
                      <a:pt x="366" y="12"/>
                    </a:lnTo>
                    <a:cubicBezTo>
                      <a:pt x="358" y="4"/>
                      <a:pt x="347" y="0"/>
                      <a:pt x="3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754;p43">
                <a:extLst>
                  <a:ext uri="{FF2B5EF4-FFF2-40B4-BE49-F238E27FC236}">
                    <a16:creationId xmlns:a16="http://schemas.microsoft.com/office/drawing/2014/main" id="{3865AA56-D510-4C99-93F7-2F96366DF0EE}"/>
                  </a:ext>
                </a:extLst>
              </p:cNvPr>
              <p:cNvSpPr/>
              <p:nvPr/>
            </p:nvSpPr>
            <p:spPr>
              <a:xfrm>
                <a:off x="5635325" y="4427075"/>
                <a:ext cx="119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45" extrusionOk="0">
                    <a:moveTo>
                      <a:pt x="304" y="1"/>
                    </a:moveTo>
                    <a:cubicBezTo>
                      <a:pt x="265" y="1"/>
                      <a:pt x="244" y="53"/>
                      <a:pt x="287" y="67"/>
                    </a:cubicBezTo>
                    <a:cubicBezTo>
                      <a:pt x="335" y="83"/>
                      <a:pt x="366" y="130"/>
                      <a:pt x="398" y="178"/>
                    </a:cubicBezTo>
                    <a:cubicBezTo>
                      <a:pt x="414" y="226"/>
                      <a:pt x="398" y="290"/>
                      <a:pt x="382" y="337"/>
                    </a:cubicBezTo>
                    <a:cubicBezTo>
                      <a:pt x="321" y="451"/>
                      <a:pt x="199" y="471"/>
                      <a:pt x="121" y="471"/>
                    </a:cubicBezTo>
                    <a:cubicBezTo>
                      <a:pt x="78" y="471"/>
                      <a:pt x="48" y="465"/>
                      <a:pt x="48" y="465"/>
                    </a:cubicBezTo>
                    <a:cubicBezTo>
                      <a:pt x="43" y="460"/>
                      <a:pt x="39" y="458"/>
                      <a:pt x="34" y="458"/>
                    </a:cubicBezTo>
                    <a:cubicBezTo>
                      <a:pt x="23" y="458"/>
                      <a:pt x="12" y="469"/>
                      <a:pt x="0" y="481"/>
                    </a:cubicBezTo>
                    <a:cubicBezTo>
                      <a:pt x="0" y="497"/>
                      <a:pt x="16" y="528"/>
                      <a:pt x="32" y="528"/>
                    </a:cubicBezTo>
                    <a:cubicBezTo>
                      <a:pt x="64" y="528"/>
                      <a:pt x="96" y="544"/>
                      <a:pt x="128" y="544"/>
                    </a:cubicBezTo>
                    <a:cubicBezTo>
                      <a:pt x="271" y="544"/>
                      <a:pt x="382" y="481"/>
                      <a:pt x="446" y="353"/>
                    </a:cubicBezTo>
                    <a:cubicBezTo>
                      <a:pt x="478" y="290"/>
                      <a:pt x="478" y="210"/>
                      <a:pt x="462" y="146"/>
                    </a:cubicBezTo>
                    <a:cubicBezTo>
                      <a:pt x="430" y="83"/>
                      <a:pt x="382" y="35"/>
                      <a:pt x="319" y="3"/>
                    </a:cubicBezTo>
                    <a:cubicBezTo>
                      <a:pt x="313" y="1"/>
                      <a:pt x="308" y="1"/>
                      <a:pt x="3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755;p43">
                <a:extLst>
                  <a:ext uri="{FF2B5EF4-FFF2-40B4-BE49-F238E27FC236}">
                    <a16:creationId xmlns:a16="http://schemas.microsoft.com/office/drawing/2014/main" id="{2F1D9A2A-0494-479A-9360-58D2F2BAF7FC}"/>
                  </a:ext>
                </a:extLst>
              </p:cNvPr>
              <p:cNvSpPr/>
              <p:nvPr/>
            </p:nvSpPr>
            <p:spPr>
              <a:xfrm>
                <a:off x="5614225" y="4420225"/>
                <a:ext cx="18725" cy="17575"/>
              </a:xfrm>
              <a:custGeom>
                <a:avLst/>
                <a:gdLst/>
                <a:ahLst/>
                <a:cxnLst/>
                <a:rect l="l" t="t" r="r" b="b"/>
                <a:pathLst>
                  <a:path w="749" h="703" extrusionOk="0">
                    <a:moveTo>
                      <a:pt x="599" y="0"/>
                    </a:moveTo>
                    <a:cubicBezTo>
                      <a:pt x="549" y="0"/>
                      <a:pt x="474" y="77"/>
                      <a:pt x="446" y="118"/>
                    </a:cubicBezTo>
                    <a:cubicBezTo>
                      <a:pt x="335" y="261"/>
                      <a:pt x="224" y="388"/>
                      <a:pt x="96" y="516"/>
                    </a:cubicBezTo>
                    <a:cubicBezTo>
                      <a:pt x="64" y="532"/>
                      <a:pt x="17" y="548"/>
                      <a:pt x="17" y="580"/>
                    </a:cubicBezTo>
                    <a:cubicBezTo>
                      <a:pt x="1" y="611"/>
                      <a:pt x="48" y="675"/>
                      <a:pt x="96" y="691"/>
                    </a:cubicBezTo>
                    <a:cubicBezTo>
                      <a:pt x="128" y="699"/>
                      <a:pt x="160" y="703"/>
                      <a:pt x="192" y="703"/>
                    </a:cubicBezTo>
                    <a:cubicBezTo>
                      <a:pt x="224" y="703"/>
                      <a:pt x="255" y="699"/>
                      <a:pt x="287" y="691"/>
                    </a:cubicBezTo>
                    <a:lnTo>
                      <a:pt x="430" y="659"/>
                    </a:lnTo>
                    <a:cubicBezTo>
                      <a:pt x="510" y="659"/>
                      <a:pt x="574" y="643"/>
                      <a:pt x="637" y="595"/>
                    </a:cubicBezTo>
                    <a:cubicBezTo>
                      <a:pt x="717" y="516"/>
                      <a:pt x="749" y="388"/>
                      <a:pt x="717" y="261"/>
                    </a:cubicBezTo>
                    <a:cubicBezTo>
                      <a:pt x="701" y="213"/>
                      <a:pt x="685" y="38"/>
                      <a:pt x="621" y="6"/>
                    </a:cubicBezTo>
                    <a:cubicBezTo>
                      <a:pt x="615" y="2"/>
                      <a:pt x="607" y="0"/>
                      <a:pt x="5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756;p43">
                <a:extLst>
                  <a:ext uri="{FF2B5EF4-FFF2-40B4-BE49-F238E27FC236}">
                    <a16:creationId xmlns:a16="http://schemas.microsoft.com/office/drawing/2014/main" id="{487F7057-DEC5-439C-B91B-9635008B6C66}"/>
                  </a:ext>
                </a:extLst>
              </p:cNvPr>
              <p:cNvSpPr/>
              <p:nvPr/>
            </p:nvSpPr>
            <p:spPr>
              <a:xfrm>
                <a:off x="5530675" y="4464550"/>
                <a:ext cx="68850" cy="58950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2358" extrusionOk="0">
                    <a:moveTo>
                      <a:pt x="1576" y="0"/>
                    </a:moveTo>
                    <a:cubicBezTo>
                      <a:pt x="525" y="0"/>
                      <a:pt x="0" y="1274"/>
                      <a:pt x="732" y="2006"/>
                    </a:cubicBezTo>
                    <a:cubicBezTo>
                      <a:pt x="975" y="2249"/>
                      <a:pt x="1274" y="2357"/>
                      <a:pt x="1566" y="2357"/>
                    </a:cubicBezTo>
                    <a:cubicBezTo>
                      <a:pt x="2173" y="2357"/>
                      <a:pt x="2754" y="1888"/>
                      <a:pt x="2754" y="1178"/>
                    </a:cubicBezTo>
                    <a:cubicBezTo>
                      <a:pt x="2754" y="526"/>
                      <a:pt x="2228" y="0"/>
                      <a:pt x="15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757;p43">
                <a:extLst>
                  <a:ext uri="{FF2B5EF4-FFF2-40B4-BE49-F238E27FC236}">
                    <a16:creationId xmlns:a16="http://schemas.microsoft.com/office/drawing/2014/main" id="{41D4A113-2BED-46D9-87EB-5990DF06F129}"/>
                  </a:ext>
                </a:extLst>
              </p:cNvPr>
              <p:cNvSpPr/>
              <p:nvPr/>
            </p:nvSpPr>
            <p:spPr>
              <a:xfrm>
                <a:off x="5644075" y="4383775"/>
                <a:ext cx="310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1513" extrusionOk="0">
                    <a:moveTo>
                      <a:pt x="48" y="0"/>
                    </a:moveTo>
                    <a:cubicBezTo>
                      <a:pt x="16" y="112"/>
                      <a:pt x="1" y="223"/>
                      <a:pt x="1" y="334"/>
                    </a:cubicBezTo>
                    <a:cubicBezTo>
                      <a:pt x="1" y="987"/>
                      <a:pt x="526" y="1512"/>
                      <a:pt x="1178" y="1512"/>
                    </a:cubicBezTo>
                    <a:lnTo>
                      <a:pt x="1242" y="1512"/>
                    </a:lnTo>
                    <a:cubicBezTo>
                      <a:pt x="1178" y="1273"/>
                      <a:pt x="1083" y="1067"/>
                      <a:pt x="924" y="891"/>
                    </a:cubicBezTo>
                    <a:cubicBezTo>
                      <a:pt x="908" y="860"/>
                      <a:pt x="892" y="828"/>
                      <a:pt x="876" y="796"/>
                    </a:cubicBezTo>
                    <a:cubicBezTo>
                      <a:pt x="621" y="509"/>
                      <a:pt x="351" y="239"/>
                      <a:pt x="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758;p43">
                <a:extLst>
                  <a:ext uri="{FF2B5EF4-FFF2-40B4-BE49-F238E27FC236}">
                    <a16:creationId xmlns:a16="http://schemas.microsoft.com/office/drawing/2014/main" id="{2C4500F7-B6D5-4E5E-A6E0-58AAF477C2A7}"/>
                  </a:ext>
                </a:extLst>
              </p:cNvPr>
              <p:cNvSpPr/>
              <p:nvPr/>
            </p:nvSpPr>
            <p:spPr>
              <a:xfrm>
                <a:off x="5510375" y="4482450"/>
                <a:ext cx="60100" cy="48975"/>
              </a:xfrm>
              <a:custGeom>
                <a:avLst/>
                <a:gdLst/>
                <a:ahLst/>
                <a:cxnLst/>
                <a:rect l="l" t="t" r="r" b="b"/>
                <a:pathLst>
                  <a:path w="2404" h="1959" extrusionOk="0">
                    <a:moveTo>
                      <a:pt x="2356" y="1"/>
                    </a:moveTo>
                    <a:lnTo>
                      <a:pt x="16" y="1927"/>
                    </a:lnTo>
                    <a:cubicBezTo>
                      <a:pt x="0" y="1927"/>
                      <a:pt x="0" y="1943"/>
                      <a:pt x="16" y="1958"/>
                    </a:cubicBezTo>
                    <a:lnTo>
                      <a:pt x="48" y="1958"/>
                    </a:lnTo>
                    <a:lnTo>
                      <a:pt x="2404" y="48"/>
                    </a:lnTo>
                    <a:cubicBezTo>
                      <a:pt x="2404" y="32"/>
                      <a:pt x="2404" y="17"/>
                      <a:pt x="24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759;p43">
                <a:extLst>
                  <a:ext uri="{FF2B5EF4-FFF2-40B4-BE49-F238E27FC236}">
                    <a16:creationId xmlns:a16="http://schemas.microsoft.com/office/drawing/2014/main" id="{E7D2C0C5-B5FC-4F25-A2C6-4387E616B2FA}"/>
                  </a:ext>
                </a:extLst>
              </p:cNvPr>
              <p:cNvSpPr/>
              <p:nvPr/>
            </p:nvSpPr>
            <p:spPr>
              <a:xfrm>
                <a:off x="5524300" y="4485725"/>
                <a:ext cx="51750" cy="58025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2321" extrusionOk="0">
                    <a:moveTo>
                      <a:pt x="2044" y="1"/>
                    </a:moveTo>
                    <a:cubicBezTo>
                      <a:pt x="2038" y="1"/>
                      <a:pt x="2030" y="5"/>
                      <a:pt x="2022" y="13"/>
                    </a:cubicBezTo>
                    <a:lnTo>
                      <a:pt x="16" y="2273"/>
                    </a:lnTo>
                    <a:cubicBezTo>
                      <a:pt x="0" y="2289"/>
                      <a:pt x="0" y="2305"/>
                      <a:pt x="16" y="2321"/>
                    </a:cubicBezTo>
                    <a:lnTo>
                      <a:pt x="32" y="2321"/>
                    </a:lnTo>
                    <a:cubicBezTo>
                      <a:pt x="48" y="2321"/>
                      <a:pt x="48" y="2321"/>
                      <a:pt x="64" y="2305"/>
                    </a:cubicBezTo>
                    <a:lnTo>
                      <a:pt x="2054" y="45"/>
                    </a:lnTo>
                    <a:cubicBezTo>
                      <a:pt x="2070" y="45"/>
                      <a:pt x="2070" y="29"/>
                      <a:pt x="2054" y="13"/>
                    </a:cubicBezTo>
                    <a:cubicBezTo>
                      <a:pt x="2054" y="5"/>
                      <a:pt x="2050" y="1"/>
                      <a:pt x="20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760;p43">
                <a:extLst>
                  <a:ext uri="{FF2B5EF4-FFF2-40B4-BE49-F238E27FC236}">
                    <a16:creationId xmlns:a16="http://schemas.microsoft.com/office/drawing/2014/main" id="{1A4AFAD4-8125-4D86-9229-E4954733929A}"/>
                  </a:ext>
                </a:extLst>
              </p:cNvPr>
              <p:cNvSpPr/>
              <p:nvPr/>
            </p:nvSpPr>
            <p:spPr>
              <a:xfrm>
                <a:off x="5546575" y="4488925"/>
                <a:ext cx="34650" cy="69150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2766" extrusionOk="0">
                    <a:moveTo>
                      <a:pt x="1362" y="0"/>
                    </a:moveTo>
                    <a:cubicBezTo>
                      <a:pt x="1354" y="0"/>
                      <a:pt x="1346" y="4"/>
                      <a:pt x="1338" y="12"/>
                    </a:cubicBezTo>
                    <a:lnTo>
                      <a:pt x="17" y="2734"/>
                    </a:lnTo>
                    <a:cubicBezTo>
                      <a:pt x="1" y="2750"/>
                      <a:pt x="1" y="2766"/>
                      <a:pt x="17" y="2766"/>
                    </a:cubicBezTo>
                    <a:lnTo>
                      <a:pt x="33" y="2766"/>
                    </a:lnTo>
                    <a:cubicBezTo>
                      <a:pt x="33" y="2766"/>
                      <a:pt x="48" y="2766"/>
                      <a:pt x="48" y="2750"/>
                    </a:cubicBezTo>
                    <a:lnTo>
                      <a:pt x="1386" y="44"/>
                    </a:lnTo>
                    <a:cubicBezTo>
                      <a:pt x="1386" y="28"/>
                      <a:pt x="1386" y="12"/>
                      <a:pt x="1386" y="12"/>
                    </a:cubicBezTo>
                    <a:cubicBezTo>
                      <a:pt x="1378" y="4"/>
                      <a:pt x="1370" y="0"/>
                      <a:pt x="13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761;p43">
                <a:extLst>
                  <a:ext uri="{FF2B5EF4-FFF2-40B4-BE49-F238E27FC236}">
                    <a16:creationId xmlns:a16="http://schemas.microsoft.com/office/drawing/2014/main" id="{0300F710-6ADF-4C6D-8D08-DC4A51DE2686}"/>
                  </a:ext>
                </a:extLst>
              </p:cNvPr>
              <p:cNvSpPr/>
              <p:nvPr/>
            </p:nvSpPr>
            <p:spPr>
              <a:xfrm>
                <a:off x="5658800" y="4372625"/>
                <a:ext cx="42600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1513" extrusionOk="0">
                    <a:moveTo>
                      <a:pt x="1672" y="0"/>
                    </a:moveTo>
                    <a:lnTo>
                      <a:pt x="16" y="1481"/>
                    </a:lnTo>
                    <a:cubicBezTo>
                      <a:pt x="0" y="1481"/>
                      <a:pt x="0" y="1497"/>
                      <a:pt x="16" y="1513"/>
                    </a:cubicBezTo>
                    <a:lnTo>
                      <a:pt x="32" y="1513"/>
                    </a:lnTo>
                    <a:lnTo>
                      <a:pt x="48" y="1497"/>
                    </a:lnTo>
                    <a:lnTo>
                      <a:pt x="1704" y="32"/>
                    </a:lnTo>
                    <a:cubicBezTo>
                      <a:pt x="1704" y="16"/>
                      <a:pt x="1704" y="16"/>
                      <a:pt x="17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762;p43">
                <a:extLst>
                  <a:ext uri="{FF2B5EF4-FFF2-40B4-BE49-F238E27FC236}">
                    <a16:creationId xmlns:a16="http://schemas.microsoft.com/office/drawing/2014/main" id="{224E0A15-A6F4-490D-AB3A-C8AB9B62FF8B}"/>
                  </a:ext>
                </a:extLst>
              </p:cNvPr>
              <p:cNvSpPr/>
              <p:nvPr/>
            </p:nvSpPr>
            <p:spPr>
              <a:xfrm>
                <a:off x="5655625" y="4359950"/>
                <a:ext cx="38100" cy="46525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1861" extrusionOk="0">
                    <a:moveTo>
                      <a:pt x="1498" y="0"/>
                    </a:moveTo>
                    <a:cubicBezTo>
                      <a:pt x="1492" y="0"/>
                      <a:pt x="1485" y="4"/>
                      <a:pt x="1480" y="14"/>
                    </a:cubicBezTo>
                    <a:lnTo>
                      <a:pt x="16" y="1829"/>
                    </a:lnTo>
                    <a:cubicBezTo>
                      <a:pt x="0" y="1844"/>
                      <a:pt x="0" y="1860"/>
                      <a:pt x="16" y="1860"/>
                    </a:cubicBezTo>
                    <a:lnTo>
                      <a:pt x="48" y="1860"/>
                    </a:lnTo>
                    <a:lnTo>
                      <a:pt x="1512" y="30"/>
                    </a:lnTo>
                    <a:cubicBezTo>
                      <a:pt x="1523" y="19"/>
                      <a:pt x="1512" y="0"/>
                      <a:pt x="14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763;p43">
                <a:extLst>
                  <a:ext uri="{FF2B5EF4-FFF2-40B4-BE49-F238E27FC236}">
                    <a16:creationId xmlns:a16="http://schemas.microsoft.com/office/drawing/2014/main" id="{28A1ABA3-4FB5-43F7-ACCA-266782B3E4EB}"/>
                  </a:ext>
                </a:extLst>
              </p:cNvPr>
              <p:cNvSpPr/>
              <p:nvPr/>
            </p:nvSpPr>
            <p:spPr>
              <a:xfrm>
                <a:off x="5652825" y="4344600"/>
                <a:ext cx="27875" cy="5875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350" extrusionOk="0">
                    <a:moveTo>
                      <a:pt x="1084" y="1"/>
                    </a:moveTo>
                    <a:cubicBezTo>
                      <a:pt x="1078" y="1"/>
                      <a:pt x="1072" y="3"/>
                      <a:pt x="1067" y="7"/>
                    </a:cubicBezTo>
                    <a:lnTo>
                      <a:pt x="1" y="2315"/>
                    </a:lnTo>
                    <a:cubicBezTo>
                      <a:pt x="1" y="2315"/>
                      <a:pt x="1" y="2331"/>
                      <a:pt x="1" y="2331"/>
                    </a:cubicBezTo>
                    <a:cubicBezTo>
                      <a:pt x="7" y="2345"/>
                      <a:pt x="17" y="2349"/>
                      <a:pt x="26" y="2349"/>
                    </a:cubicBezTo>
                    <a:cubicBezTo>
                      <a:pt x="38" y="2349"/>
                      <a:pt x="48" y="2340"/>
                      <a:pt x="48" y="2331"/>
                    </a:cubicBezTo>
                    <a:lnTo>
                      <a:pt x="1115" y="23"/>
                    </a:lnTo>
                    <a:cubicBezTo>
                      <a:pt x="1115" y="12"/>
                      <a:pt x="1099" y="1"/>
                      <a:pt x="10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764;p43">
                <a:extLst>
                  <a:ext uri="{FF2B5EF4-FFF2-40B4-BE49-F238E27FC236}">
                    <a16:creationId xmlns:a16="http://schemas.microsoft.com/office/drawing/2014/main" id="{533BA0DB-7B45-4A4A-823B-273EE93082D2}"/>
                  </a:ext>
                </a:extLst>
              </p:cNvPr>
              <p:cNvSpPr/>
              <p:nvPr/>
            </p:nvSpPr>
            <p:spPr>
              <a:xfrm>
                <a:off x="5671125" y="4491200"/>
                <a:ext cx="153650" cy="329125"/>
              </a:xfrm>
              <a:custGeom>
                <a:avLst/>
                <a:gdLst/>
                <a:ahLst/>
                <a:cxnLst/>
                <a:rect l="l" t="t" r="r" b="b"/>
                <a:pathLst>
                  <a:path w="6146" h="13165" extrusionOk="0">
                    <a:moveTo>
                      <a:pt x="5129" y="3529"/>
                    </a:moveTo>
                    <a:cubicBezTo>
                      <a:pt x="5243" y="3529"/>
                      <a:pt x="5356" y="3568"/>
                      <a:pt x="5445" y="3646"/>
                    </a:cubicBezTo>
                    <a:cubicBezTo>
                      <a:pt x="5524" y="3710"/>
                      <a:pt x="5572" y="3805"/>
                      <a:pt x="5572" y="3916"/>
                    </a:cubicBezTo>
                    <a:cubicBezTo>
                      <a:pt x="5556" y="4012"/>
                      <a:pt x="5492" y="4107"/>
                      <a:pt x="5397" y="4155"/>
                    </a:cubicBezTo>
                    <a:cubicBezTo>
                      <a:pt x="5325" y="4187"/>
                      <a:pt x="5250" y="4203"/>
                      <a:pt x="5174" y="4203"/>
                    </a:cubicBezTo>
                    <a:cubicBezTo>
                      <a:pt x="5098" y="4203"/>
                      <a:pt x="5023" y="4187"/>
                      <a:pt x="4951" y="4155"/>
                    </a:cubicBezTo>
                    <a:cubicBezTo>
                      <a:pt x="4808" y="4076"/>
                      <a:pt x="4697" y="3948"/>
                      <a:pt x="4633" y="3805"/>
                    </a:cubicBezTo>
                    <a:cubicBezTo>
                      <a:pt x="4728" y="3694"/>
                      <a:pt x="4840" y="3598"/>
                      <a:pt x="4983" y="3550"/>
                    </a:cubicBezTo>
                    <a:cubicBezTo>
                      <a:pt x="5031" y="3536"/>
                      <a:pt x="5080" y="3529"/>
                      <a:pt x="5129" y="3529"/>
                    </a:cubicBezTo>
                    <a:close/>
                    <a:moveTo>
                      <a:pt x="6018" y="1"/>
                    </a:moveTo>
                    <a:cubicBezTo>
                      <a:pt x="5970" y="1"/>
                      <a:pt x="5922" y="49"/>
                      <a:pt x="5922" y="112"/>
                    </a:cubicBezTo>
                    <a:cubicBezTo>
                      <a:pt x="5938" y="733"/>
                      <a:pt x="5620" y="988"/>
                      <a:pt x="5254" y="1274"/>
                    </a:cubicBezTo>
                    <a:cubicBezTo>
                      <a:pt x="5031" y="1417"/>
                      <a:pt x="4856" y="1608"/>
                      <a:pt x="4697" y="1831"/>
                    </a:cubicBezTo>
                    <a:cubicBezTo>
                      <a:pt x="4378" y="2309"/>
                      <a:pt x="4251" y="2882"/>
                      <a:pt x="4330" y="3439"/>
                    </a:cubicBezTo>
                    <a:cubicBezTo>
                      <a:pt x="4346" y="3550"/>
                      <a:pt x="4362" y="3678"/>
                      <a:pt x="4410" y="3789"/>
                    </a:cubicBezTo>
                    <a:cubicBezTo>
                      <a:pt x="4330" y="3901"/>
                      <a:pt x="4267" y="4044"/>
                      <a:pt x="4219" y="4187"/>
                    </a:cubicBezTo>
                    <a:cubicBezTo>
                      <a:pt x="4060" y="4760"/>
                      <a:pt x="3996" y="5349"/>
                      <a:pt x="4028" y="5954"/>
                    </a:cubicBezTo>
                    <a:cubicBezTo>
                      <a:pt x="4028" y="6606"/>
                      <a:pt x="4012" y="7243"/>
                      <a:pt x="3773" y="7816"/>
                    </a:cubicBezTo>
                    <a:cubicBezTo>
                      <a:pt x="3503" y="8373"/>
                      <a:pt x="3089" y="8851"/>
                      <a:pt x="2580" y="9201"/>
                    </a:cubicBezTo>
                    <a:cubicBezTo>
                      <a:pt x="2245" y="9440"/>
                      <a:pt x="1895" y="9663"/>
                      <a:pt x="1545" y="9854"/>
                    </a:cubicBezTo>
                    <a:cubicBezTo>
                      <a:pt x="1354" y="9965"/>
                      <a:pt x="1163" y="10092"/>
                      <a:pt x="972" y="10204"/>
                    </a:cubicBezTo>
                    <a:cubicBezTo>
                      <a:pt x="685" y="10363"/>
                      <a:pt x="415" y="10602"/>
                      <a:pt x="224" y="10872"/>
                    </a:cubicBezTo>
                    <a:cubicBezTo>
                      <a:pt x="17" y="11175"/>
                      <a:pt x="1" y="11573"/>
                      <a:pt x="176" y="11891"/>
                    </a:cubicBezTo>
                    <a:cubicBezTo>
                      <a:pt x="335" y="12114"/>
                      <a:pt x="574" y="12273"/>
                      <a:pt x="845" y="12321"/>
                    </a:cubicBezTo>
                    <a:cubicBezTo>
                      <a:pt x="1127" y="12375"/>
                      <a:pt x="1410" y="12400"/>
                      <a:pt x="1698" y="12400"/>
                    </a:cubicBezTo>
                    <a:cubicBezTo>
                      <a:pt x="1831" y="12400"/>
                      <a:pt x="1966" y="12395"/>
                      <a:pt x="2102" y="12384"/>
                    </a:cubicBezTo>
                    <a:cubicBezTo>
                      <a:pt x="2205" y="12377"/>
                      <a:pt x="2310" y="12373"/>
                      <a:pt x="2415" y="12373"/>
                    </a:cubicBezTo>
                    <a:cubicBezTo>
                      <a:pt x="2730" y="12373"/>
                      <a:pt x="3049" y="12408"/>
                      <a:pt x="3359" y="12480"/>
                    </a:cubicBezTo>
                    <a:cubicBezTo>
                      <a:pt x="3789" y="12639"/>
                      <a:pt x="4171" y="12862"/>
                      <a:pt x="4521" y="13149"/>
                    </a:cubicBezTo>
                    <a:cubicBezTo>
                      <a:pt x="4537" y="13164"/>
                      <a:pt x="4553" y="13164"/>
                      <a:pt x="4585" y="13164"/>
                    </a:cubicBezTo>
                    <a:cubicBezTo>
                      <a:pt x="4697" y="13164"/>
                      <a:pt x="4728" y="13037"/>
                      <a:pt x="4649" y="12973"/>
                    </a:cubicBezTo>
                    <a:cubicBezTo>
                      <a:pt x="4071" y="12436"/>
                      <a:pt x="3312" y="12148"/>
                      <a:pt x="2533" y="12148"/>
                    </a:cubicBezTo>
                    <a:cubicBezTo>
                      <a:pt x="2390" y="12148"/>
                      <a:pt x="2246" y="12158"/>
                      <a:pt x="2102" y="12178"/>
                    </a:cubicBezTo>
                    <a:cubicBezTo>
                      <a:pt x="1976" y="12188"/>
                      <a:pt x="1848" y="12193"/>
                      <a:pt x="1721" y="12193"/>
                    </a:cubicBezTo>
                    <a:cubicBezTo>
                      <a:pt x="1445" y="12193"/>
                      <a:pt x="1169" y="12168"/>
                      <a:pt x="908" y="12114"/>
                    </a:cubicBezTo>
                    <a:cubicBezTo>
                      <a:pt x="685" y="12082"/>
                      <a:pt x="478" y="11955"/>
                      <a:pt x="351" y="11780"/>
                    </a:cubicBezTo>
                    <a:cubicBezTo>
                      <a:pt x="224" y="11525"/>
                      <a:pt x="240" y="11223"/>
                      <a:pt x="399" y="10984"/>
                    </a:cubicBezTo>
                    <a:cubicBezTo>
                      <a:pt x="590" y="10729"/>
                      <a:pt x="813" y="10538"/>
                      <a:pt x="1083" y="10379"/>
                    </a:cubicBezTo>
                    <a:cubicBezTo>
                      <a:pt x="1274" y="10267"/>
                      <a:pt x="1465" y="10156"/>
                      <a:pt x="1656" y="10045"/>
                    </a:cubicBezTo>
                    <a:cubicBezTo>
                      <a:pt x="2007" y="9838"/>
                      <a:pt x="2373" y="9615"/>
                      <a:pt x="2707" y="9376"/>
                    </a:cubicBezTo>
                    <a:cubicBezTo>
                      <a:pt x="3248" y="9010"/>
                      <a:pt x="3678" y="8501"/>
                      <a:pt x="3964" y="7912"/>
                    </a:cubicBezTo>
                    <a:cubicBezTo>
                      <a:pt x="4235" y="7291"/>
                      <a:pt x="4235" y="6606"/>
                      <a:pt x="4235" y="5954"/>
                    </a:cubicBezTo>
                    <a:cubicBezTo>
                      <a:pt x="4203" y="5381"/>
                      <a:pt x="4267" y="4808"/>
                      <a:pt x="4410" y="4251"/>
                    </a:cubicBezTo>
                    <a:cubicBezTo>
                      <a:pt x="4442" y="4171"/>
                      <a:pt x="4474" y="4092"/>
                      <a:pt x="4521" y="4012"/>
                    </a:cubicBezTo>
                    <a:cubicBezTo>
                      <a:pt x="4601" y="4155"/>
                      <a:pt x="4712" y="4267"/>
                      <a:pt x="4856" y="4330"/>
                    </a:cubicBezTo>
                    <a:cubicBezTo>
                      <a:pt x="4955" y="4384"/>
                      <a:pt x="5062" y="4408"/>
                      <a:pt x="5167" y="4408"/>
                    </a:cubicBezTo>
                    <a:cubicBezTo>
                      <a:pt x="5281" y="4408"/>
                      <a:pt x="5393" y="4380"/>
                      <a:pt x="5492" y="4330"/>
                    </a:cubicBezTo>
                    <a:cubicBezTo>
                      <a:pt x="5843" y="4171"/>
                      <a:pt x="5890" y="3694"/>
                      <a:pt x="5572" y="3471"/>
                    </a:cubicBezTo>
                    <a:cubicBezTo>
                      <a:pt x="5437" y="3369"/>
                      <a:pt x="5278" y="3316"/>
                      <a:pt x="5117" y="3316"/>
                    </a:cubicBezTo>
                    <a:cubicBezTo>
                      <a:pt x="5051" y="3316"/>
                      <a:pt x="4984" y="3325"/>
                      <a:pt x="4919" y="3343"/>
                    </a:cubicBezTo>
                    <a:cubicBezTo>
                      <a:pt x="4776" y="3391"/>
                      <a:pt x="4665" y="3471"/>
                      <a:pt x="4553" y="3582"/>
                    </a:cubicBezTo>
                    <a:cubicBezTo>
                      <a:pt x="4553" y="3519"/>
                      <a:pt x="4537" y="3471"/>
                      <a:pt x="4521" y="3407"/>
                    </a:cubicBezTo>
                    <a:cubicBezTo>
                      <a:pt x="4458" y="2898"/>
                      <a:pt x="4569" y="2372"/>
                      <a:pt x="4856" y="1943"/>
                    </a:cubicBezTo>
                    <a:cubicBezTo>
                      <a:pt x="5015" y="1752"/>
                      <a:pt x="5190" y="1577"/>
                      <a:pt x="5381" y="1433"/>
                    </a:cubicBezTo>
                    <a:cubicBezTo>
                      <a:pt x="5747" y="1131"/>
                      <a:pt x="6145" y="828"/>
                      <a:pt x="6129" y="112"/>
                    </a:cubicBezTo>
                    <a:cubicBezTo>
                      <a:pt x="6129" y="49"/>
                      <a:pt x="6081" y="1"/>
                      <a:pt x="60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0" name="Google Shape;804;p47">
            <a:extLst>
              <a:ext uri="{FF2B5EF4-FFF2-40B4-BE49-F238E27FC236}">
                <a16:creationId xmlns:a16="http://schemas.microsoft.com/office/drawing/2014/main" id="{2CDFD69A-D2FF-4E10-9CC2-E243904382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946" y="2143594"/>
            <a:ext cx="5106496" cy="9413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/>
              <a:t>FRAMEWORK</a:t>
            </a:r>
            <a:endParaRPr lang="en" altLang="zh-TW" b="1">
              <a:solidFill>
                <a:srgbClr val="F15A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483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6B98A70C-C4EE-311F-5213-35F06D2C098A}"/>
              </a:ext>
            </a:extLst>
          </p:cNvPr>
          <p:cNvSpPr/>
          <p:nvPr/>
        </p:nvSpPr>
        <p:spPr>
          <a:xfrm>
            <a:off x="2214562" y="4655344"/>
            <a:ext cx="571500" cy="388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3" name="Google Shape;1186;p55">
            <a:extLst>
              <a:ext uri="{FF2B5EF4-FFF2-40B4-BE49-F238E27FC236}">
                <a16:creationId xmlns:a16="http://schemas.microsoft.com/office/drawing/2014/main" id="{8A31AA8E-B7F4-D582-BB9F-1EA69B1CE6FB}"/>
              </a:ext>
            </a:extLst>
          </p:cNvPr>
          <p:cNvGrpSpPr/>
          <p:nvPr/>
        </p:nvGrpSpPr>
        <p:grpSpPr>
          <a:xfrm>
            <a:off x="3677564" y="1945149"/>
            <a:ext cx="1589407" cy="1703075"/>
            <a:chOff x="3612748" y="2620830"/>
            <a:chExt cx="1918505" cy="1984393"/>
          </a:xfrm>
        </p:grpSpPr>
        <p:sp>
          <p:nvSpPr>
            <p:cNvPr id="3" name="Google Shape;1187;p55">
              <a:extLst>
                <a:ext uri="{FF2B5EF4-FFF2-40B4-BE49-F238E27FC236}">
                  <a16:creationId xmlns:a16="http://schemas.microsoft.com/office/drawing/2014/main" id="{57F21C29-0913-94B8-85E2-18891300ABD5}"/>
                </a:ext>
              </a:extLst>
            </p:cNvPr>
            <p:cNvSpPr/>
            <p:nvPr/>
          </p:nvSpPr>
          <p:spPr>
            <a:xfrm flipH="1">
              <a:off x="3612748" y="4258675"/>
              <a:ext cx="1918505" cy="346548"/>
            </a:xfrm>
            <a:custGeom>
              <a:avLst/>
              <a:gdLst/>
              <a:ahLst/>
              <a:cxnLst/>
              <a:rect l="l" t="t" r="r" b="b"/>
              <a:pathLst>
                <a:path w="58895" h="7219" extrusionOk="0">
                  <a:moveTo>
                    <a:pt x="34340" y="0"/>
                  </a:moveTo>
                  <a:cubicBezTo>
                    <a:pt x="32723" y="0"/>
                    <a:pt x="31062" y="17"/>
                    <a:pt x="29368" y="52"/>
                  </a:cubicBezTo>
                  <a:cubicBezTo>
                    <a:pt x="13132" y="386"/>
                    <a:pt x="0" y="2249"/>
                    <a:pt x="32" y="4206"/>
                  </a:cubicBezTo>
                  <a:cubicBezTo>
                    <a:pt x="75" y="5974"/>
                    <a:pt x="10667" y="7219"/>
                    <a:pt x="24544" y="7219"/>
                  </a:cubicBezTo>
                  <a:cubicBezTo>
                    <a:pt x="26159" y="7219"/>
                    <a:pt x="27819" y="7202"/>
                    <a:pt x="29511" y="7167"/>
                  </a:cubicBezTo>
                  <a:cubicBezTo>
                    <a:pt x="45763" y="6833"/>
                    <a:pt x="58895" y="4986"/>
                    <a:pt x="58847" y="3013"/>
                  </a:cubicBezTo>
                  <a:cubicBezTo>
                    <a:pt x="58819" y="1245"/>
                    <a:pt x="48228" y="0"/>
                    <a:pt x="3434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" name="Google Shape;1188;p55">
              <a:extLst>
                <a:ext uri="{FF2B5EF4-FFF2-40B4-BE49-F238E27FC236}">
                  <a16:creationId xmlns:a16="http://schemas.microsoft.com/office/drawing/2014/main" id="{9E8E2818-FE7D-4639-DC95-DECBF12ABBDA}"/>
                </a:ext>
              </a:extLst>
            </p:cNvPr>
            <p:cNvGrpSpPr/>
            <p:nvPr/>
          </p:nvGrpSpPr>
          <p:grpSpPr>
            <a:xfrm>
              <a:off x="3804451" y="2620830"/>
              <a:ext cx="1535081" cy="1877280"/>
              <a:chOff x="1576375" y="1622000"/>
              <a:chExt cx="396775" cy="485200"/>
            </a:xfrm>
          </p:grpSpPr>
          <p:sp>
            <p:nvSpPr>
              <p:cNvPr id="5" name="Google Shape;1189;p55">
                <a:extLst>
                  <a:ext uri="{FF2B5EF4-FFF2-40B4-BE49-F238E27FC236}">
                    <a16:creationId xmlns:a16="http://schemas.microsoft.com/office/drawing/2014/main" id="{940C2743-D9DB-5D4A-1493-F2F1980157E9}"/>
                  </a:ext>
                </a:extLst>
              </p:cNvPr>
              <p:cNvSpPr/>
              <p:nvPr/>
            </p:nvSpPr>
            <p:spPr>
              <a:xfrm>
                <a:off x="1746300" y="1695325"/>
                <a:ext cx="35025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199" extrusionOk="0">
                    <a:moveTo>
                      <a:pt x="796" y="0"/>
                    </a:moveTo>
                    <a:cubicBezTo>
                      <a:pt x="271" y="0"/>
                      <a:pt x="0" y="637"/>
                      <a:pt x="366" y="1019"/>
                    </a:cubicBezTo>
                    <a:cubicBezTo>
                      <a:pt x="490" y="1143"/>
                      <a:pt x="643" y="1198"/>
                      <a:pt x="793" y="1198"/>
                    </a:cubicBezTo>
                    <a:cubicBezTo>
                      <a:pt x="1103" y="1198"/>
                      <a:pt x="1401" y="960"/>
                      <a:pt x="1401" y="605"/>
                    </a:cubicBezTo>
                    <a:cubicBezTo>
                      <a:pt x="1401" y="271"/>
                      <a:pt x="1130" y="0"/>
                      <a:pt x="796" y="0"/>
                    </a:cubicBezTo>
                    <a:close/>
                  </a:path>
                </a:pathLst>
              </a:custGeom>
              <a:solidFill>
                <a:srgbClr val="FFB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1190;p55">
                <a:extLst>
                  <a:ext uri="{FF2B5EF4-FFF2-40B4-BE49-F238E27FC236}">
                    <a16:creationId xmlns:a16="http://schemas.microsoft.com/office/drawing/2014/main" id="{0BFE18B4-FD8C-28E3-203D-6899853B970E}"/>
                  </a:ext>
                </a:extLst>
              </p:cNvPr>
              <p:cNvSpPr/>
              <p:nvPr/>
            </p:nvSpPr>
            <p:spPr>
              <a:xfrm>
                <a:off x="1693375" y="1720800"/>
                <a:ext cx="35025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199" extrusionOk="0">
                    <a:moveTo>
                      <a:pt x="796" y="0"/>
                    </a:moveTo>
                    <a:cubicBezTo>
                      <a:pt x="271" y="0"/>
                      <a:pt x="0" y="653"/>
                      <a:pt x="382" y="1019"/>
                    </a:cubicBezTo>
                    <a:cubicBezTo>
                      <a:pt x="501" y="1143"/>
                      <a:pt x="650" y="1198"/>
                      <a:pt x="797" y="1198"/>
                    </a:cubicBezTo>
                    <a:cubicBezTo>
                      <a:pt x="1103" y="1198"/>
                      <a:pt x="1401" y="960"/>
                      <a:pt x="1401" y="605"/>
                    </a:cubicBezTo>
                    <a:cubicBezTo>
                      <a:pt x="1401" y="271"/>
                      <a:pt x="1130" y="0"/>
                      <a:pt x="796" y="0"/>
                    </a:cubicBezTo>
                    <a:close/>
                  </a:path>
                </a:pathLst>
              </a:custGeom>
              <a:solidFill>
                <a:srgbClr val="FFB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1191;p55">
                <a:extLst>
                  <a:ext uri="{FF2B5EF4-FFF2-40B4-BE49-F238E27FC236}">
                    <a16:creationId xmlns:a16="http://schemas.microsoft.com/office/drawing/2014/main" id="{FB6F90D1-B5C9-43AF-7113-03B3FBFE95C7}"/>
                  </a:ext>
                </a:extLst>
              </p:cNvPr>
              <p:cNvSpPr/>
              <p:nvPr/>
            </p:nvSpPr>
            <p:spPr>
              <a:xfrm>
                <a:off x="1802400" y="1699300"/>
                <a:ext cx="3505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199" extrusionOk="0">
                    <a:moveTo>
                      <a:pt x="796" y="0"/>
                    </a:moveTo>
                    <a:cubicBezTo>
                      <a:pt x="271" y="0"/>
                      <a:pt x="0" y="637"/>
                      <a:pt x="383" y="1019"/>
                    </a:cubicBezTo>
                    <a:cubicBezTo>
                      <a:pt x="501" y="1143"/>
                      <a:pt x="651" y="1199"/>
                      <a:pt x="798" y="1199"/>
                    </a:cubicBezTo>
                    <a:cubicBezTo>
                      <a:pt x="1104" y="1199"/>
                      <a:pt x="1401" y="960"/>
                      <a:pt x="1401" y="605"/>
                    </a:cubicBezTo>
                    <a:cubicBezTo>
                      <a:pt x="1401" y="271"/>
                      <a:pt x="1131" y="0"/>
                      <a:pt x="796" y="0"/>
                    </a:cubicBezTo>
                    <a:close/>
                  </a:path>
                </a:pathLst>
              </a:custGeom>
              <a:solidFill>
                <a:srgbClr val="FFB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192;p55">
                <a:extLst>
                  <a:ext uri="{FF2B5EF4-FFF2-40B4-BE49-F238E27FC236}">
                    <a16:creationId xmlns:a16="http://schemas.microsoft.com/office/drawing/2014/main" id="{C1B564AF-4F7D-B63E-3F3A-A83FC228B839}"/>
                  </a:ext>
                </a:extLst>
              </p:cNvPr>
              <p:cNvSpPr/>
              <p:nvPr/>
            </p:nvSpPr>
            <p:spPr>
              <a:xfrm>
                <a:off x="1858500" y="1725175"/>
                <a:ext cx="3505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199" extrusionOk="0">
                    <a:moveTo>
                      <a:pt x="813" y="0"/>
                    </a:moveTo>
                    <a:cubicBezTo>
                      <a:pt x="271" y="0"/>
                      <a:pt x="1" y="637"/>
                      <a:pt x="383" y="1019"/>
                    </a:cubicBezTo>
                    <a:cubicBezTo>
                      <a:pt x="507" y="1143"/>
                      <a:pt x="658" y="1198"/>
                      <a:pt x="805" y="1198"/>
                    </a:cubicBezTo>
                    <a:cubicBezTo>
                      <a:pt x="1111" y="1198"/>
                      <a:pt x="1402" y="960"/>
                      <a:pt x="1402" y="605"/>
                    </a:cubicBezTo>
                    <a:cubicBezTo>
                      <a:pt x="1402" y="271"/>
                      <a:pt x="1131" y="0"/>
                      <a:pt x="813" y="0"/>
                    </a:cubicBezTo>
                    <a:close/>
                  </a:path>
                </a:pathLst>
              </a:custGeom>
              <a:solidFill>
                <a:srgbClr val="FFB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193;p55">
                <a:extLst>
                  <a:ext uri="{FF2B5EF4-FFF2-40B4-BE49-F238E27FC236}">
                    <a16:creationId xmlns:a16="http://schemas.microsoft.com/office/drawing/2014/main" id="{6962A207-368D-0C7E-3896-9153E4496486}"/>
                  </a:ext>
                </a:extLst>
              </p:cNvPr>
              <p:cNvSpPr/>
              <p:nvPr/>
            </p:nvSpPr>
            <p:spPr>
              <a:xfrm>
                <a:off x="1765400" y="2083400"/>
                <a:ext cx="2470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988" h="121" extrusionOk="0">
                    <a:moveTo>
                      <a:pt x="488" y="1"/>
                    </a:moveTo>
                    <a:cubicBezTo>
                      <a:pt x="322" y="1"/>
                      <a:pt x="159" y="21"/>
                      <a:pt x="0" y="60"/>
                    </a:cubicBezTo>
                    <a:cubicBezTo>
                      <a:pt x="159" y="100"/>
                      <a:pt x="322" y="120"/>
                      <a:pt x="488" y="120"/>
                    </a:cubicBezTo>
                    <a:cubicBezTo>
                      <a:pt x="653" y="120"/>
                      <a:pt x="820" y="100"/>
                      <a:pt x="987" y="60"/>
                    </a:cubicBezTo>
                    <a:cubicBezTo>
                      <a:pt x="820" y="21"/>
                      <a:pt x="653" y="1"/>
                      <a:pt x="488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194;p55">
                <a:extLst>
                  <a:ext uri="{FF2B5EF4-FFF2-40B4-BE49-F238E27FC236}">
                    <a16:creationId xmlns:a16="http://schemas.microsoft.com/office/drawing/2014/main" id="{C24C55C7-CE95-1208-0559-2B9A6C03B77D}"/>
                  </a:ext>
                </a:extLst>
              </p:cNvPr>
              <p:cNvSpPr/>
              <p:nvPr/>
            </p:nvSpPr>
            <p:spPr>
              <a:xfrm>
                <a:off x="1904675" y="2064050"/>
                <a:ext cx="25100" cy="32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131" extrusionOk="0">
                    <a:moveTo>
                      <a:pt x="379" y="1"/>
                    </a:moveTo>
                    <a:cubicBezTo>
                      <a:pt x="253" y="1"/>
                      <a:pt x="122" y="22"/>
                      <a:pt x="0" y="70"/>
                    </a:cubicBezTo>
                    <a:cubicBezTo>
                      <a:pt x="115" y="105"/>
                      <a:pt x="238" y="131"/>
                      <a:pt x="357" y="131"/>
                    </a:cubicBezTo>
                    <a:cubicBezTo>
                      <a:pt x="404" y="131"/>
                      <a:pt x="449" y="127"/>
                      <a:pt x="494" y="118"/>
                    </a:cubicBezTo>
                    <a:cubicBezTo>
                      <a:pt x="543" y="127"/>
                      <a:pt x="591" y="131"/>
                      <a:pt x="640" y="131"/>
                    </a:cubicBezTo>
                    <a:cubicBezTo>
                      <a:pt x="765" y="131"/>
                      <a:pt x="888" y="105"/>
                      <a:pt x="1003" y="70"/>
                    </a:cubicBezTo>
                    <a:cubicBezTo>
                      <a:pt x="881" y="22"/>
                      <a:pt x="751" y="1"/>
                      <a:pt x="618" y="1"/>
                    </a:cubicBezTo>
                    <a:cubicBezTo>
                      <a:pt x="576" y="1"/>
                      <a:pt x="535" y="3"/>
                      <a:pt x="494" y="7"/>
                    </a:cubicBezTo>
                    <a:cubicBezTo>
                      <a:pt x="456" y="3"/>
                      <a:pt x="418" y="1"/>
                      <a:pt x="379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195;p55">
                <a:extLst>
                  <a:ext uri="{FF2B5EF4-FFF2-40B4-BE49-F238E27FC236}">
                    <a16:creationId xmlns:a16="http://schemas.microsoft.com/office/drawing/2014/main" id="{762AA074-EB56-E2C9-5F3A-7FAA20134DE1}"/>
                  </a:ext>
                </a:extLst>
              </p:cNvPr>
              <p:cNvSpPr/>
              <p:nvPr/>
            </p:nvSpPr>
            <p:spPr>
              <a:xfrm>
                <a:off x="1627300" y="2065900"/>
                <a:ext cx="24700" cy="300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120" extrusionOk="0">
                    <a:moveTo>
                      <a:pt x="488" y="0"/>
                    </a:moveTo>
                    <a:cubicBezTo>
                      <a:pt x="323" y="0"/>
                      <a:pt x="160" y="20"/>
                      <a:pt x="1" y="60"/>
                    </a:cubicBezTo>
                    <a:cubicBezTo>
                      <a:pt x="160" y="100"/>
                      <a:pt x="323" y="120"/>
                      <a:pt x="488" y="120"/>
                    </a:cubicBezTo>
                    <a:cubicBezTo>
                      <a:pt x="653" y="120"/>
                      <a:pt x="821" y="100"/>
                      <a:pt x="988" y="60"/>
                    </a:cubicBezTo>
                    <a:cubicBezTo>
                      <a:pt x="821" y="20"/>
                      <a:pt x="653" y="0"/>
                      <a:pt x="488" y="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196;p55">
                <a:extLst>
                  <a:ext uri="{FF2B5EF4-FFF2-40B4-BE49-F238E27FC236}">
                    <a16:creationId xmlns:a16="http://schemas.microsoft.com/office/drawing/2014/main" id="{0415A938-B3D1-CC9E-933A-E134E092A5CA}"/>
                  </a:ext>
                </a:extLst>
              </p:cNvPr>
              <p:cNvSpPr/>
              <p:nvPr/>
            </p:nvSpPr>
            <p:spPr>
              <a:xfrm>
                <a:off x="1779725" y="2025775"/>
                <a:ext cx="76425" cy="71150"/>
              </a:xfrm>
              <a:custGeom>
                <a:avLst/>
                <a:gdLst/>
                <a:ahLst/>
                <a:cxnLst/>
                <a:rect l="l" t="t" r="r" b="b"/>
                <a:pathLst>
                  <a:path w="3057" h="2846" extrusionOk="0">
                    <a:moveTo>
                      <a:pt x="1901" y="1"/>
                    </a:moveTo>
                    <a:cubicBezTo>
                      <a:pt x="1845" y="1"/>
                      <a:pt x="1790" y="9"/>
                      <a:pt x="1735" y="26"/>
                    </a:cubicBezTo>
                    <a:cubicBezTo>
                      <a:pt x="1512" y="89"/>
                      <a:pt x="1321" y="185"/>
                      <a:pt x="1162" y="328"/>
                    </a:cubicBezTo>
                    <a:cubicBezTo>
                      <a:pt x="907" y="535"/>
                      <a:pt x="669" y="790"/>
                      <a:pt x="478" y="1060"/>
                    </a:cubicBezTo>
                    <a:cubicBezTo>
                      <a:pt x="287" y="1331"/>
                      <a:pt x="0" y="1967"/>
                      <a:pt x="112" y="2365"/>
                    </a:cubicBezTo>
                    <a:cubicBezTo>
                      <a:pt x="159" y="2541"/>
                      <a:pt x="287" y="2668"/>
                      <a:pt x="462" y="2700"/>
                    </a:cubicBezTo>
                    <a:cubicBezTo>
                      <a:pt x="963" y="2797"/>
                      <a:pt x="1477" y="2846"/>
                      <a:pt x="1992" y="2846"/>
                    </a:cubicBezTo>
                    <a:cubicBezTo>
                      <a:pt x="2065" y="2846"/>
                      <a:pt x="2139" y="2845"/>
                      <a:pt x="2213" y="2843"/>
                    </a:cubicBezTo>
                    <a:lnTo>
                      <a:pt x="2945" y="2843"/>
                    </a:lnTo>
                    <a:cubicBezTo>
                      <a:pt x="2977" y="2843"/>
                      <a:pt x="3009" y="2843"/>
                      <a:pt x="3025" y="2827"/>
                    </a:cubicBezTo>
                    <a:cubicBezTo>
                      <a:pt x="3040" y="2795"/>
                      <a:pt x="3056" y="2763"/>
                      <a:pt x="3040" y="2732"/>
                    </a:cubicBezTo>
                    <a:cubicBezTo>
                      <a:pt x="2993" y="2413"/>
                      <a:pt x="2929" y="2063"/>
                      <a:pt x="2674" y="1872"/>
                    </a:cubicBezTo>
                    <a:cubicBezTo>
                      <a:pt x="2595" y="1824"/>
                      <a:pt x="2515" y="1776"/>
                      <a:pt x="2483" y="1697"/>
                    </a:cubicBezTo>
                    <a:cubicBezTo>
                      <a:pt x="2467" y="1665"/>
                      <a:pt x="2467" y="1617"/>
                      <a:pt x="2483" y="1585"/>
                    </a:cubicBezTo>
                    <a:lnTo>
                      <a:pt x="2483" y="1490"/>
                    </a:lnTo>
                    <a:cubicBezTo>
                      <a:pt x="2499" y="1347"/>
                      <a:pt x="2515" y="1188"/>
                      <a:pt x="2515" y="1044"/>
                    </a:cubicBezTo>
                    <a:cubicBezTo>
                      <a:pt x="2547" y="742"/>
                      <a:pt x="2563" y="376"/>
                      <a:pt x="2340" y="169"/>
                    </a:cubicBezTo>
                    <a:cubicBezTo>
                      <a:pt x="2211" y="63"/>
                      <a:pt x="2056" y="1"/>
                      <a:pt x="1901" y="1"/>
                    </a:cubicBezTo>
                    <a:close/>
                  </a:path>
                </a:pathLst>
              </a:custGeom>
              <a:solidFill>
                <a:srgbClr val="FF76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197;p55">
                <a:extLst>
                  <a:ext uri="{FF2B5EF4-FFF2-40B4-BE49-F238E27FC236}">
                    <a16:creationId xmlns:a16="http://schemas.microsoft.com/office/drawing/2014/main" id="{D4147FF2-99B6-67B1-0DBB-66054BC73BD6}"/>
                  </a:ext>
                </a:extLst>
              </p:cNvPr>
              <p:cNvSpPr/>
              <p:nvPr/>
            </p:nvSpPr>
            <p:spPr>
              <a:xfrm>
                <a:off x="1782500" y="2062625"/>
                <a:ext cx="73650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2946" h="1372" extrusionOk="0">
                    <a:moveTo>
                      <a:pt x="2356" y="0"/>
                    </a:moveTo>
                    <a:cubicBezTo>
                      <a:pt x="2309" y="32"/>
                      <a:pt x="2261" y="64"/>
                      <a:pt x="2213" y="80"/>
                    </a:cubicBezTo>
                    <a:cubicBezTo>
                      <a:pt x="2118" y="175"/>
                      <a:pt x="1990" y="239"/>
                      <a:pt x="1863" y="287"/>
                    </a:cubicBezTo>
                    <a:cubicBezTo>
                      <a:pt x="1810" y="293"/>
                      <a:pt x="1755" y="297"/>
                      <a:pt x="1699" y="297"/>
                    </a:cubicBezTo>
                    <a:cubicBezTo>
                      <a:pt x="1620" y="297"/>
                      <a:pt x="1540" y="289"/>
                      <a:pt x="1465" y="271"/>
                    </a:cubicBezTo>
                    <a:cubicBezTo>
                      <a:pt x="1440" y="269"/>
                      <a:pt x="1414" y="268"/>
                      <a:pt x="1389" y="268"/>
                    </a:cubicBezTo>
                    <a:cubicBezTo>
                      <a:pt x="1160" y="268"/>
                      <a:pt x="935" y="333"/>
                      <a:pt x="749" y="462"/>
                    </a:cubicBezTo>
                    <a:lnTo>
                      <a:pt x="510" y="398"/>
                    </a:lnTo>
                    <a:cubicBezTo>
                      <a:pt x="287" y="493"/>
                      <a:pt x="112" y="685"/>
                      <a:pt x="1" y="891"/>
                    </a:cubicBezTo>
                    <a:cubicBezTo>
                      <a:pt x="48" y="1067"/>
                      <a:pt x="176" y="1194"/>
                      <a:pt x="351" y="1226"/>
                    </a:cubicBezTo>
                    <a:cubicBezTo>
                      <a:pt x="852" y="1323"/>
                      <a:pt x="1366" y="1372"/>
                      <a:pt x="1881" y="1372"/>
                    </a:cubicBezTo>
                    <a:cubicBezTo>
                      <a:pt x="1954" y="1372"/>
                      <a:pt x="2028" y="1371"/>
                      <a:pt x="2102" y="1369"/>
                    </a:cubicBezTo>
                    <a:lnTo>
                      <a:pt x="2834" y="1369"/>
                    </a:lnTo>
                    <a:cubicBezTo>
                      <a:pt x="2866" y="1369"/>
                      <a:pt x="2898" y="1369"/>
                      <a:pt x="2914" y="1353"/>
                    </a:cubicBezTo>
                    <a:cubicBezTo>
                      <a:pt x="2929" y="1321"/>
                      <a:pt x="2945" y="1289"/>
                      <a:pt x="2929" y="1258"/>
                    </a:cubicBezTo>
                    <a:cubicBezTo>
                      <a:pt x="2882" y="939"/>
                      <a:pt x="2818" y="573"/>
                      <a:pt x="2547" y="382"/>
                    </a:cubicBezTo>
                    <a:cubicBezTo>
                      <a:pt x="2484" y="334"/>
                      <a:pt x="2388" y="302"/>
                      <a:pt x="2356" y="207"/>
                    </a:cubicBezTo>
                    <a:cubicBezTo>
                      <a:pt x="2356" y="175"/>
                      <a:pt x="2356" y="127"/>
                      <a:pt x="2356" y="96"/>
                    </a:cubicBezTo>
                    <a:lnTo>
                      <a:pt x="23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198;p55">
                <a:extLst>
                  <a:ext uri="{FF2B5EF4-FFF2-40B4-BE49-F238E27FC236}">
                    <a16:creationId xmlns:a16="http://schemas.microsoft.com/office/drawing/2014/main" id="{511CB1FE-F2C1-662A-E0A1-295F04F7CA36}"/>
                  </a:ext>
                </a:extLst>
              </p:cNvPr>
              <p:cNvSpPr/>
              <p:nvPr/>
            </p:nvSpPr>
            <p:spPr>
              <a:xfrm>
                <a:off x="1831050" y="2084325"/>
                <a:ext cx="440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176" h="501" extrusionOk="0">
                    <a:moveTo>
                      <a:pt x="21" y="0"/>
                    </a:moveTo>
                    <a:cubicBezTo>
                      <a:pt x="18" y="0"/>
                      <a:pt x="16" y="2"/>
                      <a:pt x="16" y="8"/>
                    </a:cubicBezTo>
                    <a:cubicBezTo>
                      <a:pt x="1" y="8"/>
                      <a:pt x="1" y="8"/>
                      <a:pt x="1" y="23"/>
                    </a:cubicBezTo>
                    <a:cubicBezTo>
                      <a:pt x="64" y="183"/>
                      <a:pt x="112" y="342"/>
                      <a:pt x="160" y="501"/>
                    </a:cubicBezTo>
                    <a:lnTo>
                      <a:pt x="176" y="501"/>
                    </a:lnTo>
                    <a:cubicBezTo>
                      <a:pt x="144" y="326"/>
                      <a:pt x="96" y="167"/>
                      <a:pt x="32" y="8"/>
                    </a:cubicBezTo>
                    <a:cubicBezTo>
                      <a:pt x="32" y="8"/>
                      <a:pt x="25" y="0"/>
                      <a:pt x="21" y="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199;p55">
                <a:extLst>
                  <a:ext uri="{FF2B5EF4-FFF2-40B4-BE49-F238E27FC236}">
                    <a16:creationId xmlns:a16="http://schemas.microsoft.com/office/drawing/2014/main" id="{9DAFF3BB-7C67-92A9-3971-33CB95DEF696}"/>
                  </a:ext>
                </a:extLst>
              </p:cNvPr>
              <p:cNvSpPr/>
              <p:nvPr/>
            </p:nvSpPr>
            <p:spPr>
              <a:xfrm>
                <a:off x="1843000" y="2083300"/>
                <a:ext cx="5975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542" extrusionOk="0">
                    <a:moveTo>
                      <a:pt x="0" y="1"/>
                    </a:moveTo>
                    <a:cubicBezTo>
                      <a:pt x="0" y="1"/>
                      <a:pt x="0" y="17"/>
                      <a:pt x="0" y="33"/>
                    </a:cubicBezTo>
                    <a:cubicBezTo>
                      <a:pt x="96" y="192"/>
                      <a:pt x="159" y="367"/>
                      <a:pt x="207" y="542"/>
                    </a:cubicBezTo>
                    <a:lnTo>
                      <a:pt x="239" y="542"/>
                    </a:lnTo>
                    <a:cubicBezTo>
                      <a:pt x="191" y="351"/>
                      <a:pt x="127" y="176"/>
                      <a:pt x="32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200;p55">
                <a:extLst>
                  <a:ext uri="{FF2B5EF4-FFF2-40B4-BE49-F238E27FC236}">
                    <a16:creationId xmlns:a16="http://schemas.microsoft.com/office/drawing/2014/main" id="{85FFB7AD-F6F0-0ED9-9EAF-5CF7A3B23531}"/>
                  </a:ext>
                </a:extLst>
              </p:cNvPr>
              <p:cNvSpPr/>
              <p:nvPr/>
            </p:nvSpPr>
            <p:spPr>
              <a:xfrm>
                <a:off x="1576375" y="1622400"/>
                <a:ext cx="396775" cy="483625"/>
              </a:xfrm>
              <a:custGeom>
                <a:avLst/>
                <a:gdLst/>
                <a:ahLst/>
                <a:cxnLst/>
                <a:rect l="l" t="t" r="r" b="b"/>
                <a:pathLst>
                  <a:path w="15871" h="19345" extrusionOk="0">
                    <a:moveTo>
                      <a:pt x="3725" y="1"/>
                    </a:moveTo>
                    <a:cubicBezTo>
                      <a:pt x="3586" y="1"/>
                      <a:pt x="3457" y="89"/>
                      <a:pt x="3407" y="227"/>
                    </a:cubicBezTo>
                    <a:cubicBezTo>
                      <a:pt x="3343" y="450"/>
                      <a:pt x="3279" y="673"/>
                      <a:pt x="3248" y="896"/>
                    </a:cubicBezTo>
                    <a:cubicBezTo>
                      <a:pt x="3248" y="928"/>
                      <a:pt x="3232" y="959"/>
                      <a:pt x="3232" y="991"/>
                    </a:cubicBezTo>
                    <a:cubicBezTo>
                      <a:pt x="3232" y="1007"/>
                      <a:pt x="3232" y="1023"/>
                      <a:pt x="3232" y="1039"/>
                    </a:cubicBezTo>
                    <a:lnTo>
                      <a:pt x="3216" y="1135"/>
                    </a:lnTo>
                    <a:cubicBezTo>
                      <a:pt x="3216" y="1198"/>
                      <a:pt x="3200" y="1278"/>
                      <a:pt x="3200" y="1357"/>
                    </a:cubicBezTo>
                    <a:lnTo>
                      <a:pt x="3200" y="1437"/>
                    </a:lnTo>
                    <a:cubicBezTo>
                      <a:pt x="3184" y="1755"/>
                      <a:pt x="3184" y="2058"/>
                      <a:pt x="3216" y="2360"/>
                    </a:cubicBezTo>
                    <a:cubicBezTo>
                      <a:pt x="3216" y="2392"/>
                      <a:pt x="3216" y="2440"/>
                      <a:pt x="3216" y="2456"/>
                    </a:cubicBezTo>
                    <a:lnTo>
                      <a:pt x="3216" y="2535"/>
                    </a:lnTo>
                    <a:lnTo>
                      <a:pt x="3232" y="2631"/>
                    </a:lnTo>
                    <a:lnTo>
                      <a:pt x="3232" y="2647"/>
                    </a:lnTo>
                    <a:cubicBezTo>
                      <a:pt x="3232" y="2694"/>
                      <a:pt x="3248" y="2774"/>
                      <a:pt x="3248" y="2790"/>
                    </a:cubicBezTo>
                    <a:cubicBezTo>
                      <a:pt x="3263" y="2806"/>
                      <a:pt x="3248" y="2822"/>
                      <a:pt x="3263" y="2854"/>
                    </a:cubicBezTo>
                    <a:cubicBezTo>
                      <a:pt x="3263" y="2885"/>
                      <a:pt x="3279" y="2917"/>
                      <a:pt x="3279" y="2949"/>
                    </a:cubicBezTo>
                    <a:cubicBezTo>
                      <a:pt x="3375" y="3459"/>
                      <a:pt x="3534" y="3952"/>
                      <a:pt x="3741" y="4414"/>
                    </a:cubicBezTo>
                    <a:lnTo>
                      <a:pt x="3789" y="4525"/>
                    </a:lnTo>
                    <a:cubicBezTo>
                      <a:pt x="3884" y="4716"/>
                      <a:pt x="3980" y="4923"/>
                      <a:pt x="4091" y="5114"/>
                    </a:cubicBezTo>
                    <a:lnTo>
                      <a:pt x="4139" y="5225"/>
                    </a:lnTo>
                    <a:cubicBezTo>
                      <a:pt x="4139" y="5225"/>
                      <a:pt x="4043" y="5942"/>
                      <a:pt x="3900" y="6817"/>
                    </a:cubicBezTo>
                    <a:cubicBezTo>
                      <a:pt x="3789" y="7470"/>
                      <a:pt x="3645" y="8234"/>
                      <a:pt x="3502" y="8807"/>
                    </a:cubicBezTo>
                    <a:cubicBezTo>
                      <a:pt x="3439" y="9109"/>
                      <a:pt x="3343" y="9412"/>
                      <a:pt x="3184" y="9682"/>
                    </a:cubicBezTo>
                    <a:cubicBezTo>
                      <a:pt x="2754" y="10160"/>
                      <a:pt x="0" y="12802"/>
                      <a:pt x="653" y="15253"/>
                    </a:cubicBezTo>
                    <a:cubicBezTo>
                      <a:pt x="1322" y="17720"/>
                      <a:pt x="2977" y="18755"/>
                      <a:pt x="2977" y="18755"/>
                    </a:cubicBezTo>
                    <a:cubicBezTo>
                      <a:pt x="2706" y="18771"/>
                      <a:pt x="2452" y="18882"/>
                      <a:pt x="2245" y="19058"/>
                    </a:cubicBezTo>
                    <a:cubicBezTo>
                      <a:pt x="2101" y="19201"/>
                      <a:pt x="3598" y="19264"/>
                      <a:pt x="5014" y="19312"/>
                    </a:cubicBezTo>
                    <a:cubicBezTo>
                      <a:pt x="6192" y="19344"/>
                      <a:pt x="7322" y="19344"/>
                      <a:pt x="7386" y="19344"/>
                    </a:cubicBezTo>
                    <a:cubicBezTo>
                      <a:pt x="7482" y="19328"/>
                      <a:pt x="7577" y="19280"/>
                      <a:pt x="7657" y="19233"/>
                    </a:cubicBezTo>
                    <a:cubicBezTo>
                      <a:pt x="7736" y="19201"/>
                      <a:pt x="7848" y="19137"/>
                      <a:pt x="7959" y="19073"/>
                    </a:cubicBezTo>
                    <a:cubicBezTo>
                      <a:pt x="8962" y="18485"/>
                      <a:pt x="9853" y="17736"/>
                      <a:pt x="10601" y="16845"/>
                    </a:cubicBezTo>
                    <a:cubicBezTo>
                      <a:pt x="10649" y="16797"/>
                      <a:pt x="10697" y="16750"/>
                      <a:pt x="10729" y="16686"/>
                    </a:cubicBezTo>
                    <a:lnTo>
                      <a:pt x="10761" y="16670"/>
                    </a:lnTo>
                    <a:cubicBezTo>
                      <a:pt x="10808" y="17227"/>
                      <a:pt x="11047" y="19042"/>
                      <a:pt x="11318" y="19073"/>
                    </a:cubicBezTo>
                    <a:cubicBezTo>
                      <a:pt x="11528" y="19104"/>
                      <a:pt x="12394" y="19184"/>
                      <a:pt x="13071" y="19184"/>
                    </a:cubicBezTo>
                    <a:cubicBezTo>
                      <a:pt x="13469" y="19184"/>
                      <a:pt x="13802" y="19156"/>
                      <a:pt x="13896" y="19073"/>
                    </a:cubicBezTo>
                    <a:cubicBezTo>
                      <a:pt x="14167" y="18851"/>
                      <a:pt x="14851" y="13041"/>
                      <a:pt x="14565" y="11290"/>
                    </a:cubicBezTo>
                    <a:cubicBezTo>
                      <a:pt x="14438" y="10414"/>
                      <a:pt x="14358" y="9523"/>
                      <a:pt x="14326" y="8616"/>
                    </a:cubicBezTo>
                    <a:cubicBezTo>
                      <a:pt x="14310" y="8250"/>
                      <a:pt x="14310" y="7868"/>
                      <a:pt x="14294" y="7533"/>
                    </a:cubicBezTo>
                    <a:lnTo>
                      <a:pt x="14294" y="7263"/>
                    </a:lnTo>
                    <a:cubicBezTo>
                      <a:pt x="14262" y="6276"/>
                      <a:pt x="14262" y="5512"/>
                      <a:pt x="14262" y="5512"/>
                    </a:cubicBezTo>
                    <a:cubicBezTo>
                      <a:pt x="14262" y="5512"/>
                      <a:pt x="14294" y="5480"/>
                      <a:pt x="14310" y="5416"/>
                    </a:cubicBezTo>
                    <a:cubicBezTo>
                      <a:pt x="14326" y="5400"/>
                      <a:pt x="14342" y="5385"/>
                      <a:pt x="14342" y="5369"/>
                    </a:cubicBezTo>
                    <a:cubicBezTo>
                      <a:pt x="14358" y="5337"/>
                      <a:pt x="14358" y="5305"/>
                      <a:pt x="14374" y="5289"/>
                    </a:cubicBezTo>
                    <a:cubicBezTo>
                      <a:pt x="14390" y="5257"/>
                      <a:pt x="14406" y="5225"/>
                      <a:pt x="14422" y="5194"/>
                    </a:cubicBezTo>
                    <a:cubicBezTo>
                      <a:pt x="14533" y="4923"/>
                      <a:pt x="14708" y="4525"/>
                      <a:pt x="14883" y="4063"/>
                    </a:cubicBezTo>
                    <a:cubicBezTo>
                      <a:pt x="14899" y="4047"/>
                      <a:pt x="14915" y="4016"/>
                      <a:pt x="14931" y="3984"/>
                    </a:cubicBezTo>
                    <a:cubicBezTo>
                      <a:pt x="14963" y="3904"/>
                      <a:pt x="14995" y="3809"/>
                      <a:pt x="15011" y="3761"/>
                    </a:cubicBezTo>
                    <a:cubicBezTo>
                      <a:pt x="15042" y="3713"/>
                      <a:pt x="15058" y="3650"/>
                      <a:pt x="15074" y="3602"/>
                    </a:cubicBezTo>
                    <a:lnTo>
                      <a:pt x="15138" y="3443"/>
                    </a:lnTo>
                    <a:cubicBezTo>
                      <a:pt x="15170" y="3363"/>
                      <a:pt x="15202" y="3268"/>
                      <a:pt x="15233" y="3188"/>
                    </a:cubicBezTo>
                    <a:cubicBezTo>
                      <a:pt x="15472" y="2535"/>
                      <a:pt x="15663" y="1867"/>
                      <a:pt x="15822" y="1198"/>
                    </a:cubicBezTo>
                    <a:cubicBezTo>
                      <a:pt x="15822" y="1150"/>
                      <a:pt x="15838" y="1119"/>
                      <a:pt x="15838" y="1071"/>
                    </a:cubicBezTo>
                    <a:cubicBezTo>
                      <a:pt x="15838" y="1071"/>
                      <a:pt x="15838" y="1055"/>
                      <a:pt x="15838" y="1055"/>
                    </a:cubicBezTo>
                    <a:cubicBezTo>
                      <a:pt x="15854" y="975"/>
                      <a:pt x="15870" y="896"/>
                      <a:pt x="15870" y="816"/>
                    </a:cubicBezTo>
                    <a:cubicBezTo>
                      <a:pt x="15870" y="784"/>
                      <a:pt x="15870" y="768"/>
                      <a:pt x="15870" y="753"/>
                    </a:cubicBezTo>
                    <a:cubicBezTo>
                      <a:pt x="15854" y="609"/>
                      <a:pt x="15743" y="514"/>
                      <a:pt x="15599" y="514"/>
                    </a:cubicBezTo>
                    <a:lnTo>
                      <a:pt x="15584" y="514"/>
                    </a:lnTo>
                    <a:lnTo>
                      <a:pt x="15408" y="530"/>
                    </a:lnTo>
                    <a:cubicBezTo>
                      <a:pt x="15313" y="546"/>
                      <a:pt x="15217" y="562"/>
                      <a:pt x="15122" y="577"/>
                    </a:cubicBezTo>
                    <a:lnTo>
                      <a:pt x="15042" y="593"/>
                    </a:lnTo>
                    <a:lnTo>
                      <a:pt x="14979" y="609"/>
                    </a:lnTo>
                    <a:lnTo>
                      <a:pt x="14899" y="625"/>
                    </a:lnTo>
                    <a:cubicBezTo>
                      <a:pt x="14453" y="753"/>
                      <a:pt x="14040" y="928"/>
                      <a:pt x="13658" y="1182"/>
                    </a:cubicBezTo>
                    <a:cubicBezTo>
                      <a:pt x="13610" y="1198"/>
                      <a:pt x="13578" y="1230"/>
                      <a:pt x="13530" y="1262"/>
                    </a:cubicBezTo>
                    <a:lnTo>
                      <a:pt x="13451" y="1326"/>
                    </a:lnTo>
                    <a:lnTo>
                      <a:pt x="13339" y="1405"/>
                    </a:lnTo>
                    <a:lnTo>
                      <a:pt x="13212" y="1485"/>
                    </a:lnTo>
                    <a:lnTo>
                      <a:pt x="13085" y="1596"/>
                    </a:lnTo>
                    <a:cubicBezTo>
                      <a:pt x="12814" y="1819"/>
                      <a:pt x="12559" y="2058"/>
                      <a:pt x="12336" y="2328"/>
                    </a:cubicBezTo>
                    <a:cubicBezTo>
                      <a:pt x="11843" y="2217"/>
                      <a:pt x="11350" y="2137"/>
                      <a:pt x="10856" y="2090"/>
                    </a:cubicBezTo>
                    <a:cubicBezTo>
                      <a:pt x="10761" y="2074"/>
                      <a:pt x="10665" y="2058"/>
                      <a:pt x="10554" y="2058"/>
                    </a:cubicBezTo>
                    <a:cubicBezTo>
                      <a:pt x="10321" y="2034"/>
                      <a:pt x="10079" y="2020"/>
                      <a:pt x="9841" y="2020"/>
                    </a:cubicBezTo>
                    <a:cubicBezTo>
                      <a:pt x="9754" y="2020"/>
                      <a:pt x="9668" y="2022"/>
                      <a:pt x="9583" y="2026"/>
                    </a:cubicBezTo>
                    <a:cubicBezTo>
                      <a:pt x="9408" y="2026"/>
                      <a:pt x="9248" y="2042"/>
                      <a:pt x="9073" y="2058"/>
                    </a:cubicBezTo>
                    <a:cubicBezTo>
                      <a:pt x="8437" y="2090"/>
                      <a:pt x="7816" y="2185"/>
                      <a:pt x="7195" y="2328"/>
                    </a:cubicBezTo>
                    <a:lnTo>
                      <a:pt x="6972" y="2137"/>
                    </a:lnTo>
                    <a:lnTo>
                      <a:pt x="6877" y="2074"/>
                    </a:lnTo>
                    <a:cubicBezTo>
                      <a:pt x="6877" y="2058"/>
                      <a:pt x="6877" y="2058"/>
                      <a:pt x="6861" y="2058"/>
                    </a:cubicBezTo>
                    <a:lnTo>
                      <a:pt x="6829" y="2026"/>
                    </a:lnTo>
                    <a:cubicBezTo>
                      <a:pt x="6622" y="1851"/>
                      <a:pt x="6351" y="1644"/>
                      <a:pt x="6049" y="1405"/>
                    </a:cubicBezTo>
                    <a:lnTo>
                      <a:pt x="5969" y="1357"/>
                    </a:lnTo>
                    <a:cubicBezTo>
                      <a:pt x="5874" y="1278"/>
                      <a:pt x="5778" y="1198"/>
                      <a:pt x="5683" y="1135"/>
                    </a:cubicBezTo>
                    <a:lnTo>
                      <a:pt x="5524" y="1023"/>
                    </a:lnTo>
                    <a:cubicBezTo>
                      <a:pt x="5380" y="912"/>
                      <a:pt x="5221" y="800"/>
                      <a:pt x="5062" y="689"/>
                    </a:cubicBezTo>
                    <a:cubicBezTo>
                      <a:pt x="4951" y="625"/>
                      <a:pt x="4855" y="562"/>
                      <a:pt x="4760" y="498"/>
                    </a:cubicBezTo>
                    <a:lnTo>
                      <a:pt x="4680" y="450"/>
                    </a:lnTo>
                    <a:cubicBezTo>
                      <a:pt x="4569" y="371"/>
                      <a:pt x="4473" y="307"/>
                      <a:pt x="4378" y="259"/>
                    </a:cubicBezTo>
                    <a:lnTo>
                      <a:pt x="4250" y="195"/>
                    </a:lnTo>
                    <a:lnTo>
                      <a:pt x="4107" y="116"/>
                    </a:lnTo>
                    <a:lnTo>
                      <a:pt x="4043" y="100"/>
                    </a:lnTo>
                    <a:cubicBezTo>
                      <a:pt x="3996" y="68"/>
                      <a:pt x="3932" y="36"/>
                      <a:pt x="3868" y="20"/>
                    </a:cubicBezTo>
                    <a:lnTo>
                      <a:pt x="3836" y="20"/>
                    </a:lnTo>
                    <a:cubicBezTo>
                      <a:pt x="3800" y="7"/>
                      <a:pt x="3762" y="1"/>
                      <a:pt x="37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201;p55">
                <a:extLst>
                  <a:ext uri="{FF2B5EF4-FFF2-40B4-BE49-F238E27FC236}">
                    <a16:creationId xmlns:a16="http://schemas.microsoft.com/office/drawing/2014/main" id="{96DBEF42-C3D3-C591-21F4-B3B77491C0AA}"/>
                  </a:ext>
                </a:extLst>
              </p:cNvPr>
              <p:cNvSpPr/>
              <p:nvPr/>
            </p:nvSpPr>
            <p:spPr>
              <a:xfrm>
                <a:off x="1576375" y="1842550"/>
                <a:ext cx="208950" cy="263475"/>
              </a:xfrm>
              <a:custGeom>
                <a:avLst/>
                <a:gdLst/>
                <a:ahLst/>
                <a:cxnLst/>
                <a:rect l="l" t="t" r="r" b="b"/>
                <a:pathLst>
                  <a:path w="8358" h="10539" extrusionOk="0">
                    <a:moveTo>
                      <a:pt x="3502" y="1"/>
                    </a:moveTo>
                    <a:cubicBezTo>
                      <a:pt x="3454" y="303"/>
                      <a:pt x="3343" y="606"/>
                      <a:pt x="3184" y="876"/>
                    </a:cubicBezTo>
                    <a:cubicBezTo>
                      <a:pt x="2754" y="1354"/>
                      <a:pt x="0" y="3996"/>
                      <a:pt x="669" y="6447"/>
                    </a:cubicBezTo>
                    <a:cubicBezTo>
                      <a:pt x="1003" y="7753"/>
                      <a:pt x="1719" y="8914"/>
                      <a:pt x="2738" y="9774"/>
                    </a:cubicBezTo>
                    <a:cubicBezTo>
                      <a:pt x="2818" y="9838"/>
                      <a:pt x="2897" y="9901"/>
                      <a:pt x="2977" y="9949"/>
                    </a:cubicBezTo>
                    <a:cubicBezTo>
                      <a:pt x="2706" y="9981"/>
                      <a:pt x="2452" y="10076"/>
                      <a:pt x="2245" y="10252"/>
                    </a:cubicBezTo>
                    <a:cubicBezTo>
                      <a:pt x="2101" y="10395"/>
                      <a:pt x="3598" y="10458"/>
                      <a:pt x="5014" y="10506"/>
                    </a:cubicBezTo>
                    <a:lnTo>
                      <a:pt x="5078" y="10506"/>
                    </a:lnTo>
                    <a:cubicBezTo>
                      <a:pt x="6240" y="10538"/>
                      <a:pt x="7322" y="10538"/>
                      <a:pt x="7386" y="10538"/>
                    </a:cubicBezTo>
                    <a:cubicBezTo>
                      <a:pt x="7482" y="10522"/>
                      <a:pt x="7577" y="10474"/>
                      <a:pt x="7673" y="10427"/>
                    </a:cubicBezTo>
                    <a:lnTo>
                      <a:pt x="7673" y="10411"/>
                    </a:lnTo>
                    <a:cubicBezTo>
                      <a:pt x="7720" y="9726"/>
                      <a:pt x="7768" y="9058"/>
                      <a:pt x="7848" y="8389"/>
                    </a:cubicBezTo>
                    <a:cubicBezTo>
                      <a:pt x="7959" y="7355"/>
                      <a:pt x="8086" y="6336"/>
                      <a:pt x="8230" y="5317"/>
                    </a:cubicBezTo>
                    <a:cubicBezTo>
                      <a:pt x="8293" y="4840"/>
                      <a:pt x="8357" y="4330"/>
                      <a:pt x="8134" y="3916"/>
                    </a:cubicBezTo>
                    <a:cubicBezTo>
                      <a:pt x="7991" y="3694"/>
                      <a:pt x="7800" y="3503"/>
                      <a:pt x="7593" y="3359"/>
                    </a:cubicBezTo>
                    <a:cubicBezTo>
                      <a:pt x="6733" y="2691"/>
                      <a:pt x="5858" y="2054"/>
                      <a:pt x="4967" y="1433"/>
                    </a:cubicBezTo>
                    <a:cubicBezTo>
                      <a:pt x="4569" y="1179"/>
                      <a:pt x="4203" y="892"/>
                      <a:pt x="3868" y="558"/>
                    </a:cubicBezTo>
                    <a:cubicBezTo>
                      <a:pt x="3725" y="399"/>
                      <a:pt x="3598" y="208"/>
                      <a:pt x="35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202;p55">
                <a:extLst>
                  <a:ext uri="{FF2B5EF4-FFF2-40B4-BE49-F238E27FC236}">
                    <a16:creationId xmlns:a16="http://schemas.microsoft.com/office/drawing/2014/main" id="{29B5F31C-0788-1326-E651-5A2496FA538A}"/>
                  </a:ext>
                </a:extLst>
              </p:cNvPr>
              <p:cNvSpPr/>
              <p:nvPr/>
            </p:nvSpPr>
            <p:spPr>
              <a:xfrm>
                <a:off x="1841400" y="1838175"/>
                <a:ext cx="102300" cy="264125"/>
              </a:xfrm>
              <a:custGeom>
                <a:avLst/>
                <a:gdLst/>
                <a:ahLst/>
                <a:cxnLst/>
                <a:rect l="l" t="t" r="r" b="b"/>
                <a:pathLst>
                  <a:path w="4092" h="10565" extrusionOk="0">
                    <a:moveTo>
                      <a:pt x="3741" y="1"/>
                    </a:moveTo>
                    <a:cubicBezTo>
                      <a:pt x="3152" y="940"/>
                      <a:pt x="2675" y="1927"/>
                      <a:pt x="2308" y="2945"/>
                    </a:cubicBezTo>
                    <a:cubicBezTo>
                      <a:pt x="2086" y="3550"/>
                      <a:pt x="1910" y="4139"/>
                      <a:pt x="1704" y="4744"/>
                    </a:cubicBezTo>
                    <a:cubicBezTo>
                      <a:pt x="1353" y="5810"/>
                      <a:pt x="987" y="6957"/>
                      <a:pt x="303" y="7848"/>
                    </a:cubicBezTo>
                    <a:cubicBezTo>
                      <a:pt x="191" y="7975"/>
                      <a:pt x="112" y="8087"/>
                      <a:pt x="0" y="8230"/>
                    </a:cubicBezTo>
                    <a:cubicBezTo>
                      <a:pt x="48" y="8182"/>
                      <a:pt x="96" y="8119"/>
                      <a:pt x="128" y="8071"/>
                    </a:cubicBezTo>
                    <a:lnTo>
                      <a:pt x="160" y="8055"/>
                    </a:lnTo>
                    <a:cubicBezTo>
                      <a:pt x="175" y="8246"/>
                      <a:pt x="223" y="8612"/>
                      <a:pt x="271" y="8994"/>
                    </a:cubicBezTo>
                    <a:cubicBezTo>
                      <a:pt x="382" y="9678"/>
                      <a:pt x="542" y="10442"/>
                      <a:pt x="717" y="10458"/>
                    </a:cubicBezTo>
                    <a:cubicBezTo>
                      <a:pt x="931" y="10479"/>
                      <a:pt x="1828" y="10565"/>
                      <a:pt x="2511" y="10565"/>
                    </a:cubicBezTo>
                    <a:cubicBezTo>
                      <a:pt x="2891" y="10565"/>
                      <a:pt x="3204" y="10538"/>
                      <a:pt x="3295" y="10458"/>
                    </a:cubicBezTo>
                    <a:cubicBezTo>
                      <a:pt x="3439" y="10347"/>
                      <a:pt x="3693" y="8596"/>
                      <a:pt x="3868" y="6734"/>
                    </a:cubicBezTo>
                    <a:cubicBezTo>
                      <a:pt x="4012" y="5158"/>
                      <a:pt x="4091" y="3487"/>
                      <a:pt x="3964" y="2691"/>
                    </a:cubicBezTo>
                    <a:cubicBezTo>
                      <a:pt x="3837" y="1799"/>
                      <a:pt x="3757" y="908"/>
                      <a:pt x="37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203;p55">
                <a:extLst>
                  <a:ext uri="{FF2B5EF4-FFF2-40B4-BE49-F238E27FC236}">
                    <a16:creationId xmlns:a16="http://schemas.microsoft.com/office/drawing/2014/main" id="{B1357F7B-7794-ED1A-DE5B-88C5277BE2CE}"/>
                  </a:ext>
                </a:extLst>
              </p:cNvPr>
              <p:cNvSpPr/>
              <p:nvPr/>
            </p:nvSpPr>
            <p:spPr>
              <a:xfrm>
                <a:off x="1655950" y="1622000"/>
                <a:ext cx="148075" cy="195075"/>
              </a:xfrm>
              <a:custGeom>
                <a:avLst/>
                <a:gdLst/>
                <a:ahLst/>
                <a:cxnLst/>
                <a:rect l="l" t="t" r="r" b="b"/>
                <a:pathLst>
                  <a:path w="5923" h="7803" extrusionOk="0">
                    <a:moveTo>
                      <a:pt x="557" y="1"/>
                    </a:moveTo>
                    <a:cubicBezTo>
                      <a:pt x="415" y="1"/>
                      <a:pt x="277" y="92"/>
                      <a:pt x="240" y="243"/>
                    </a:cubicBezTo>
                    <a:cubicBezTo>
                      <a:pt x="160" y="450"/>
                      <a:pt x="112" y="673"/>
                      <a:pt x="80" y="896"/>
                    </a:cubicBezTo>
                    <a:cubicBezTo>
                      <a:pt x="65" y="928"/>
                      <a:pt x="65" y="960"/>
                      <a:pt x="65" y="1007"/>
                    </a:cubicBezTo>
                    <a:cubicBezTo>
                      <a:pt x="65" y="1007"/>
                      <a:pt x="65" y="1039"/>
                      <a:pt x="65" y="1055"/>
                    </a:cubicBezTo>
                    <a:lnTo>
                      <a:pt x="49" y="1135"/>
                    </a:lnTo>
                    <a:cubicBezTo>
                      <a:pt x="33" y="1214"/>
                      <a:pt x="33" y="1278"/>
                      <a:pt x="33" y="1358"/>
                    </a:cubicBezTo>
                    <a:lnTo>
                      <a:pt x="33" y="1453"/>
                    </a:lnTo>
                    <a:cubicBezTo>
                      <a:pt x="1" y="1755"/>
                      <a:pt x="17" y="2074"/>
                      <a:pt x="33" y="2376"/>
                    </a:cubicBezTo>
                    <a:cubicBezTo>
                      <a:pt x="49" y="2408"/>
                      <a:pt x="49" y="2440"/>
                      <a:pt x="49" y="2472"/>
                    </a:cubicBezTo>
                    <a:lnTo>
                      <a:pt x="49" y="2535"/>
                    </a:lnTo>
                    <a:lnTo>
                      <a:pt x="65" y="2631"/>
                    </a:lnTo>
                    <a:lnTo>
                      <a:pt x="65" y="2663"/>
                    </a:lnTo>
                    <a:cubicBezTo>
                      <a:pt x="65" y="2710"/>
                      <a:pt x="65" y="2774"/>
                      <a:pt x="80" y="2806"/>
                    </a:cubicBezTo>
                    <a:cubicBezTo>
                      <a:pt x="96" y="2822"/>
                      <a:pt x="80" y="2822"/>
                      <a:pt x="96" y="2854"/>
                    </a:cubicBezTo>
                    <a:cubicBezTo>
                      <a:pt x="96" y="2901"/>
                      <a:pt x="112" y="2933"/>
                      <a:pt x="112" y="2965"/>
                    </a:cubicBezTo>
                    <a:cubicBezTo>
                      <a:pt x="208" y="3459"/>
                      <a:pt x="367" y="3952"/>
                      <a:pt x="574" y="4430"/>
                    </a:cubicBezTo>
                    <a:lnTo>
                      <a:pt x="622" y="4541"/>
                    </a:lnTo>
                    <a:cubicBezTo>
                      <a:pt x="701" y="4732"/>
                      <a:pt x="813" y="4923"/>
                      <a:pt x="908" y="5130"/>
                    </a:cubicBezTo>
                    <a:lnTo>
                      <a:pt x="972" y="5225"/>
                    </a:lnTo>
                    <a:cubicBezTo>
                      <a:pt x="972" y="5225"/>
                      <a:pt x="876" y="5958"/>
                      <a:pt x="733" y="6817"/>
                    </a:cubicBezTo>
                    <a:cubicBezTo>
                      <a:pt x="923" y="6761"/>
                      <a:pt x="1105" y="6698"/>
                      <a:pt x="1290" y="6698"/>
                    </a:cubicBezTo>
                    <a:cubicBezTo>
                      <a:pt x="1369" y="6698"/>
                      <a:pt x="1448" y="6709"/>
                      <a:pt x="1529" y="6738"/>
                    </a:cubicBezTo>
                    <a:cubicBezTo>
                      <a:pt x="1720" y="6817"/>
                      <a:pt x="1879" y="6945"/>
                      <a:pt x="2022" y="7104"/>
                    </a:cubicBezTo>
                    <a:cubicBezTo>
                      <a:pt x="2512" y="7552"/>
                      <a:pt x="3150" y="7802"/>
                      <a:pt x="3794" y="7802"/>
                    </a:cubicBezTo>
                    <a:cubicBezTo>
                      <a:pt x="3883" y="7802"/>
                      <a:pt x="3971" y="7798"/>
                      <a:pt x="4060" y="7788"/>
                    </a:cubicBezTo>
                    <a:cubicBezTo>
                      <a:pt x="4824" y="7677"/>
                      <a:pt x="5445" y="7167"/>
                      <a:pt x="5699" y="6451"/>
                    </a:cubicBezTo>
                    <a:cubicBezTo>
                      <a:pt x="5779" y="6133"/>
                      <a:pt x="5827" y="5798"/>
                      <a:pt x="5827" y="5464"/>
                    </a:cubicBezTo>
                    <a:cubicBezTo>
                      <a:pt x="5858" y="4477"/>
                      <a:pt x="5874" y="3490"/>
                      <a:pt x="5922" y="2504"/>
                    </a:cubicBezTo>
                    <a:cubicBezTo>
                      <a:pt x="5922" y="2360"/>
                      <a:pt x="5922" y="2201"/>
                      <a:pt x="5906" y="2058"/>
                    </a:cubicBezTo>
                    <a:cubicBezTo>
                      <a:pt x="5270" y="2106"/>
                      <a:pt x="4633" y="2201"/>
                      <a:pt x="4012" y="2344"/>
                    </a:cubicBezTo>
                    <a:lnTo>
                      <a:pt x="3789" y="2137"/>
                    </a:lnTo>
                    <a:lnTo>
                      <a:pt x="3710" y="2074"/>
                    </a:lnTo>
                    <a:cubicBezTo>
                      <a:pt x="3710" y="2074"/>
                      <a:pt x="3694" y="2074"/>
                      <a:pt x="3694" y="2058"/>
                    </a:cubicBezTo>
                    <a:lnTo>
                      <a:pt x="3646" y="2026"/>
                    </a:lnTo>
                    <a:cubicBezTo>
                      <a:pt x="3455" y="1867"/>
                      <a:pt x="3184" y="1644"/>
                      <a:pt x="2882" y="1421"/>
                    </a:cubicBezTo>
                    <a:lnTo>
                      <a:pt x="2802" y="1358"/>
                    </a:lnTo>
                    <a:cubicBezTo>
                      <a:pt x="2707" y="1278"/>
                      <a:pt x="2611" y="1214"/>
                      <a:pt x="2516" y="1135"/>
                    </a:cubicBezTo>
                    <a:lnTo>
                      <a:pt x="2357" y="1023"/>
                    </a:lnTo>
                    <a:cubicBezTo>
                      <a:pt x="2197" y="912"/>
                      <a:pt x="2054" y="800"/>
                      <a:pt x="1895" y="705"/>
                    </a:cubicBezTo>
                    <a:cubicBezTo>
                      <a:pt x="1784" y="625"/>
                      <a:pt x="1688" y="562"/>
                      <a:pt x="1593" y="498"/>
                    </a:cubicBezTo>
                    <a:lnTo>
                      <a:pt x="1513" y="450"/>
                    </a:lnTo>
                    <a:cubicBezTo>
                      <a:pt x="1402" y="387"/>
                      <a:pt x="1306" y="323"/>
                      <a:pt x="1195" y="259"/>
                    </a:cubicBezTo>
                    <a:lnTo>
                      <a:pt x="1083" y="196"/>
                    </a:lnTo>
                    <a:lnTo>
                      <a:pt x="940" y="132"/>
                    </a:lnTo>
                    <a:lnTo>
                      <a:pt x="876" y="100"/>
                    </a:lnTo>
                    <a:cubicBezTo>
                      <a:pt x="813" y="68"/>
                      <a:pt x="765" y="36"/>
                      <a:pt x="701" y="20"/>
                    </a:cubicBezTo>
                    <a:lnTo>
                      <a:pt x="669" y="20"/>
                    </a:lnTo>
                    <a:cubicBezTo>
                      <a:pt x="633" y="7"/>
                      <a:pt x="595" y="1"/>
                      <a:pt x="5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204;p55">
                <a:extLst>
                  <a:ext uri="{FF2B5EF4-FFF2-40B4-BE49-F238E27FC236}">
                    <a16:creationId xmlns:a16="http://schemas.microsoft.com/office/drawing/2014/main" id="{61E9840E-A245-CBAE-08EB-06900006F584}"/>
                  </a:ext>
                </a:extLst>
              </p:cNvPr>
              <p:cNvSpPr/>
              <p:nvPr/>
            </p:nvSpPr>
            <p:spPr>
              <a:xfrm>
                <a:off x="1848550" y="1634825"/>
                <a:ext cx="124600" cy="170800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6832" extrusionOk="0">
                    <a:moveTo>
                      <a:pt x="4553" y="1"/>
                    </a:moveTo>
                    <a:cubicBezTo>
                      <a:pt x="4458" y="17"/>
                      <a:pt x="4362" y="33"/>
                      <a:pt x="4267" y="49"/>
                    </a:cubicBezTo>
                    <a:lnTo>
                      <a:pt x="4171" y="65"/>
                    </a:lnTo>
                    <a:lnTo>
                      <a:pt x="4124" y="80"/>
                    </a:lnTo>
                    <a:lnTo>
                      <a:pt x="4044" y="96"/>
                    </a:lnTo>
                    <a:cubicBezTo>
                      <a:pt x="3598" y="224"/>
                      <a:pt x="3184" y="399"/>
                      <a:pt x="2802" y="653"/>
                    </a:cubicBezTo>
                    <a:cubicBezTo>
                      <a:pt x="2755" y="669"/>
                      <a:pt x="2707" y="701"/>
                      <a:pt x="2675" y="733"/>
                    </a:cubicBezTo>
                    <a:lnTo>
                      <a:pt x="2580" y="797"/>
                    </a:lnTo>
                    <a:lnTo>
                      <a:pt x="2468" y="876"/>
                    </a:lnTo>
                    <a:lnTo>
                      <a:pt x="2357" y="972"/>
                    </a:lnTo>
                    <a:lnTo>
                      <a:pt x="2229" y="1067"/>
                    </a:lnTo>
                    <a:cubicBezTo>
                      <a:pt x="1959" y="1290"/>
                      <a:pt x="1704" y="1545"/>
                      <a:pt x="1481" y="1815"/>
                    </a:cubicBezTo>
                    <a:cubicBezTo>
                      <a:pt x="988" y="1704"/>
                      <a:pt x="494" y="1609"/>
                      <a:pt x="1" y="1561"/>
                    </a:cubicBezTo>
                    <a:lnTo>
                      <a:pt x="1" y="1561"/>
                    </a:lnTo>
                    <a:cubicBezTo>
                      <a:pt x="33" y="2118"/>
                      <a:pt x="112" y="2691"/>
                      <a:pt x="192" y="3232"/>
                    </a:cubicBezTo>
                    <a:cubicBezTo>
                      <a:pt x="287" y="3917"/>
                      <a:pt x="415" y="4601"/>
                      <a:pt x="542" y="5270"/>
                    </a:cubicBezTo>
                    <a:cubicBezTo>
                      <a:pt x="590" y="5620"/>
                      <a:pt x="717" y="5954"/>
                      <a:pt x="940" y="6240"/>
                    </a:cubicBezTo>
                    <a:cubicBezTo>
                      <a:pt x="1211" y="6479"/>
                      <a:pt x="1545" y="6638"/>
                      <a:pt x="1911" y="6686"/>
                    </a:cubicBezTo>
                    <a:cubicBezTo>
                      <a:pt x="2219" y="6781"/>
                      <a:pt x="2545" y="6832"/>
                      <a:pt x="2869" y="6832"/>
                    </a:cubicBezTo>
                    <a:cubicBezTo>
                      <a:pt x="2980" y="6832"/>
                      <a:pt x="3091" y="6826"/>
                      <a:pt x="3200" y="6814"/>
                    </a:cubicBezTo>
                    <a:cubicBezTo>
                      <a:pt x="3280" y="6798"/>
                      <a:pt x="3344" y="6798"/>
                      <a:pt x="3407" y="6766"/>
                    </a:cubicBezTo>
                    <a:cubicBezTo>
                      <a:pt x="3375" y="5779"/>
                      <a:pt x="3375" y="5015"/>
                      <a:pt x="3375" y="5015"/>
                    </a:cubicBezTo>
                    <a:cubicBezTo>
                      <a:pt x="3375" y="5015"/>
                      <a:pt x="3407" y="4983"/>
                      <a:pt x="3423" y="4919"/>
                    </a:cubicBezTo>
                    <a:cubicBezTo>
                      <a:pt x="3439" y="4903"/>
                      <a:pt x="3455" y="4888"/>
                      <a:pt x="3455" y="4872"/>
                    </a:cubicBezTo>
                    <a:cubicBezTo>
                      <a:pt x="3471" y="4840"/>
                      <a:pt x="3471" y="4808"/>
                      <a:pt x="3487" y="4792"/>
                    </a:cubicBezTo>
                    <a:cubicBezTo>
                      <a:pt x="3503" y="4760"/>
                      <a:pt x="3519" y="4728"/>
                      <a:pt x="3535" y="4697"/>
                    </a:cubicBezTo>
                    <a:cubicBezTo>
                      <a:pt x="3646" y="4426"/>
                      <a:pt x="3821" y="4028"/>
                      <a:pt x="3996" y="3566"/>
                    </a:cubicBezTo>
                    <a:cubicBezTo>
                      <a:pt x="4012" y="3550"/>
                      <a:pt x="4028" y="3519"/>
                      <a:pt x="4044" y="3487"/>
                    </a:cubicBezTo>
                    <a:cubicBezTo>
                      <a:pt x="4076" y="3407"/>
                      <a:pt x="4108" y="3312"/>
                      <a:pt x="4124" y="3264"/>
                    </a:cubicBezTo>
                    <a:cubicBezTo>
                      <a:pt x="4155" y="3216"/>
                      <a:pt x="4171" y="3153"/>
                      <a:pt x="4187" y="3105"/>
                    </a:cubicBezTo>
                    <a:lnTo>
                      <a:pt x="4251" y="2946"/>
                    </a:lnTo>
                    <a:cubicBezTo>
                      <a:pt x="4283" y="2866"/>
                      <a:pt x="4315" y="2771"/>
                      <a:pt x="4346" y="2691"/>
                    </a:cubicBezTo>
                    <a:cubicBezTo>
                      <a:pt x="4585" y="2038"/>
                      <a:pt x="4776" y="1370"/>
                      <a:pt x="4935" y="701"/>
                    </a:cubicBezTo>
                    <a:cubicBezTo>
                      <a:pt x="4935" y="653"/>
                      <a:pt x="4951" y="622"/>
                      <a:pt x="4951" y="574"/>
                    </a:cubicBezTo>
                    <a:cubicBezTo>
                      <a:pt x="4951" y="574"/>
                      <a:pt x="4951" y="558"/>
                      <a:pt x="4951" y="558"/>
                    </a:cubicBezTo>
                    <a:cubicBezTo>
                      <a:pt x="4967" y="478"/>
                      <a:pt x="4983" y="399"/>
                      <a:pt x="4983" y="319"/>
                    </a:cubicBezTo>
                    <a:lnTo>
                      <a:pt x="4983" y="287"/>
                    </a:lnTo>
                    <a:cubicBezTo>
                      <a:pt x="4983" y="271"/>
                      <a:pt x="4983" y="271"/>
                      <a:pt x="4983" y="256"/>
                    </a:cubicBezTo>
                    <a:cubicBezTo>
                      <a:pt x="4983" y="112"/>
                      <a:pt x="4888" y="1"/>
                      <a:pt x="47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205;p55">
                <a:extLst>
                  <a:ext uri="{FF2B5EF4-FFF2-40B4-BE49-F238E27FC236}">
                    <a16:creationId xmlns:a16="http://schemas.microsoft.com/office/drawing/2014/main" id="{A4855480-E5DC-C511-288D-A8C34D365E28}"/>
                  </a:ext>
                </a:extLst>
              </p:cNvPr>
              <p:cNvSpPr/>
              <p:nvPr/>
            </p:nvSpPr>
            <p:spPr>
              <a:xfrm>
                <a:off x="1687400" y="2046050"/>
                <a:ext cx="87975" cy="59975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2399" extrusionOk="0">
                    <a:moveTo>
                      <a:pt x="3264" y="1"/>
                    </a:moveTo>
                    <a:cubicBezTo>
                      <a:pt x="3244" y="1"/>
                      <a:pt x="3223" y="5"/>
                      <a:pt x="3200" y="10"/>
                    </a:cubicBezTo>
                    <a:cubicBezTo>
                      <a:pt x="2706" y="122"/>
                      <a:pt x="2404" y="663"/>
                      <a:pt x="1926" y="806"/>
                    </a:cubicBezTo>
                    <a:cubicBezTo>
                      <a:pt x="1843" y="832"/>
                      <a:pt x="1757" y="845"/>
                      <a:pt x="1671" y="845"/>
                    </a:cubicBezTo>
                    <a:cubicBezTo>
                      <a:pt x="1492" y="845"/>
                      <a:pt x="1313" y="791"/>
                      <a:pt x="1162" y="695"/>
                    </a:cubicBezTo>
                    <a:cubicBezTo>
                      <a:pt x="992" y="585"/>
                      <a:pt x="634" y="130"/>
                      <a:pt x="369" y="130"/>
                    </a:cubicBezTo>
                    <a:cubicBezTo>
                      <a:pt x="288" y="130"/>
                      <a:pt x="215" y="173"/>
                      <a:pt x="160" y="281"/>
                    </a:cubicBezTo>
                    <a:cubicBezTo>
                      <a:pt x="0" y="615"/>
                      <a:pt x="366" y="1379"/>
                      <a:pt x="494" y="1682"/>
                    </a:cubicBezTo>
                    <a:cubicBezTo>
                      <a:pt x="557" y="1793"/>
                      <a:pt x="589" y="1905"/>
                      <a:pt x="605" y="2032"/>
                    </a:cubicBezTo>
                    <a:cubicBezTo>
                      <a:pt x="605" y="2112"/>
                      <a:pt x="573" y="2207"/>
                      <a:pt x="573" y="2287"/>
                    </a:cubicBezTo>
                    <a:cubicBezTo>
                      <a:pt x="573" y="2318"/>
                      <a:pt x="573" y="2334"/>
                      <a:pt x="573" y="2366"/>
                    </a:cubicBezTo>
                    <a:cubicBezTo>
                      <a:pt x="1751" y="2398"/>
                      <a:pt x="2881" y="2398"/>
                      <a:pt x="2945" y="2398"/>
                    </a:cubicBezTo>
                    <a:cubicBezTo>
                      <a:pt x="3041" y="2382"/>
                      <a:pt x="3136" y="2334"/>
                      <a:pt x="3232" y="2287"/>
                    </a:cubicBezTo>
                    <a:cubicBezTo>
                      <a:pt x="3311" y="2255"/>
                      <a:pt x="3407" y="2191"/>
                      <a:pt x="3518" y="2127"/>
                    </a:cubicBezTo>
                    <a:lnTo>
                      <a:pt x="3518" y="1889"/>
                    </a:lnTo>
                    <a:cubicBezTo>
                      <a:pt x="3518" y="1332"/>
                      <a:pt x="3470" y="790"/>
                      <a:pt x="3423" y="249"/>
                    </a:cubicBezTo>
                    <a:cubicBezTo>
                      <a:pt x="3407" y="217"/>
                      <a:pt x="3407" y="186"/>
                      <a:pt x="3407" y="154"/>
                    </a:cubicBezTo>
                    <a:cubicBezTo>
                      <a:pt x="3407" y="106"/>
                      <a:pt x="3391" y="74"/>
                      <a:pt x="3359" y="42"/>
                    </a:cubicBezTo>
                    <a:cubicBezTo>
                      <a:pt x="3329" y="12"/>
                      <a:pt x="3298" y="1"/>
                      <a:pt x="32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206;p55">
                <a:extLst>
                  <a:ext uri="{FF2B5EF4-FFF2-40B4-BE49-F238E27FC236}">
                    <a16:creationId xmlns:a16="http://schemas.microsoft.com/office/drawing/2014/main" id="{0E4B68AC-859F-DF8B-7E5A-69D85747965B}"/>
                  </a:ext>
                </a:extLst>
              </p:cNvPr>
              <p:cNvSpPr/>
              <p:nvPr/>
            </p:nvSpPr>
            <p:spPr>
              <a:xfrm>
                <a:off x="1628900" y="2080675"/>
                <a:ext cx="74450" cy="245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982" extrusionOk="0">
                    <a:moveTo>
                      <a:pt x="1342" y="1"/>
                    </a:moveTo>
                    <a:cubicBezTo>
                      <a:pt x="1297" y="1"/>
                      <a:pt x="1251" y="12"/>
                      <a:pt x="1210" y="42"/>
                    </a:cubicBezTo>
                    <a:cubicBezTo>
                      <a:pt x="1115" y="74"/>
                      <a:pt x="876" y="154"/>
                      <a:pt x="637" y="249"/>
                    </a:cubicBezTo>
                    <a:cubicBezTo>
                      <a:pt x="717" y="313"/>
                      <a:pt x="796" y="376"/>
                      <a:pt x="876" y="424"/>
                    </a:cubicBezTo>
                    <a:cubicBezTo>
                      <a:pt x="605" y="456"/>
                      <a:pt x="351" y="551"/>
                      <a:pt x="144" y="727"/>
                    </a:cubicBezTo>
                    <a:cubicBezTo>
                      <a:pt x="0" y="870"/>
                      <a:pt x="1497" y="949"/>
                      <a:pt x="2913" y="981"/>
                    </a:cubicBezTo>
                    <a:lnTo>
                      <a:pt x="2977" y="981"/>
                    </a:lnTo>
                    <a:cubicBezTo>
                      <a:pt x="2945" y="663"/>
                      <a:pt x="2754" y="392"/>
                      <a:pt x="2468" y="233"/>
                    </a:cubicBezTo>
                    <a:cubicBezTo>
                      <a:pt x="2341" y="170"/>
                      <a:pt x="2205" y="139"/>
                      <a:pt x="2069" y="139"/>
                    </a:cubicBezTo>
                    <a:cubicBezTo>
                      <a:pt x="1861" y="139"/>
                      <a:pt x="1654" y="210"/>
                      <a:pt x="1481" y="345"/>
                    </a:cubicBezTo>
                    <a:cubicBezTo>
                      <a:pt x="1513" y="233"/>
                      <a:pt x="1529" y="58"/>
                      <a:pt x="1417" y="10"/>
                    </a:cubicBezTo>
                    <a:cubicBezTo>
                      <a:pt x="1394" y="4"/>
                      <a:pt x="1368" y="1"/>
                      <a:pt x="13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207;p55">
                <a:extLst>
                  <a:ext uri="{FF2B5EF4-FFF2-40B4-BE49-F238E27FC236}">
                    <a16:creationId xmlns:a16="http://schemas.microsoft.com/office/drawing/2014/main" id="{502D6E68-5500-BE94-338C-C5DDD3E281FA}"/>
                  </a:ext>
                </a:extLst>
              </p:cNvPr>
              <p:cNvSpPr/>
              <p:nvPr/>
            </p:nvSpPr>
            <p:spPr>
              <a:xfrm>
                <a:off x="1848150" y="2006500"/>
                <a:ext cx="89975" cy="95625"/>
              </a:xfrm>
              <a:custGeom>
                <a:avLst/>
                <a:gdLst/>
                <a:ahLst/>
                <a:cxnLst/>
                <a:rect l="l" t="t" r="r" b="b"/>
                <a:pathLst>
                  <a:path w="3599" h="3825" extrusionOk="0">
                    <a:moveTo>
                      <a:pt x="3598" y="1"/>
                    </a:moveTo>
                    <a:lnTo>
                      <a:pt x="3598" y="1"/>
                    </a:lnTo>
                    <a:cubicBezTo>
                      <a:pt x="3487" y="64"/>
                      <a:pt x="3407" y="128"/>
                      <a:pt x="3328" y="239"/>
                    </a:cubicBezTo>
                    <a:cubicBezTo>
                      <a:pt x="3121" y="510"/>
                      <a:pt x="2993" y="860"/>
                      <a:pt x="2771" y="1131"/>
                    </a:cubicBezTo>
                    <a:cubicBezTo>
                      <a:pt x="2532" y="1433"/>
                      <a:pt x="2198" y="1656"/>
                      <a:pt x="1816" y="1736"/>
                    </a:cubicBezTo>
                    <a:cubicBezTo>
                      <a:pt x="1290" y="1863"/>
                      <a:pt x="670" y="1736"/>
                      <a:pt x="256" y="2086"/>
                    </a:cubicBezTo>
                    <a:cubicBezTo>
                      <a:pt x="176" y="2150"/>
                      <a:pt x="96" y="2197"/>
                      <a:pt x="1" y="2261"/>
                    </a:cubicBezTo>
                    <a:cubicBezTo>
                      <a:pt x="112" y="2945"/>
                      <a:pt x="272" y="3709"/>
                      <a:pt x="447" y="3725"/>
                    </a:cubicBezTo>
                    <a:cubicBezTo>
                      <a:pt x="1030" y="3792"/>
                      <a:pt x="1603" y="3825"/>
                      <a:pt x="2183" y="3825"/>
                    </a:cubicBezTo>
                    <a:cubicBezTo>
                      <a:pt x="2299" y="3825"/>
                      <a:pt x="2415" y="3824"/>
                      <a:pt x="2532" y="3821"/>
                    </a:cubicBezTo>
                    <a:lnTo>
                      <a:pt x="3073" y="3821"/>
                    </a:lnTo>
                    <a:cubicBezTo>
                      <a:pt x="3200" y="3821"/>
                      <a:pt x="3296" y="3725"/>
                      <a:pt x="3312" y="3614"/>
                    </a:cubicBezTo>
                    <a:cubicBezTo>
                      <a:pt x="3312" y="3439"/>
                      <a:pt x="3312" y="3280"/>
                      <a:pt x="3296" y="3105"/>
                    </a:cubicBezTo>
                    <a:cubicBezTo>
                      <a:pt x="3296" y="2738"/>
                      <a:pt x="3328" y="2356"/>
                      <a:pt x="3375" y="1990"/>
                    </a:cubicBezTo>
                    <a:cubicBezTo>
                      <a:pt x="3407" y="1783"/>
                      <a:pt x="3439" y="1545"/>
                      <a:pt x="3471" y="1306"/>
                    </a:cubicBezTo>
                    <a:cubicBezTo>
                      <a:pt x="3519" y="892"/>
                      <a:pt x="3567" y="446"/>
                      <a:pt x="35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208;p55">
                <a:extLst>
                  <a:ext uri="{FF2B5EF4-FFF2-40B4-BE49-F238E27FC236}">
                    <a16:creationId xmlns:a16="http://schemas.microsoft.com/office/drawing/2014/main" id="{41F8D999-E634-E1D5-6813-B03586107B59}"/>
                  </a:ext>
                </a:extLst>
              </p:cNvPr>
              <p:cNvSpPr/>
              <p:nvPr/>
            </p:nvSpPr>
            <p:spPr>
              <a:xfrm>
                <a:off x="1795450" y="1785875"/>
                <a:ext cx="69050" cy="45400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1816" extrusionOk="0">
                    <a:moveTo>
                      <a:pt x="1495" y="0"/>
                    </a:moveTo>
                    <a:cubicBezTo>
                      <a:pt x="799" y="0"/>
                      <a:pt x="1" y="66"/>
                      <a:pt x="40" y="358"/>
                    </a:cubicBezTo>
                    <a:cubicBezTo>
                      <a:pt x="56" y="374"/>
                      <a:pt x="56" y="390"/>
                      <a:pt x="72" y="421"/>
                    </a:cubicBezTo>
                    <a:cubicBezTo>
                      <a:pt x="72" y="437"/>
                      <a:pt x="87" y="453"/>
                      <a:pt x="87" y="469"/>
                    </a:cubicBezTo>
                    <a:cubicBezTo>
                      <a:pt x="406" y="883"/>
                      <a:pt x="740" y="1281"/>
                      <a:pt x="1122" y="1647"/>
                    </a:cubicBezTo>
                    <a:cubicBezTo>
                      <a:pt x="1186" y="1711"/>
                      <a:pt x="1281" y="1774"/>
                      <a:pt x="1377" y="1806"/>
                    </a:cubicBezTo>
                    <a:cubicBezTo>
                      <a:pt x="1404" y="1812"/>
                      <a:pt x="1431" y="1815"/>
                      <a:pt x="1457" y="1815"/>
                    </a:cubicBezTo>
                    <a:cubicBezTo>
                      <a:pt x="1771" y="1815"/>
                      <a:pt x="2026" y="1404"/>
                      <a:pt x="2173" y="1169"/>
                    </a:cubicBezTo>
                    <a:cubicBezTo>
                      <a:pt x="2284" y="994"/>
                      <a:pt x="2411" y="819"/>
                      <a:pt x="2507" y="644"/>
                    </a:cubicBezTo>
                    <a:cubicBezTo>
                      <a:pt x="2587" y="533"/>
                      <a:pt x="2762" y="326"/>
                      <a:pt x="2746" y="183"/>
                    </a:cubicBezTo>
                    <a:cubicBezTo>
                      <a:pt x="2746" y="119"/>
                      <a:pt x="2698" y="87"/>
                      <a:pt x="2650" y="55"/>
                    </a:cubicBezTo>
                    <a:cubicBezTo>
                      <a:pt x="2587" y="39"/>
                      <a:pt x="2523" y="39"/>
                      <a:pt x="2459" y="39"/>
                    </a:cubicBezTo>
                    <a:cubicBezTo>
                      <a:pt x="2341" y="27"/>
                      <a:pt x="1939" y="0"/>
                      <a:pt x="14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209;p55">
                <a:extLst>
                  <a:ext uri="{FF2B5EF4-FFF2-40B4-BE49-F238E27FC236}">
                    <a16:creationId xmlns:a16="http://schemas.microsoft.com/office/drawing/2014/main" id="{D08A20F6-0CA3-628B-9C7D-60714A26B40B}"/>
                  </a:ext>
                </a:extLst>
              </p:cNvPr>
              <p:cNvSpPr/>
              <p:nvPr/>
            </p:nvSpPr>
            <p:spPr>
              <a:xfrm>
                <a:off x="1831450" y="1829025"/>
                <a:ext cx="1225" cy="13950"/>
              </a:xfrm>
              <a:custGeom>
                <a:avLst/>
                <a:gdLst/>
                <a:ahLst/>
                <a:cxnLst/>
                <a:rect l="l" t="t" r="r" b="b"/>
                <a:pathLst>
                  <a:path w="49" h="558" extrusionOk="0">
                    <a:moveTo>
                      <a:pt x="16" y="1"/>
                    </a:moveTo>
                    <a:cubicBezTo>
                      <a:pt x="0" y="1"/>
                      <a:pt x="0" y="16"/>
                      <a:pt x="0" y="32"/>
                    </a:cubicBezTo>
                    <a:lnTo>
                      <a:pt x="0" y="542"/>
                    </a:lnTo>
                    <a:cubicBezTo>
                      <a:pt x="0" y="542"/>
                      <a:pt x="0" y="558"/>
                      <a:pt x="16" y="558"/>
                    </a:cubicBezTo>
                    <a:cubicBezTo>
                      <a:pt x="32" y="558"/>
                      <a:pt x="32" y="542"/>
                      <a:pt x="48" y="542"/>
                    </a:cubicBezTo>
                    <a:lnTo>
                      <a:pt x="48" y="32"/>
                    </a:lnTo>
                    <a:cubicBezTo>
                      <a:pt x="48" y="16"/>
                      <a:pt x="32" y="1"/>
                      <a:pt x="16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210;p55">
                <a:extLst>
                  <a:ext uri="{FF2B5EF4-FFF2-40B4-BE49-F238E27FC236}">
                    <a16:creationId xmlns:a16="http://schemas.microsoft.com/office/drawing/2014/main" id="{032A6ABC-8118-9401-A356-D19F35658D5E}"/>
                  </a:ext>
                </a:extLst>
              </p:cNvPr>
              <p:cNvSpPr/>
              <p:nvPr/>
            </p:nvSpPr>
            <p:spPr>
              <a:xfrm>
                <a:off x="1809950" y="1836400"/>
                <a:ext cx="22525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901" h="438" extrusionOk="0">
                    <a:moveTo>
                      <a:pt x="33" y="0"/>
                    </a:moveTo>
                    <a:cubicBezTo>
                      <a:pt x="25" y="0"/>
                      <a:pt x="17" y="8"/>
                      <a:pt x="17" y="24"/>
                    </a:cubicBezTo>
                    <a:cubicBezTo>
                      <a:pt x="1" y="151"/>
                      <a:pt x="65" y="279"/>
                      <a:pt x="192" y="358"/>
                    </a:cubicBezTo>
                    <a:cubicBezTo>
                      <a:pt x="287" y="406"/>
                      <a:pt x="415" y="438"/>
                      <a:pt x="542" y="438"/>
                    </a:cubicBezTo>
                    <a:lnTo>
                      <a:pt x="574" y="422"/>
                    </a:lnTo>
                    <a:cubicBezTo>
                      <a:pt x="654" y="422"/>
                      <a:pt x="717" y="406"/>
                      <a:pt x="781" y="374"/>
                    </a:cubicBezTo>
                    <a:cubicBezTo>
                      <a:pt x="845" y="358"/>
                      <a:pt x="892" y="295"/>
                      <a:pt x="892" y="231"/>
                    </a:cubicBezTo>
                    <a:cubicBezTo>
                      <a:pt x="900" y="223"/>
                      <a:pt x="888" y="219"/>
                      <a:pt x="876" y="219"/>
                    </a:cubicBezTo>
                    <a:cubicBezTo>
                      <a:pt x="864" y="219"/>
                      <a:pt x="853" y="223"/>
                      <a:pt x="860" y="231"/>
                    </a:cubicBezTo>
                    <a:cubicBezTo>
                      <a:pt x="845" y="279"/>
                      <a:pt x="813" y="326"/>
                      <a:pt x="765" y="358"/>
                    </a:cubicBezTo>
                    <a:cubicBezTo>
                      <a:pt x="701" y="374"/>
                      <a:pt x="638" y="390"/>
                      <a:pt x="590" y="390"/>
                    </a:cubicBezTo>
                    <a:cubicBezTo>
                      <a:pt x="565" y="393"/>
                      <a:pt x="541" y="394"/>
                      <a:pt x="518" y="394"/>
                    </a:cubicBezTo>
                    <a:cubicBezTo>
                      <a:pt x="403" y="394"/>
                      <a:pt x="300" y="363"/>
                      <a:pt x="208" y="310"/>
                    </a:cubicBezTo>
                    <a:cubicBezTo>
                      <a:pt x="112" y="247"/>
                      <a:pt x="49" y="135"/>
                      <a:pt x="49" y="24"/>
                    </a:cubicBezTo>
                    <a:cubicBezTo>
                      <a:pt x="49" y="8"/>
                      <a:pt x="41" y="0"/>
                      <a:pt x="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211;p55">
                <a:extLst>
                  <a:ext uri="{FF2B5EF4-FFF2-40B4-BE49-F238E27FC236}">
                    <a16:creationId xmlns:a16="http://schemas.microsoft.com/office/drawing/2014/main" id="{F05767A6-94E0-9C9A-6899-6697A7BCB7ED}"/>
                  </a:ext>
                </a:extLst>
              </p:cNvPr>
              <p:cNvSpPr/>
              <p:nvPr/>
            </p:nvSpPr>
            <p:spPr>
              <a:xfrm>
                <a:off x="1831450" y="1835625"/>
                <a:ext cx="195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781" h="426" extrusionOk="0">
                    <a:moveTo>
                      <a:pt x="738" y="1"/>
                    </a:moveTo>
                    <a:cubicBezTo>
                      <a:pt x="733" y="1"/>
                      <a:pt x="733" y="12"/>
                      <a:pt x="733" y="23"/>
                    </a:cubicBezTo>
                    <a:cubicBezTo>
                      <a:pt x="749" y="134"/>
                      <a:pt x="685" y="246"/>
                      <a:pt x="605" y="310"/>
                    </a:cubicBezTo>
                    <a:cubicBezTo>
                      <a:pt x="526" y="362"/>
                      <a:pt x="425" y="393"/>
                      <a:pt x="330" y="393"/>
                    </a:cubicBezTo>
                    <a:cubicBezTo>
                      <a:pt x="310" y="393"/>
                      <a:pt x="290" y="392"/>
                      <a:pt x="271" y="389"/>
                    </a:cubicBezTo>
                    <a:cubicBezTo>
                      <a:pt x="223" y="389"/>
                      <a:pt x="176" y="373"/>
                      <a:pt x="128" y="357"/>
                    </a:cubicBezTo>
                    <a:cubicBezTo>
                      <a:pt x="80" y="326"/>
                      <a:pt x="48" y="278"/>
                      <a:pt x="32" y="230"/>
                    </a:cubicBezTo>
                    <a:cubicBezTo>
                      <a:pt x="32" y="214"/>
                      <a:pt x="32" y="214"/>
                      <a:pt x="16" y="214"/>
                    </a:cubicBezTo>
                    <a:cubicBezTo>
                      <a:pt x="0" y="214"/>
                      <a:pt x="0" y="230"/>
                      <a:pt x="0" y="230"/>
                    </a:cubicBezTo>
                    <a:cubicBezTo>
                      <a:pt x="16" y="294"/>
                      <a:pt x="48" y="357"/>
                      <a:pt x="96" y="389"/>
                    </a:cubicBezTo>
                    <a:cubicBezTo>
                      <a:pt x="160" y="405"/>
                      <a:pt x="207" y="421"/>
                      <a:pt x="271" y="421"/>
                    </a:cubicBezTo>
                    <a:lnTo>
                      <a:pt x="319" y="421"/>
                    </a:lnTo>
                    <a:cubicBezTo>
                      <a:pt x="338" y="424"/>
                      <a:pt x="357" y="425"/>
                      <a:pt x="375" y="425"/>
                    </a:cubicBezTo>
                    <a:cubicBezTo>
                      <a:pt x="463" y="425"/>
                      <a:pt x="542" y="394"/>
                      <a:pt x="621" y="341"/>
                    </a:cubicBezTo>
                    <a:cubicBezTo>
                      <a:pt x="717" y="262"/>
                      <a:pt x="780" y="150"/>
                      <a:pt x="764" y="23"/>
                    </a:cubicBezTo>
                    <a:cubicBezTo>
                      <a:pt x="764" y="12"/>
                      <a:pt x="764" y="1"/>
                      <a:pt x="759" y="1"/>
                    </a:cubicBezTo>
                    <a:cubicBezTo>
                      <a:pt x="757" y="1"/>
                      <a:pt x="753" y="2"/>
                      <a:pt x="749" y="7"/>
                    </a:cubicBezTo>
                    <a:cubicBezTo>
                      <a:pt x="744" y="2"/>
                      <a:pt x="741" y="1"/>
                      <a:pt x="7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212;p55">
                <a:extLst>
                  <a:ext uri="{FF2B5EF4-FFF2-40B4-BE49-F238E27FC236}">
                    <a16:creationId xmlns:a16="http://schemas.microsoft.com/office/drawing/2014/main" id="{7EAE28D7-69C4-FBBF-54E6-1A121EA1428E}"/>
                  </a:ext>
                </a:extLst>
              </p:cNvPr>
              <p:cNvSpPr/>
              <p:nvPr/>
            </p:nvSpPr>
            <p:spPr>
              <a:xfrm>
                <a:off x="1753050" y="1749850"/>
                <a:ext cx="27875" cy="2390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956" extrusionOk="0">
                    <a:moveTo>
                      <a:pt x="637" y="0"/>
                    </a:moveTo>
                    <a:cubicBezTo>
                      <a:pt x="208" y="0"/>
                      <a:pt x="1" y="509"/>
                      <a:pt x="287" y="812"/>
                    </a:cubicBezTo>
                    <a:cubicBezTo>
                      <a:pt x="387" y="911"/>
                      <a:pt x="509" y="956"/>
                      <a:pt x="628" y="956"/>
                    </a:cubicBezTo>
                    <a:cubicBezTo>
                      <a:pt x="871" y="956"/>
                      <a:pt x="1104" y="771"/>
                      <a:pt x="1115" y="493"/>
                    </a:cubicBezTo>
                    <a:cubicBezTo>
                      <a:pt x="1115" y="223"/>
                      <a:pt x="892" y="0"/>
                      <a:pt x="6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213;p55">
                <a:extLst>
                  <a:ext uri="{FF2B5EF4-FFF2-40B4-BE49-F238E27FC236}">
                    <a16:creationId xmlns:a16="http://schemas.microsoft.com/office/drawing/2014/main" id="{A4170359-CD2C-C515-FABC-948CEC048D62}"/>
                  </a:ext>
                </a:extLst>
              </p:cNvPr>
              <p:cNvSpPr/>
              <p:nvPr/>
            </p:nvSpPr>
            <p:spPr>
              <a:xfrm>
                <a:off x="1864075" y="1752225"/>
                <a:ext cx="25500" cy="21500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60" extrusionOk="0">
                    <a:moveTo>
                      <a:pt x="590" y="1"/>
                    </a:moveTo>
                    <a:cubicBezTo>
                      <a:pt x="208" y="1"/>
                      <a:pt x="1" y="462"/>
                      <a:pt x="271" y="733"/>
                    </a:cubicBezTo>
                    <a:cubicBezTo>
                      <a:pt x="359" y="820"/>
                      <a:pt x="468" y="860"/>
                      <a:pt x="576" y="860"/>
                    </a:cubicBezTo>
                    <a:cubicBezTo>
                      <a:pt x="801" y="860"/>
                      <a:pt x="1019" y="689"/>
                      <a:pt x="1019" y="430"/>
                    </a:cubicBezTo>
                    <a:cubicBezTo>
                      <a:pt x="1019" y="192"/>
                      <a:pt x="828" y="1"/>
                      <a:pt x="5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214;p55">
                <a:extLst>
                  <a:ext uri="{FF2B5EF4-FFF2-40B4-BE49-F238E27FC236}">
                    <a16:creationId xmlns:a16="http://schemas.microsoft.com/office/drawing/2014/main" id="{B99CAC5D-67E9-C953-35FB-62ABBF259079}"/>
                  </a:ext>
                </a:extLst>
              </p:cNvPr>
              <p:cNvSpPr/>
              <p:nvPr/>
            </p:nvSpPr>
            <p:spPr>
              <a:xfrm>
                <a:off x="1701325" y="1764950"/>
                <a:ext cx="44600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1531" extrusionOk="0">
                    <a:moveTo>
                      <a:pt x="1019" y="1"/>
                    </a:moveTo>
                    <a:cubicBezTo>
                      <a:pt x="335" y="1"/>
                      <a:pt x="0" y="829"/>
                      <a:pt x="478" y="1306"/>
                    </a:cubicBezTo>
                    <a:cubicBezTo>
                      <a:pt x="633" y="1461"/>
                      <a:pt x="824" y="1531"/>
                      <a:pt x="1011" y="1531"/>
                    </a:cubicBezTo>
                    <a:cubicBezTo>
                      <a:pt x="1399" y="1531"/>
                      <a:pt x="1772" y="1232"/>
                      <a:pt x="1783" y="781"/>
                    </a:cubicBezTo>
                    <a:cubicBezTo>
                      <a:pt x="1783" y="351"/>
                      <a:pt x="1433" y="1"/>
                      <a:pt x="10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215;p55">
                <a:extLst>
                  <a:ext uri="{FF2B5EF4-FFF2-40B4-BE49-F238E27FC236}">
                    <a16:creationId xmlns:a16="http://schemas.microsoft.com/office/drawing/2014/main" id="{A0C86E68-3B4F-0196-AE9A-8CEE3A21C897}"/>
                  </a:ext>
                </a:extLst>
              </p:cNvPr>
              <p:cNvSpPr/>
              <p:nvPr/>
            </p:nvSpPr>
            <p:spPr>
              <a:xfrm>
                <a:off x="1887950" y="1773725"/>
                <a:ext cx="43000" cy="36775"/>
              </a:xfrm>
              <a:custGeom>
                <a:avLst/>
                <a:gdLst/>
                <a:ahLst/>
                <a:cxnLst/>
                <a:rect l="l" t="t" r="r" b="b"/>
                <a:pathLst>
                  <a:path w="1720" h="1471" extrusionOk="0">
                    <a:moveTo>
                      <a:pt x="988" y="0"/>
                    </a:moveTo>
                    <a:cubicBezTo>
                      <a:pt x="319" y="0"/>
                      <a:pt x="1" y="780"/>
                      <a:pt x="462" y="1242"/>
                    </a:cubicBezTo>
                    <a:cubicBezTo>
                      <a:pt x="615" y="1399"/>
                      <a:pt x="804" y="1470"/>
                      <a:pt x="989" y="1470"/>
                    </a:cubicBezTo>
                    <a:cubicBezTo>
                      <a:pt x="1363" y="1470"/>
                      <a:pt x="1720" y="1180"/>
                      <a:pt x="1720" y="732"/>
                    </a:cubicBezTo>
                    <a:cubicBezTo>
                      <a:pt x="1720" y="334"/>
                      <a:pt x="1386" y="0"/>
                      <a:pt x="9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216;p55">
                <a:extLst>
                  <a:ext uri="{FF2B5EF4-FFF2-40B4-BE49-F238E27FC236}">
                    <a16:creationId xmlns:a16="http://schemas.microsoft.com/office/drawing/2014/main" id="{18034BCD-C3D4-ABAB-8FCB-114C7244B621}"/>
                  </a:ext>
                </a:extLst>
              </p:cNvPr>
              <p:cNvSpPr/>
              <p:nvPr/>
            </p:nvSpPr>
            <p:spPr>
              <a:xfrm>
                <a:off x="1653975" y="1643425"/>
                <a:ext cx="756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4257" extrusionOk="0">
                    <a:moveTo>
                      <a:pt x="346" y="1"/>
                    </a:moveTo>
                    <a:cubicBezTo>
                      <a:pt x="279" y="1"/>
                      <a:pt x="216" y="12"/>
                      <a:pt x="159" y="39"/>
                    </a:cubicBezTo>
                    <a:cubicBezTo>
                      <a:pt x="0" y="962"/>
                      <a:pt x="0" y="2490"/>
                      <a:pt x="987" y="4257"/>
                    </a:cubicBezTo>
                    <a:lnTo>
                      <a:pt x="1306" y="4050"/>
                    </a:lnTo>
                    <a:cubicBezTo>
                      <a:pt x="1926" y="3652"/>
                      <a:pt x="2499" y="3175"/>
                      <a:pt x="3009" y="2633"/>
                    </a:cubicBezTo>
                    <a:lnTo>
                      <a:pt x="2483" y="2586"/>
                    </a:lnTo>
                    <a:cubicBezTo>
                      <a:pt x="2471" y="2590"/>
                      <a:pt x="2457" y="2592"/>
                      <a:pt x="2442" y="2592"/>
                    </a:cubicBezTo>
                    <a:cubicBezTo>
                      <a:pt x="2402" y="2592"/>
                      <a:pt x="2355" y="2577"/>
                      <a:pt x="2308" y="2554"/>
                    </a:cubicBezTo>
                    <a:cubicBezTo>
                      <a:pt x="2245" y="2490"/>
                      <a:pt x="2229" y="2395"/>
                      <a:pt x="2276" y="2315"/>
                    </a:cubicBezTo>
                    <a:cubicBezTo>
                      <a:pt x="2308" y="2235"/>
                      <a:pt x="2372" y="2172"/>
                      <a:pt x="2436" y="2124"/>
                    </a:cubicBezTo>
                    <a:cubicBezTo>
                      <a:pt x="2627" y="1981"/>
                      <a:pt x="2818" y="1869"/>
                      <a:pt x="3025" y="1774"/>
                    </a:cubicBezTo>
                    <a:lnTo>
                      <a:pt x="2292" y="1710"/>
                    </a:lnTo>
                    <a:cubicBezTo>
                      <a:pt x="2213" y="1710"/>
                      <a:pt x="2117" y="1694"/>
                      <a:pt x="2101" y="1615"/>
                    </a:cubicBezTo>
                    <a:cubicBezTo>
                      <a:pt x="2085" y="1535"/>
                      <a:pt x="2181" y="1456"/>
                      <a:pt x="2261" y="1424"/>
                    </a:cubicBezTo>
                    <a:cubicBezTo>
                      <a:pt x="2436" y="1360"/>
                      <a:pt x="2627" y="1280"/>
                      <a:pt x="2818" y="1233"/>
                    </a:cubicBezTo>
                    <a:cubicBezTo>
                      <a:pt x="2595" y="994"/>
                      <a:pt x="2324" y="803"/>
                      <a:pt x="2022" y="660"/>
                    </a:cubicBezTo>
                    <a:cubicBezTo>
                      <a:pt x="1815" y="548"/>
                      <a:pt x="1576" y="453"/>
                      <a:pt x="1353" y="373"/>
                    </a:cubicBezTo>
                    <a:cubicBezTo>
                      <a:pt x="1115" y="280"/>
                      <a:pt x="678" y="1"/>
                      <a:pt x="3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217;p55">
                <a:extLst>
                  <a:ext uri="{FF2B5EF4-FFF2-40B4-BE49-F238E27FC236}">
                    <a16:creationId xmlns:a16="http://schemas.microsoft.com/office/drawing/2014/main" id="{35CBC070-F3AB-74E2-680F-FDCC404F63BC}"/>
                  </a:ext>
                </a:extLst>
              </p:cNvPr>
              <p:cNvSpPr/>
              <p:nvPr/>
            </p:nvSpPr>
            <p:spPr>
              <a:xfrm>
                <a:off x="1901875" y="1648750"/>
                <a:ext cx="70475" cy="109475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4379" extrusionOk="0">
                    <a:moveTo>
                      <a:pt x="2818" y="1"/>
                    </a:moveTo>
                    <a:lnTo>
                      <a:pt x="2802" y="17"/>
                    </a:lnTo>
                    <a:cubicBezTo>
                      <a:pt x="2388" y="176"/>
                      <a:pt x="1991" y="367"/>
                      <a:pt x="1609" y="622"/>
                    </a:cubicBezTo>
                    <a:cubicBezTo>
                      <a:pt x="1195" y="861"/>
                      <a:pt x="797" y="1147"/>
                      <a:pt x="415" y="1465"/>
                    </a:cubicBezTo>
                    <a:cubicBezTo>
                      <a:pt x="367" y="1497"/>
                      <a:pt x="303" y="1577"/>
                      <a:pt x="335" y="1640"/>
                    </a:cubicBezTo>
                    <a:cubicBezTo>
                      <a:pt x="351" y="1688"/>
                      <a:pt x="431" y="1704"/>
                      <a:pt x="494" y="1704"/>
                    </a:cubicBezTo>
                    <a:lnTo>
                      <a:pt x="860" y="1704"/>
                    </a:lnTo>
                    <a:cubicBezTo>
                      <a:pt x="574" y="1911"/>
                      <a:pt x="335" y="2150"/>
                      <a:pt x="112" y="2420"/>
                    </a:cubicBezTo>
                    <a:cubicBezTo>
                      <a:pt x="65" y="2468"/>
                      <a:pt x="1" y="2564"/>
                      <a:pt x="65" y="2627"/>
                    </a:cubicBezTo>
                    <a:cubicBezTo>
                      <a:pt x="88" y="2651"/>
                      <a:pt x="120" y="2665"/>
                      <a:pt x="154" y="2665"/>
                    </a:cubicBezTo>
                    <a:cubicBezTo>
                      <a:pt x="166" y="2665"/>
                      <a:pt x="179" y="2663"/>
                      <a:pt x="192" y="2659"/>
                    </a:cubicBezTo>
                    <a:cubicBezTo>
                      <a:pt x="335" y="2659"/>
                      <a:pt x="478" y="2643"/>
                      <a:pt x="622" y="2596"/>
                    </a:cubicBezTo>
                    <a:lnTo>
                      <a:pt x="622" y="2596"/>
                    </a:lnTo>
                    <a:cubicBezTo>
                      <a:pt x="462" y="2691"/>
                      <a:pt x="335" y="2834"/>
                      <a:pt x="271" y="3009"/>
                    </a:cubicBezTo>
                    <a:cubicBezTo>
                      <a:pt x="733" y="3248"/>
                      <a:pt x="1004" y="3742"/>
                      <a:pt x="1211" y="4219"/>
                    </a:cubicBezTo>
                    <a:cubicBezTo>
                      <a:pt x="1226" y="4283"/>
                      <a:pt x="1258" y="4331"/>
                      <a:pt x="1290" y="4378"/>
                    </a:cubicBezTo>
                    <a:cubicBezTo>
                      <a:pt x="1529" y="3853"/>
                      <a:pt x="2564" y="1513"/>
                      <a:pt x="28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218;p55">
                <a:extLst>
                  <a:ext uri="{FF2B5EF4-FFF2-40B4-BE49-F238E27FC236}">
                    <a16:creationId xmlns:a16="http://schemas.microsoft.com/office/drawing/2014/main" id="{AE8FBCB9-0ADB-A1B0-D7B2-084AE3B0C4DF}"/>
                  </a:ext>
                </a:extLst>
              </p:cNvPr>
              <p:cNvSpPr/>
              <p:nvPr/>
            </p:nvSpPr>
            <p:spPr>
              <a:xfrm>
                <a:off x="1678250" y="1686825"/>
                <a:ext cx="51350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2553" extrusionOk="0">
                    <a:moveTo>
                      <a:pt x="1673" y="0"/>
                    </a:moveTo>
                    <a:cubicBezTo>
                      <a:pt x="1631" y="0"/>
                      <a:pt x="1588" y="2"/>
                      <a:pt x="1544" y="6"/>
                    </a:cubicBezTo>
                    <a:lnTo>
                      <a:pt x="1544" y="22"/>
                    </a:lnTo>
                    <a:cubicBezTo>
                      <a:pt x="1587" y="18"/>
                      <a:pt x="1630" y="16"/>
                      <a:pt x="1672" y="16"/>
                    </a:cubicBezTo>
                    <a:cubicBezTo>
                      <a:pt x="1789" y="16"/>
                      <a:pt x="1905" y="31"/>
                      <a:pt x="2022" y="54"/>
                    </a:cubicBezTo>
                    <a:cubicBezTo>
                      <a:pt x="1815" y="149"/>
                      <a:pt x="1624" y="277"/>
                      <a:pt x="1433" y="420"/>
                    </a:cubicBezTo>
                    <a:cubicBezTo>
                      <a:pt x="1337" y="499"/>
                      <a:pt x="1210" y="595"/>
                      <a:pt x="1258" y="722"/>
                    </a:cubicBezTo>
                    <a:cubicBezTo>
                      <a:pt x="1290" y="818"/>
                      <a:pt x="1417" y="850"/>
                      <a:pt x="1512" y="882"/>
                    </a:cubicBezTo>
                    <a:cubicBezTo>
                      <a:pt x="1624" y="897"/>
                      <a:pt x="1751" y="913"/>
                      <a:pt x="1863" y="913"/>
                    </a:cubicBezTo>
                    <a:lnTo>
                      <a:pt x="2022" y="913"/>
                    </a:lnTo>
                    <a:cubicBezTo>
                      <a:pt x="1449" y="1566"/>
                      <a:pt x="764" y="2123"/>
                      <a:pt x="0" y="2537"/>
                    </a:cubicBezTo>
                    <a:cubicBezTo>
                      <a:pt x="0" y="2553"/>
                      <a:pt x="0" y="2553"/>
                      <a:pt x="0" y="2553"/>
                    </a:cubicBezTo>
                    <a:lnTo>
                      <a:pt x="16" y="2553"/>
                    </a:lnTo>
                    <a:lnTo>
                      <a:pt x="16" y="2537"/>
                    </a:lnTo>
                    <a:cubicBezTo>
                      <a:pt x="780" y="2123"/>
                      <a:pt x="1481" y="1566"/>
                      <a:pt x="2038" y="897"/>
                    </a:cubicBezTo>
                    <a:lnTo>
                      <a:pt x="1879" y="897"/>
                    </a:lnTo>
                    <a:cubicBezTo>
                      <a:pt x="1751" y="897"/>
                      <a:pt x="1640" y="882"/>
                      <a:pt x="1528" y="866"/>
                    </a:cubicBezTo>
                    <a:cubicBezTo>
                      <a:pt x="1433" y="834"/>
                      <a:pt x="1321" y="802"/>
                      <a:pt x="1290" y="722"/>
                    </a:cubicBezTo>
                    <a:cubicBezTo>
                      <a:pt x="1258" y="611"/>
                      <a:pt x="1337" y="531"/>
                      <a:pt x="1449" y="436"/>
                    </a:cubicBezTo>
                    <a:cubicBezTo>
                      <a:pt x="1640" y="293"/>
                      <a:pt x="1831" y="165"/>
                      <a:pt x="2054" y="54"/>
                    </a:cubicBezTo>
                    <a:cubicBezTo>
                      <a:pt x="1922" y="18"/>
                      <a:pt x="1800" y="0"/>
                      <a:pt x="1673" y="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219;p55">
                <a:extLst>
                  <a:ext uri="{FF2B5EF4-FFF2-40B4-BE49-F238E27FC236}">
                    <a16:creationId xmlns:a16="http://schemas.microsoft.com/office/drawing/2014/main" id="{4AA67998-0309-91A7-3565-38942C0D0CC3}"/>
                  </a:ext>
                </a:extLst>
              </p:cNvPr>
              <p:cNvSpPr/>
              <p:nvPr/>
            </p:nvSpPr>
            <p:spPr>
              <a:xfrm>
                <a:off x="1899900" y="1690950"/>
                <a:ext cx="34650" cy="67275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2691" extrusionOk="0">
                    <a:moveTo>
                      <a:pt x="939" y="0"/>
                    </a:moveTo>
                    <a:cubicBezTo>
                      <a:pt x="908" y="32"/>
                      <a:pt x="0" y="653"/>
                      <a:pt x="144" y="939"/>
                    </a:cubicBezTo>
                    <a:cubicBezTo>
                      <a:pt x="144" y="939"/>
                      <a:pt x="186" y="989"/>
                      <a:pt x="332" y="989"/>
                    </a:cubicBezTo>
                    <a:cubicBezTo>
                      <a:pt x="405" y="989"/>
                      <a:pt x="504" y="976"/>
                      <a:pt x="637" y="939"/>
                    </a:cubicBezTo>
                    <a:lnTo>
                      <a:pt x="637" y="939"/>
                    </a:lnTo>
                    <a:cubicBezTo>
                      <a:pt x="510" y="1019"/>
                      <a:pt x="398" y="1162"/>
                      <a:pt x="350" y="1321"/>
                    </a:cubicBezTo>
                    <a:lnTo>
                      <a:pt x="350" y="1337"/>
                    </a:lnTo>
                    <a:cubicBezTo>
                      <a:pt x="637" y="1465"/>
                      <a:pt x="892" y="1703"/>
                      <a:pt x="1019" y="2006"/>
                    </a:cubicBezTo>
                    <a:cubicBezTo>
                      <a:pt x="1290" y="2531"/>
                      <a:pt x="1385" y="2690"/>
                      <a:pt x="1385" y="2690"/>
                    </a:cubicBezTo>
                    <a:lnTo>
                      <a:pt x="1385" y="2674"/>
                    </a:lnTo>
                    <a:cubicBezTo>
                      <a:pt x="1385" y="2674"/>
                      <a:pt x="1290" y="2515"/>
                      <a:pt x="1019" y="1974"/>
                    </a:cubicBezTo>
                    <a:cubicBezTo>
                      <a:pt x="892" y="1687"/>
                      <a:pt x="653" y="1449"/>
                      <a:pt x="366" y="1305"/>
                    </a:cubicBezTo>
                    <a:cubicBezTo>
                      <a:pt x="430" y="1130"/>
                      <a:pt x="557" y="1003"/>
                      <a:pt x="701" y="908"/>
                    </a:cubicBezTo>
                    <a:lnTo>
                      <a:pt x="701" y="892"/>
                    </a:lnTo>
                    <a:cubicBezTo>
                      <a:pt x="517" y="946"/>
                      <a:pt x="392" y="963"/>
                      <a:pt x="307" y="963"/>
                    </a:cubicBezTo>
                    <a:cubicBezTo>
                      <a:pt x="193" y="963"/>
                      <a:pt x="153" y="933"/>
                      <a:pt x="144" y="923"/>
                    </a:cubicBezTo>
                    <a:cubicBezTo>
                      <a:pt x="16" y="653"/>
                      <a:pt x="939" y="16"/>
                      <a:pt x="939" y="16"/>
                    </a:cubicBezTo>
                    <a:cubicBezTo>
                      <a:pt x="955" y="16"/>
                      <a:pt x="939" y="0"/>
                      <a:pt x="939" y="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220;p55">
                <a:extLst>
                  <a:ext uri="{FF2B5EF4-FFF2-40B4-BE49-F238E27FC236}">
                    <a16:creationId xmlns:a16="http://schemas.microsoft.com/office/drawing/2014/main" id="{21EE9D46-BE9D-76DB-6258-FDEC0FBBAA8C}"/>
                  </a:ext>
                </a:extLst>
              </p:cNvPr>
              <p:cNvSpPr/>
              <p:nvPr/>
            </p:nvSpPr>
            <p:spPr>
              <a:xfrm>
                <a:off x="1656450" y="1807425"/>
                <a:ext cx="288050" cy="176025"/>
              </a:xfrm>
              <a:custGeom>
                <a:avLst/>
                <a:gdLst/>
                <a:ahLst/>
                <a:cxnLst/>
                <a:rect l="l" t="t" r="r" b="b"/>
                <a:pathLst>
                  <a:path w="11522" h="7041" extrusionOk="0">
                    <a:moveTo>
                      <a:pt x="474" y="0"/>
                    </a:moveTo>
                    <a:cubicBezTo>
                      <a:pt x="463" y="0"/>
                      <a:pt x="453" y="2"/>
                      <a:pt x="442" y="5"/>
                    </a:cubicBezTo>
                    <a:cubicBezTo>
                      <a:pt x="331" y="37"/>
                      <a:pt x="315" y="180"/>
                      <a:pt x="315" y="276"/>
                    </a:cubicBezTo>
                    <a:cubicBezTo>
                      <a:pt x="331" y="467"/>
                      <a:pt x="395" y="642"/>
                      <a:pt x="490" y="817"/>
                    </a:cubicBezTo>
                    <a:cubicBezTo>
                      <a:pt x="441" y="760"/>
                      <a:pt x="385" y="736"/>
                      <a:pt x="329" y="736"/>
                    </a:cubicBezTo>
                    <a:cubicBezTo>
                      <a:pt x="165" y="736"/>
                      <a:pt x="1" y="937"/>
                      <a:pt x="13" y="1103"/>
                    </a:cubicBezTo>
                    <a:cubicBezTo>
                      <a:pt x="29" y="1326"/>
                      <a:pt x="315" y="1549"/>
                      <a:pt x="427" y="1724"/>
                    </a:cubicBezTo>
                    <a:cubicBezTo>
                      <a:pt x="602" y="2058"/>
                      <a:pt x="809" y="2377"/>
                      <a:pt x="1047" y="2679"/>
                    </a:cubicBezTo>
                    <a:cubicBezTo>
                      <a:pt x="1318" y="2982"/>
                      <a:pt x="1620" y="3252"/>
                      <a:pt x="1955" y="3507"/>
                    </a:cubicBezTo>
                    <a:cubicBezTo>
                      <a:pt x="2384" y="3857"/>
                      <a:pt x="2862" y="4191"/>
                      <a:pt x="3339" y="4494"/>
                    </a:cubicBezTo>
                    <a:cubicBezTo>
                      <a:pt x="4677" y="5321"/>
                      <a:pt x="6316" y="5783"/>
                      <a:pt x="7271" y="7040"/>
                    </a:cubicBezTo>
                    <a:cubicBezTo>
                      <a:pt x="8640" y="6101"/>
                      <a:pt x="9738" y="4828"/>
                      <a:pt x="10455" y="3332"/>
                    </a:cubicBezTo>
                    <a:cubicBezTo>
                      <a:pt x="10709" y="2822"/>
                      <a:pt x="10900" y="2281"/>
                      <a:pt x="11298" y="1867"/>
                    </a:cubicBezTo>
                    <a:cubicBezTo>
                      <a:pt x="11410" y="1756"/>
                      <a:pt x="11521" y="1645"/>
                      <a:pt x="11521" y="1501"/>
                    </a:cubicBezTo>
                    <a:cubicBezTo>
                      <a:pt x="11521" y="1405"/>
                      <a:pt x="11413" y="1330"/>
                      <a:pt x="11328" y="1330"/>
                    </a:cubicBezTo>
                    <a:cubicBezTo>
                      <a:pt x="11290" y="1330"/>
                      <a:pt x="11256" y="1345"/>
                      <a:pt x="11239" y="1380"/>
                    </a:cubicBezTo>
                    <a:lnTo>
                      <a:pt x="11239" y="1380"/>
                    </a:lnTo>
                    <a:cubicBezTo>
                      <a:pt x="11298" y="1239"/>
                      <a:pt x="11297" y="1068"/>
                      <a:pt x="11250" y="912"/>
                    </a:cubicBezTo>
                    <a:lnTo>
                      <a:pt x="11250" y="912"/>
                    </a:lnTo>
                    <a:cubicBezTo>
                      <a:pt x="10996" y="1071"/>
                      <a:pt x="10805" y="1310"/>
                      <a:pt x="10566" y="1517"/>
                    </a:cubicBezTo>
                    <a:cubicBezTo>
                      <a:pt x="10359" y="1676"/>
                      <a:pt x="10120" y="1788"/>
                      <a:pt x="9866" y="1883"/>
                    </a:cubicBezTo>
                    <a:cubicBezTo>
                      <a:pt x="8783" y="2301"/>
                      <a:pt x="7646" y="2508"/>
                      <a:pt x="6512" y="2508"/>
                    </a:cubicBezTo>
                    <a:cubicBezTo>
                      <a:pt x="5096" y="2508"/>
                      <a:pt x="3684" y="2185"/>
                      <a:pt x="2384" y="1549"/>
                    </a:cubicBezTo>
                    <a:cubicBezTo>
                      <a:pt x="1748" y="1231"/>
                      <a:pt x="1111" y="817"/>
                      <a:pt x="729" y="196"/>
                    </a:cubicBezTo>
                    <a:cubicBezTo>
                      <a:pt x="672" y="111"/>
                      <a:pt x="564" y="0"/>
                      <a:pt x="4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221;p55">
                <a:extLst>
                  <a:ext uri="{FF2B5EF4-FFF2-40B4-BE49-F238E27FC236}">
                    <a16:creationId xmlns:a16="http://schemas.microsoft.com/office/drawing/2014/main" id="{7EAD8FC8-6C9C-5CEA-19AA-1B65ED2D4904}"/>
                  </a:ext>
                </a:extLst>
              </p:cNvPr>
              <p:cNvSpPr/>
              <p:nvPr/>
            </p:nvSpPr>
            <p:spPr>
              <a:xfrm>
                <a:off x="1666700" y="1825450"/>
                <a:ext cx="154425" cy="59125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2365" extrusionOk="0">
                    <a:moveTo>
                      <a:pt x="1" y="0"/>
                    </a:moveTo>
                    <a:cubicBezTo>
                      <a:pt x="685" y="860"/>
                      <a:pt x="1752" y="1306"/>
                      <a:pt x="2786" y="1688"/>
                    </a:cubicBezTo>
                    <a:cubicBezTo>
                      <a:pt x="3665" y="2037"/>
                      <a:pt x="4597" y="2365"/>
                      <a:pt x="5530" y="2365"/>
                    </a:cubicBezTo>
                    <a:cubicBezTo>
                      <a:pt x="5746" y="2365"/>
                      <a:pt x="5961" y="2347"/>
                      <a:pt x="6177" y="2308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793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222;p55">
                <a:extLst>
                  <a:ext uri="{FF2B5EF4-FFF2-40B4-BE49-F238E27FC236}">
                    <a16:creationId xmlns:a16="http://schemas.microsoft.com/office/drawing/2014/main" id="{4EB4653D-50FE-8ACF-DB21-0651201C76AE}"/>
                  </a:ext>
                </a:extLst>
              </p:cNvPr>
              <p:cNvSpPr/>
              <p:nvPr/>
            </p:nvSpPr>
            <p:spPr>
              <a:xfrm>
                <a:off x="1666300" y="1825050"/>
                <a:ext cx="154425" cy="59700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2388" extrusionOk="0">
                    <a:moveTo>
                      <a:pt x="17" y="0"/>
                    </a:moveTo>
                    <a:cubicBezTo>
                      <a:pt x="1" y="0"/>
                      <a:pt x="1" y="16"/>
                      <a:pt x="17" y="16"/>
                    </a:cubicBezTo>
                    <a:cubicBezTo>
                      <a:pt x="685" y="860"/>
                      <a:pt x="1704" y="1306"/>
                      <a:pt x="2802" y="1719"/>
                    </a:cubicBezTo>
                    <a:cubicBezTo>
                      <a:pt x="3725" y="2070"/>
                      <a:pt x="4633" y="2388"/>
                      <a:pt x="5524" y="2388"/>
                    </a:cubicBezTo>
                    <a:cubicBezTo>
                      <a:pt x="5747" y="2388"/>
                      <a:pt x="5970" y="2356"/>
                      <a:pt x="6177" y="2324"/>
                    </a:cubicBezTo>
                    <a:lnTo>
                      <a:pt x="6177" y="2308"/>
                    </a:lnTo>
                    <a:cubicBezTo>
                      <a:pt x="5962" y="2348"/>
                      <a:pt x="5747" y="2366"/>
                      <a:pt x="5532" y="2366"/>
                    </a:cubicBezTo>
                    <a:cubicBezTo>
                      <a:pt x="4632" y="2366"/>
                      <a:pt x="3727" y="2050"/>
                      <a:pt x="2802" y="1704"/>
                    </a:cubicBezTo>
                    <a:cubicBezTo>
                      <a:pt x="1720" y="1290"/>
                      <a:pt x="685" y="844"/>
                      <a:pt x="33" y="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223;p55">
                <a:extLst>
                  <a:ext uri="{FF2B5EF4-FFF2-40B4-BE49-F238E27FC236}">
                    <a16:creationId xmlns:a16="http://schemas.microsoft.com/office/drawing/2014/main" id="{F6350FA7-AC9C-DB90-56D9-9E94402A53AD}"/>
                  </a:ext>
                </a:extLst>
              </p:cNvPr>
              <p:cNvSpPr/>
              <p:nvPr/>
            </p:nvSpPr>
            <p:spPr>
              <a:xfrm>
                <a:off x="1872825" y="1840175"/>
                <a:ext cx="63700" cy="39325"/>
              </a:xfrm>
              <a:custGeom>
                <a:avLst/>
                <a:gdLst/>
                <a:ahLst/>
                <a:cxnLst/>
                <a:rect l="l" t="t" r="r" b="b"/>
                <a:pathLst>
                  <a:path w="2548" h="1573" extrusionOk="0">
                    <a:moveTo>
                      <a:pt x="2548" y="0"/>
                    </a:moveTo>
                    <a:lnTo>
                      <a:pt x="2548" y="0"/>
                    </a:lnTo>
                    <a:cubicBezTo>
                      <a:pt x="1879" y="541"/>
                      <a:pt x="1115" y="987"/>
                      <a:pt x="287" y="1290"/>
                    </a:cubicBezTo>
                    <a:cubicBezTo>
                      <a:pt x="160" y="1321"/>
                      <a:pt x="1" y="1401"/>
                      <a:pt x="1" y="1528"/>
                    </a:cubicBezTo>
                    <a:cubicBezTo>
                      <a:pt x="29" y="1560"/>
                      <a:pt x="67" y="1573"/>
                      <a:pt x="110" y="1573"/>
                    </a:cubicBezTo>
                    <a:cubicBezTo>
                      <a:pt x="264" y="1573"/>
                      <a:pt x="492" y="1412"/>
                      <a:pt x="653" y="1337"/>
                    </a:cubicBezTo>
                    <a:cubicBezTo>
                      <a:pt x="1004" y="1162"/>
                      <a:pt x="1338" y="971"/>
                      <a:pt x="1656" y="748"/>
                    </a:cubicBezTo>
                    <a:cubicBezTo>
                      <a:pt x="1943" y="557"/>
                      <a:pt x="2373" y="287"/>
                      <a:pt x="2548" y="0"/>
                    </a:cubicBezTo>
                    <a:close/>
                  </a:path>
                </a:pathLst>
              </a:custGeom>
              <a:solidFill>
                <a:srgbClr val="F793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224;p55">
                <a:extLst>
                  <a:ext uri="{FF2B5EF4-FFF2-40B4-BE49-F238E27FC236}">
                    <a16:creationId xmlns:a16="http://schemas.microsoft.com/office/drawing/2014/main" id="{8D700666-2ADE-208F-B5B1-6450F6592692}"/>
                  </a:ext>
                </a:extLst>
              </p:cNvPr>
              <p:cNvSpPr/>
              <p:nvPr/>
            </p:nvSpPr>
            <p:spPr>
              <a:xfrm>
                <a:off x="1872425" y="1840175"/>
                <a:ext cx="645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2580" h="1577" extrusionOk="0">
                    <a:moveTo>
                      <a:pt x="2564" y="0"/>
                    </a:moveTo>
                    <a:cubicBezTo>
                      <a:pt x="1895" y="557"/>
                      <a:pt x="1131" y="987"/>
                      <a:pt x="303" y="1290"/>
                    </a:cubicBezTo>
                    <a:cubicBezTo>
                      <a:pt x="1115" y="1003"/>
                      <a:pt x="1863" y="573"/>
                      <a:pt x="2532" y="48"/>
                    </a:cubicBezTo>
                    <a:lnTo>
                      <a:pt x="2532" y="48"/>
                    </a:lnTo>
                    <a:cubicBezTo>
                      <a:pt x="2309" y="287"/>
                      <a:pt x="2054" y="510"/>
                      <a:pt x="1784" y="669"/>
                    </a:cubicBezTo>
                    <a:lnTo>
                      <a:pt x="1672" y="748"/>
                    </a:lnTo>
                    <a:cubicBezTo>
                      <a:pt x="1354" y="971"/>
                      <a:pt x="1020" y="1162"/>
                      <a:pt x="654" y="1321"/>
                    </a:cubicBezTo>
                    <a:lnTo>
                      <a:pt x="494" y="1401"/>
                    </a:lnTo>
                    <a:cubicBezTo>
                      <a:pt x="366" y="1483"/>
                      <a:pt x="220" y="1564"/>
                      <a:pt x="114" y="1564"/>
                    </a:cubicBezTo>
                    <a:cubicBezTo>
                      <a:pt x="76" y="1564"/>
                      <a:pt x="42" y="1554"/>
                      <a:pt x="17" y="1528"/>
                    </a:cubicBezTo>
                    <a:cubicBezTo>
                      <a:pt x="33" y="1401"/>
                      <a:pt x="176" y="1337"/>
                      <a:pt x="303" y="1290"/>
                    </a:cubicBezTo>
                    <a:lnTo>
                      <a:pt x="303" y="1290"/>
                    </a:lnTo>
                    <a:cubicBezTo>
                      <a:pt x="176" y="1321"/>
                      <a:pt x="17" y="1401"/>
                      <a:pt x="1" y="1544"/>
                    </a:cubicBezTo>
                    <a:cubicBezTo>
                      <a:pt x="33" y="1560"/>
                      <a:pt x="81" y="1576"/>
                      <a:pt x="112" y="1576"/>
                    </a:cubicBezTo>
                    <a:cubicBezTo>
                      <a:pt x="256" y="1560"/>
                      <a:pt x="383" y="1512"/>
                      <a:pt x="510" y="1433"/>
                    </a:cubicBezTo>
                    <a:cubicBezTo>
                      <a:pt x="558" y="1401"/>
                      <a:pt x="606" y="1369"/>
                      <a:pt x="669" y="1353"/>
                    </a:cubicBezTo>
                    <a:cubicBezTo>
                      <a:pt x="1020" y="1194"/>
                      <a:pt x="1354" y="1003"/>
                      <a:pt x="1672" y="780"/>
                    </a:cubicBezTo>
                    <a:lnTo>
                      <a:pt x="1784" y="701"/>
                    </a:lnTo>
                    <a:cubicBezTo>
                      <a:pt x="2086" y="526"/>
                      <a:pt x="2357" y="287"/>
                      <a:pt x="2580" y="16"/>
                    </a:cubicBezTo>
                    <a:lnTo>
                      <a:pt x="2580" y="0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225;p55">
                <a:extLst>
                  <a:ext uri="{FF2B5EF4-FFF2-40B4-BE49-F238E27FC236}">
                    <a16:creationId xmlns:a16="http://schemas.microsoft.com/office/drawing/2014/main" id="{DD2A650D-0732-DA77-447A-EF03CE396FD5}"/>
                  </a:ext>
                </a:extLst>
              </p:cNvPr>
              <p:cNvSpPr/>
              <p:nvPr/>
            </p:nvSpPr>
            <p:spPr>
              <a:xfrm>
                <a:off x="1835425" y="1855300"/>
                <a:ext cx="101100" cy="68450"/>
              </a:xfrm>
              <a:custGeom>
                <a:avLst/>
                <a:gdLst/>
                <a:ahLst/>
                <a:cxnLst/>
                <a:rect l="l" t="t" r="r" b="b"/>
                <a:pathLst>
                  <a:path w="4044" h="2738" extrusionOk="0">
                    <a:moveTo>
                      <a:pt x="4044" y="0"/>
                    </a:moveTo>
                    <a:lnTo>
                      <a:pt x="4044" y="0"/>
                    </a:lnTo>
                    <a:cubicBezTo>
                      <a:pt x="3232" y="907"/>
                      <a:pt x="2340" y="1862"/>
                      <a:pt x="1" y="2738"/>
                    </a:cubicBezTo>
                    <a:lnTo>
                      <a:pt x="2070" y="2388"/>
                    </a:lnTo>
                    <a:cubicBezTo>
                      <a:pt x="2754" y="1608"/>
                      <a:pt x="3423" y="812"/>
                      <a:pt x="4044" y="0"/>
                    </a:cubicBezTo>
                    <a:close/>
                  </a:path>
                </a:pathLst>
              </a:custGeom>
              <a:solidFill>
                <a:srgbClr val="F793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226;p55">
                <a:extLst>
                  <a:ext uri="{FF2B5EF4-FFF2-40B4-BE49-F238E27FC236}">
                    <a16:creationId xmlns:a16="http://schemas.microsoft.com/office/drawing/2014/main" id="{C3E94945-9B87-2ADB-CC66-1A4025BDF705}"/>
                  </a:ext>
                </a:extLst>
              </p:cNvPr>
              <p:cNvSpPr/>
              <p:nvPr/>
            </p:nvSpPr>
            <p:spPr>
              <a:xfrm>
                <a:off x="1835425" y="1855300"/>
                <a:ext cx="101100" cy="68850"/>
              </a:xfrm>
              <a:custGeom>
                <a:avLst/>
                <a:gdLst/>
                <a:ahLst/>
                <a:cxnLst/>
                <a:rect l="l" t="t" r="r" b="b"/>
                <a:pathLst>
                  <a:path w="4044" h="2754" extrusionOk="0">
                    <a:moveTo>
                      <a:pt x="4028" y="0"/>
                    </a:moveTo>
                    <a:cubicBezTo>
                      <a:pt x="3248" y="876"/>
                      <a:pt x="2340" y="1862"/>
                      <a:pt x="1" y="2738"/>
                    </a:cubicBezTo>
                    <a:lnTo>
                      <a:pt x="1" y="2754"/>
                    </a:lnTo>
                    <a:cubicBezTo>
                      <a:pt x="2213" y="1926"/>
                      <a:pt x="3136" y="1003"/>
                      <a:pt x="3900" y="175"/>
                    </a:cubicBezTo>
                    <a:lnTo>
                      <a:pt x="3900" y="175"/>
                    </a:lnTo>
                    <a:cubicBezTo>
                      <a:pt x="3375" y="860"/>
                      <a:pt x="2770" y="1592"/>
                      <a:pt x="2070" y="2388"/>
                    </a:cubicBezTo>
                    <a:cubicBezTo>
                      <a:pt x="2850" y="1528"/>
                      <a:pt x="3502" y="748"/>
                      <a:pt x="4044" y="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227;p55">
                <a:extLst>
                  <a:ext uri="{FF2B5EF4-FFF2-40B4-BE49-F238E27FC236}">
                    <a16:creationId xmlns:a16="http://schemas.microsoft.com/office/drawing/2014/main" id="{ADCA9FF0-94BB-CD7D-19DF-F9ACAB671321}"/>
                  </a:ext>
                </a:extLst>
              </p:cNvPr>
              <p:cNvSpPr/>
              <p:nvPr/>
            </p:nvSpPr>
            <p:spPr>
              <a:xfrm>
                <a:off x="1661925" y="1842550"/>
                <a:ext cx="94725" cy="60125"/>
              </a:xfrm>
              <a:custGeom>
                <a:avLst/>
                <a:gdLst/>
                <a:ahLst/>
                <a:cxnLst/>
                <a:rect l="l" t="t" r="r" b="b"/>
                <a:pathLst>
                  <a:path w="3789" h="2405" extrusionOk="0">
                    <a:moveTo>
                      <a:pt x="1" y="1"/>
                    </a:moveTo>
                    <a:cubicBezTo>
                      <a:pt x="972" y="1195"/>
                      <a:pt x="2293" y="2038"/>
                      <a:pt x="3789" y="2404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793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228;p55">
                <a:extLst>
                  <a:ext uri="{FF2B5EF4-FFF2-40B4-BE49-F238E27FC236}">
                    <a16:creationId xmlns:a16="http://schemas.microsoft.com/office/drawing/2014/main" id="{8F329714-47AB-0E29-B011-9FD68A04220F}"/>
                  </a:ext>
                </a:extLst>
              </p:cNvPr>
              <p:cNvSpPr/>
              <p:nvPr/>
            </p:nvSpPr>
            <p:spPr>
              <a:xfrm>
                <a:off x="1661925" y="1842550"/>
                <a:ext cx="94725" cy="60925"/>
              </a:xfrm>
              <a:custGeom>
                <a:avLst/>
                <a:gdLst/>
                <a:ahLst/>
                <a:cxnLst/>
                <a:rect l="l" t="t" r="r" b="b"/>
                <a:pathLst>
                  <a:path w="3789" h="2437" extrusionOk="0">
                    <a:moveTo>
                      <a:pt x="1" y="1"/>
                    </a:moveTo>
                    <a:lnTo>
                      <a:pt x="1" y="17"/>
                    </a:lnTo>
                    <a:cubicBezTo>
                      <a:pt x="956" y="1210"/>
                      <a:pt x="2293" y="2054"/>
                      <a:pt x="3789" y="2436"/>
                    </a:cubicBezTo>
                    <a:cubicBezTo>
                      <a:pt x="3789" y="2420"/>
                      <a:pt x="3789" y="2420"/>
                      <a:pt x="3789" y="2420"/>
                    </a:cubicBezTo>
                    <a:cubicBezTo>
                      <a:pt x="3789" y="2420"/>
                      <a:pt x="3789" y="2404"/>
                      <a:pt x="3789" y="2404"/>
                    </a:cubicBezTo>
                    <a:cubicBezTo>
                      <a:pt x="2293" y="2038"/>
                      <a:pt x="972" y="1195"/>
                      <a:pt x="1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229;p55">
                <a:extLst>
                  <a:ext uri="{FF2B5EF4-FFF2-40B4-BE49-F238E27FC236}">
                    <a16:creationId xmlns:a16="http://schemas.microsoft.com/office/drawing/2014/main" id="{C514CF9E-D7E5-062C-9651-11778F3E94EC}"/>
                  </a:ext>
                </a:extLst>
              </p:cNvPr>
              <p:cNvSpPr/>
              <p:nvPr/>
            </p:nvSpPr>
            <p:spPr>
              <a:xfrm>
                <a:off x="1924575" y="1651150"/>
                <a:ext cx="6775" cy="3600"/>
              </a:xfrm>
              <a:custGeom>
                <a:avLst/>
                <a:gdLst/>
                <a:ahLst/>
                <a:cxnLst/>
                <a:rect l="l" t="t" r="r" b="b"/>
                <a:pathLst>
                  <a:path w="271" h="144" extrusionOk="0">
                    <a:moveTo>
                      <a:pt x="271" y="0"/>
                    </a:moveTo>
                    <a:cubicBezTo>
                      <a:pt x="159" y="16"/>
                      <a:pt x="64" y="64"/>
                      <a:pt x="0" y="144"/>
                    </a:cubicBezTo>
                    <a:cubicBezTo>
                      <a:pt x="80" y="80"/>
                      <a:pt x="175" y="16"/>
                      <a:pt x="271" y="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230;p55">
                <a:extLst>
                  <a:ext uri="{FF2B5EF4-FFF2-40B4-BE49-F238E27FC236}">
                    <a16:creationId xmlns:a16="http://schemas.microsoft.com/office/drawing/2014/main" id="{6499A5BE-6B59-2D44-6872-4AAEA3DADF26}"/>
                  </a:ext>
                </a:extLst>
              </p:cNvPr>
              <p:cNvSpPr/>
              <p:nvPr/>
            </p:nvSpPr>
            <p:spPr>
              <a:xfrm>
                <a:off x="1919400" y="1658325"/>
                <a:ext cx="52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208" h="160" extrusionOk="0">
                    <a:moveTo>
                      <a:pt x="207" y="0"/>
                    </a:moveTo>
                    <a:cubicBezTo>
                      <a:pt x="128" y="32"/>
                      <a:pt x="64" y="80"/>
                      <a:pt x="0" y="143"/>
                    </a:cubicBezTo>
                    <a:lnTo>
                      <a:pt x="0" y="159"/>
                    </a:lnTo>
                    <a:cubicBezTo>
                      <a:pt x="64" y="96"/>
                      <a:pt x="128" y="48"/>
                      <a:pt x="207" y="16"/>
                    </a:cubicBezTo>
                    <a:lnTo>
                      <a:pt x="207" y="0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231;p55">
                <a:extLst>
                  <a:ext uri="{FF2B5EF4-FFF2-40B4-BE49-F238E27FC236}">
                    <a16:creationId xmlns:a16="http://schemas.microsoft.com/office/drawing/2014/main" id="{582C2216-7BAD-FC87-8C27-84653532BC36}"/>
                  </a:ext>
                </a:extLst>
              </p:cNvPr>
              <p:cNvSpPr/>
              <p:nvPr/>
            </p:nvSpPr>
            <p:spPr>
              <a:xfrm>
                <a:off x="1928550" y="1654725"/>
                <a:ext cx="5600" cy="2425"/>
              </a:xfrm>
              <a:custGeom>
                <a:avLst/>
                <a:gdLst/>
                <a:ahLst/>
                <a:cxnLst/>
                <a:rect l="l" t="t" r="r" b="b"/>
                <a:pathLst>
                  <a:path w="224" h="97" extrusionOk="0">
                    <a:moveTo>
                      <a:pt x="223" y="1"/>
                    </a:moveTo>
                    <a:cubicBezTo>
                      <a:pt x="144" y="1"/>
                      <a:pt x="64" y="33"/>
                      <a:pt x="0" y="80"/>
                    </a:cubicBezTo>
                    <a:lnTo>
                      <a:pt x="0" y="96"/>
                    </a:lnTo>
                    <a:lnTo>
                      <a:pt x="16" y="80"/>
                    </a:lnTo>
                    <a:cubicBezTo>
                      <a:pt x="80" y="33"/>
                      <a:pt x="144" y="1"/>
                      <a:pt x="223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232;p55">
                <a:extLst>
                  <a:ext uri="{FF2B5EF4-FFF2-40B4-BE49-F238E27FC236}">
                    <a16:creationId xmlns:a16="http://schemas.microsoft.com/office/drawing/2014/main" id="{B41784D9-720D-152C-D8B1-F7FD4AEEDD93}"/>
                  </a:ext>
                </a:extLst>
              </p:cNvPr>
              <p:cNvSpPr/>
              <p:nvPr/>
            </p:nvSpPr>
            <p:spPr>
              <a:xfrm>
                <a:off x="1860100" y="2022025"/>
                <a:ext cx="440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256" extrusionOk="0">
                    <a:moveTo>
                      <a:pt x="160" y="0"/>
                    </a:moveTo>
                    <a:cubicBezTo>
                      <a:pt x="128" y="80"/>
                      <a:pt x="64" y="160"/>
                      <a:pt x="1" y="239"/>
                    </a:cubicBezTo>
                    <a:lnTo>
                      <a:pt x="16" y="255"/>
                    </a:lnTo>
                    <a:cubicBezTo>
                      <a:pt x="80" y="176"/>
                      <a:pt x="128" y="96"/>
                      <a:pt x="176" y="16"/>
                    </a:cubicBez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233;p55">
                <a:extLst>
                  <a:ext uri="{FF2B5EF4-FFF2-40B4-BE49-F238E27FC236}">
                    <a16:creationId xmlns:a16="http://schemas.microsoft.com/office/drawing/2014/main" id="{986E16BF-A4AF-CC45-6DF2-6E9180286B46}"/>
                  </a:ext>
                </a:extLst>
              </p:cNvPr>
              <p:cNvSpPr/>
              <p:nvPr/>
            </p:nvSpPr>
            <p:spPr>
              <a:xfrm>
                <a:off x="1866875" y="2011675"/>
                <a:ext cx="2000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80" h="208" extrusionOk="0">
                    <a:moveTo>
                      <a:pt x="80" y="1"/>
                    </a:moveTo>
                    <a:cubicBezTo>
                      <a:pt x="48" y="64"/>
                      <a:pt x="32" y="128"/>
                      <a:pt x="16" y="192"/>
                    </a:cubicBezTo>
                    <a:cubicBezTo>
                      <a:pt x="0" y="192"/>
                      <a:pt x="0" y="208"/>
                      <a:pt x="16" y="208"/>
                    </a:cubicBezTo>
                    <a:lnTo>
                      <a:pt x="80" y="17"/>
                    </a:lnTo>
                    <a:lnTo>
                      <a:pt x="80" y="1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234;p55">
                <a:extLst>
                  <a:ext uri="{FF2B5EF4-FFF2-40B4-BE49-F238E27FC236}">
                    <a16:creationId xmlns:a16="http://schemas.microsoft.com/office/drawing/2014/main" id="{D7252D19-E8D5-CD49-6C66-1BCDCEAACB14}"/>
                  </a:ext>
                </a:extLst>
              </p:cNvPr>
              <p:cNvSpPr/>
              <p:nvPr/>
            </p:nvSpPr>
            <p:spPr>
              <a:xfrm>
                <a:off x="1867275" y="2019250"/>
                <a:ext cx="2800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112" h="207" extrusionOk="0">
                    <a:moveTo>
                      <a:pt x="96" y="0"/>
                    </a:moveTo>
                    <a:cubicBezTo>
                      <a:pt x="64" y="64"/>
                      <a:pt x="32" y="127"/>
                      <a:pt x="0" y="191"/>
                    </a:cubicBezTo>
                    <a:lnTo>
                      <a:pt x="16" y="207"/>
                    </a:lnTo>
                    <a:lnTo>
                      <a:pt x="111" y="16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235;p55">
                <a:extLst>
                  <a:ext uri="{FF2B5EF4-FFF2-40B4-BE49-F238E27FC236}">
                    <a16:creationId xmlns:a16="http://schemas.microsoft.com/office/drawing/2014/main" id="{F713FF2F-1726-CAB3-1780-FAC445BB206F}"/>
                  </a:ext>
                </a:extLst>
              </p:cNvPr>
              <p:cNvSpPr/>
              <p:nvPr/>
            </p:nvSpPr>
            <p:spPr>
              <a:xfrm>
                <a:off x="1853725" y="1928500"/>
                <a:ext cx="89175" cy="174725"/>
              </a:xfrm>
              <a:custGeom>
                <a:avLst/>
                <a:gdLst/>
                <a:ahLst/>
                <a:cxnLst/>
                <a:rect l="l" t="t" r="r" b="b"/>
                <a:pathLst>
                  <a:path w="3567" h="6989" extrusionOk="0">
                    <a:moveTo>
                      <a:pt x="1" y="6416"/>
                    </a:moveTo>
                    <a:lnTo>
                      <a:pt x="1" y="6416"/>
                    </a:lnTo>
                    <a:cubicBezTo>
                      <a:pt x="6" y="6451"/>
                      <a:pt x="14" y="6485"/>
                      <a:pt x="25" y="6518"/>
                    </a:cubicBezTo>
                    <a:lnTo>
                      <a:pt x="25" y="6518"/>
                    </a:lnTo>
                    <a:cubicBezTo>
                      <a:pt x="14" y="6484"/>
                      <a:pt x="7" y="6450"/>
                      <a:pt x="1" y="6416"/>
                    </a:cubicBezTo>
                    <a:close/>
                    <a:moveTo>
                      <a:pt x="25" y="6518"/>
                    </a:moveTo>
                    <a:cubicBezTo>
                      <a:pt x="33" y="6543"/>
                      <a:pt x="43" y="6568"/>
                      <a:pt x="54" y="6593"/>
                    </a:cubicBezTo>
                    <a:lnTo>
                      <a:pt x="54" y="6593"/>
                    </a:lnTo>
                    <a:cubicBezTo>
                      <a:pt x="43" y="6569"/>
                      <a:pt x="33" y="6544"/>
                      <a:pt x="25" y="6518"/>
                    </a:cubicBezTo>
                    <a:close/>
                    <a:moveTo>
                      <a:pt x="3503" y="1"/>
                    </a:moveTo>
                    <a:cubicBezTo>
                      <a:pt x="3550" y="1036"/>
                      <a:pt x="3264" y="3789"/>
                      <a:pt x="3121" y="5110"/>
                    </a:cubicBezTo>
                    <a:cubicBezTo>
                      <a:pt x="3089" y="5492"/>
                      <a:pt x="3057" y="5763"/>
                      <a:pt x="3057" y="5843"/>
                    </a:cubicBezTo>
                    <a:cubicBezTo>
                      <a:pt x="3041" y="5986"/>
                      <a:pt x="3041" y="6145"/>
                      <a:pt x="3057" y="6288"/>
                    </a:cubicBezTo>
                    <a:cubicBezTo>
                      <a:pt x="3073" y="6463"/>
                      <a:pt x="3057" y="6638"/>
                      <a:pt x="3025" y="6814"/>
                    </a:cubicBezTo>
                    <a:cubicBezTo>
                      <a:pt x="3005" y="6923"/>
                      <a:pt x="2676" y="6962"/>
                      <a:pt x="2236" y="6962"/>
                    </a:cubicBezTo>
                    <a:cubicBezTo>
                      <a:pt x="1651" y="6962"/>
                      <a:pt x="869" y="6893"/>
                      <a:pt x="351" y="6829"/>
                    </a:cubicBezTo>
                    <a:cubicBezTo>
                      <a:pt x="240" y="6829"/>
                      <a:pt x="160" y="6766"/>
                      <a:pt x="112" y="6686"/>
                    </a:cubicBezTo>
                    <a:cubicBezTo>
                      <a:pt x="89" y="6657"/>
                      <a:pt x="70" y="6626"/>
                      <a:pt x="54" y="6593"/>
                    </a:cubicBezTo>
                    <a:lnTo>
                      <a:pt x="54" y="6593"/>
                    </a:lnTo>
                    <a:cubicBezTo>
                      <a:pt x="72" y="6632"/>
                      <a:pt x="92" y="6668"/>
                      <a:pt x="112" y="6702"/>
                    </a:cubicBezTo>
                    <a:cubicBezTo>
                      <a:pt x="160" y="6798"/>
                      <a:pt x="256" y="6845"/>
                      <a:pt x="367" y="6861"/>
                    </a:cubicBezTo>
                    <a:cubicBezTo>
                      <a:pt x="431" y="6861"/>
                      <a:pt x="1481" y="6989"/>
                      <a:pt x="2261" y="6989"/>
                    </a:cubicBezTo>
                    <a:cubicBezTo>
                      <a:pt x="2691" y="6989"/>
                      <a:pt x="3041" y="6957"/>
                      <a:pt x="3057" y="6814"/>
                    </a:cubicBezTo>
                    <a:cubicBezTo>
                      <a:pt x="3073" y="6638"/>
                      <a:pt x="3089" y="6463"/>
                      <a:pt x="3073" y="6288"/>
                    </a:cubicBezTo>
                    <a:cubicBezTo>
                      <a:pt x="3057" y="6145"/>
                      <a:pt x="3057" y="5986"/>
                      <a:pt x="3073" y="5843"/>
                    </a:cubicBezTo>
                    <a:cubicBezTo>
                      <a:pt x="3073" y="5763"/>
                      <a:pt x="3105" y="5492"/>
                      <a:pt x="3152" y="5110"/>
                    </a:cubicBezTo>
                    <a:cubicBezTo>
                      <a:pt x="3280" y="3789"/>
                      <a:pt x="3566" y="1036"/>
                      <a:pt x="3519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236;p55">
                <a:extLst>
                  <a:ext uri="{FF2B5EF4-FFF2-40B4-BE49-F238E27FC236}">
                    <a16:creationId xmlns:a16="http://schemas.microsoft.com/office/drawing/2014/main" id="{99B3DF18-2686-A861-7B17-73C8B24FD542}"/>
                  </a:ext>
                </a:extLst>
              </p:cNvPr>
              <p:cNvSpPr/>
              <p:nvPr/>
            </p:nvSpPr>
            <p:spPr>
              <a:xfrm>
                <a:off x="1907850" y="2086900"/>
                <a:ext cx="2025" cy="15925"/>
              </a:xfrm>
              <a:custGeom>
                <a:avLst/>
                <a:gdLst/>
                <a:ahLst/>
                <a:cxnLst/>
                <a:rect l="l" t="t" r="r" b="b"/>
                <a:pathLst>
                  <a:path w="81" h="637" extrusionOk="0">
                    <a:moveTo>
                      <a:pt x="1" y="0"/>
                    </a:moveTo>
                    <a:lnTo>
                      <a:pt x="1" y="16"/>
                    </a:lnTo>
                    <a:cubicBezTo>
                      <a:pt x="60" y="193"/>
                      <a:pt x="64" y="398"/>
                      <a:pt x="39" y="592"/>
                    </a:cubicBezTo>
                    <a:lnTo>
                      <a:pt x="39" y="592"/>
                    </a:lnTo>
                    <a:cubicBezTo>
                      <a:pt x="80" y="395"/>
                      <a:pt x="77" y="197"/>
                      <a:pt x="17" y="0"/>
                    </a:cubicBezTo>
                    <a:close/>
                    <a:moveTo>
                      <a:pt x="39" y="592"/>
                    </a:moveTo>
                    <a:cubicBezTo>
                      <a:pt x="37" y="602"/>
                      <a:pt x="35" y="611"/>
                      <a:pt x="32" y="621"/>
                    </a:cubicBezTo>
                    <a:cubicBezTo>
                      <a:pt x="32" y="637"/>
                      <a:pt x="32" y="637"/>
                      <a:pt x="32" y="637"/>
                    </a:cubicBezTo>
                    <a:cubicBezTo>
                      <a:pt x="35" y="622"/>
                      <a:pt x="37" y="607"/>
                      <a:pt x="39" y="592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237;p55">
                <a:extLst>
                  <a:ext uri="{FF2B5EF4-FFF2-40B4-BE49-F238E27FC236}">
                    <a16:creationId xmlns:a16="http://schemas.microsoft.com/office/drawing/2014/main" id="{2C603B74-C239-6093-5F56-2E4FE67114F1}"/>
                  </a:ext>
                </a:extLst>
              </p:cNvPr>
              <p:cNvSpPr/>
              <p:nvPr/>
            </p:nvSpPr>
            <p:spPr>
              <a:xfrm>
                <a:off x="1923375" y="2086900"/>
                <a:ext cx="1625" cy="15925"/>
              </a:xfrm>
              <a:custGeom>
                <a:avLst/>
                <a:gdLst/>
                <a:ahLst/>
                <a:cxnLst/>
                <a:rect l="l" t="t" r="r" b="b"/>
                <a:pathLst>
                  <a:path w="65" h="637" extrusionOk="0">
                    <a:moveTo>
                      <a:pt x="0" y="0"/>
                    </a:moveTo>
                    <a:lnTo>
                      <a:pt x="0" y="16"/>
                    </a:lnTo>
                    <a:cubicBezTo>
                      <a:pt x="0" y="80"/>
                      <a:pt x="0" y="159"/>
                      <a:pt x="16" y="239"/>
                    </a:cubicBezTo>
                    <a:cubicBezTo>
                      <a:pt x="32" y="366"/>
                      <a:pt x="32" y="493"/>
                      <a:pt x="16" y="637"/>
                    </a:cubicBezTo>
                    <a:lnTo>
                      <a:pt x="32" y="637"/>
                    </a:lnTo>
                    <a:cubicBezTo>
                      <a:pt x="64" y="493"/>
                      <a:pt x="64" y="366"/>
                      <a:pt x="32" y="239"/>
                    </a:cubicBezTo>
                    <a:cubicBezTo>
                      <a:pt x="32" y="159"/>
                      <a:pt x="16" y="80"/>
                      <a:pt x="16" y="16"/>
                    </a:cubicBez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238;p55">
                <a:extLst>
                  <a:ext uri="{FF2B5EF4-FFF2-40B4-BE49-F238E27FC236}">
                    <a16:creationId xmlns:a16="http://schemas.microsoft.com/office/drawing/2014/main" id="{3B43D909-059A-10CC-5CD2-1F8380124A8D}"/>
                  </a:ext>
                </a:extLst>
              </p:cNvPr>
              <p:cNvSpPr/>
              <p:nvPr/>
            </p:nvSpPr>
            <p:spPr>
              <a:xfrm>
                <a:off x="1632075" y="2088875"/>
                <a:ext cx="70475" cy="15950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638" extrusionOk="0">
                    <a:moveTo>
                      <a:pt x="1322" y="1"/>
                    </a:moveTo>
                    <a:cubicBezTo>
                      <a:pt x="924" y="17"/>
                      <a:pt x="526" y="112"/>
                      <a:pt x="160" y="255"/>
                    </a:cubicBezTo>
                    <a:cubicBezTo>
                      <a:pt x="112" y="271"/>
                      <a:pt x="80" y="303"/>
                      <a:pt x="49" y="319"/>
                    </a:cubicBezTo>
                    <a:cubicBezTo>
                      <a:pt x="17" y="367"/>
                      <a:pt x="1" y="414"/>
                      <a:pt x="33" y="446"/>
                    </a:cubicBezTo>
                    <a:cubicBezTo>
                      <a:pt x="49" y="478"/>
                      <a:pt x="80" y="494"/>
                      <a:pt x="112" y="494"/>
                    </a:cubicBezTo>
                    <a:cubicBezTo>
                      <a:pt x="335" y="558"/>
                      <a:pt x="574" y="590"/>
                      <a:pt x="829" y="590"/>
                    </a:cubicBezTo>
                    <a:lnTo>
                      <a:pt x="1449" y="605"/>
                    </a:lnTo>
                    <a:lnTo>
                      <a:pt x="2802" y="637"/>
                    </a:lnTo>
                    <a:lnTo>
                      <a:pt x="2818" y="605"/>
                    </a:lnTo>
                    <a:lnTo>
                      <a:pt x="2802" y="605"/>
                    </a:lnTo>
                    <a:lnTo>
                      <a:pt x="1465" y="574"/>
                    </a:lnTo>
                    <a:lnTo>
                      <a:pt x="829" y="558"/>
                    </a:lnTo>
                    <a:cubicBezTo>
                      <a:pt x="590" y="558"/>
                      <a:pt x="351" y="542"/>
                      <a:pt x="128" y="478"/>
                    </a:cubicBezTo>
                    <a:cubicBezTo>
                      <a:pt x="96" y="462"/>
                      <a:pt x="64" y="446"/>
                      <a:pt x="49" y="430"/>
                    </a:cubicBezTo>
                    <a:cubicBezTo>
                      <a:pt x="33" y="399"/>
                      <a:pt x="33" y="351"/>
                      <a:pt x="64" y="335"/>
                    </a:cubicBezTo>
                    <a:cubicBezTo>
                      <a:pt x="96" y="303"/>
                      <a:pt x="128" y="287"/>
                      <a:pt x="176" y="271"/>
                    </a:cubicBezTo>
                    <a:cubicBezTo>
                      <a:pt x="542" y="128"/>
                      <a:pt x="940" y="32"/>
                      <a:pt x="1338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239;p55">
                <a:extLst>
                  <a:ext uri="{FF2B5EF4-FFF2-40B4-BE49-F238E27FC236}">
                    <a16:creationId xmlns:a16="http://schemas.microsoft.com/office/drawing/2014/main" id="{4171A66E-134B-5DED-38E4-11EA5220F906}"/>
                  </a:ext>
                </a:extLst>
              </p:cNvPr>
              <p:cNvSpPr/>
              <p:nvPr/>
            </p:nvSpPr>
            <p:spPr>
              <a:xfrm>
                <a:off x="1650400" y="2082600"/>
                <a:ext cx="12350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348" extrusionOk="0">
                    <a:moveTo>
                      <a:pt x="486" y="1"/>
                    </a:moveTo>
                    <a:cubicBezTo>
                      <a:pt x="482" y="1"/>
                      <a:pt x="478" y="5"/>
                      <a:pt x="478" y="13"/>
                    </a:cubicBezTo>
                    <a:cubicBezTo>
                      <a:pt x="318" y="108"/>
                      <a:pt x="159" y="204"/>
                      <a:pt x="0" y="331"/>
                    </a:cubicBezTo>
                    <a:lnTo>
                      <a:pt x="0" y="347"/>
                    </a:lnTo>
                    <a:lnTo>
                      <a:pt x="16" y="347"/>
                    </a:lnTo>
                    <a:cubicBezTo>
                      <a:pt x="159" y="220"/>
                      <a:pt x="318" y="108"/>
                      <a:pt x="493" y="13"/>
                    </a:cubicBezTo>
                    <a:cubicBezTo>
                      <a:pt x="493" y="5"/>
                      <a:pt x="489" y="1"/>
                      <a:pt x="486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240;p55">
                <a:extLst>
                  <a:ext uri="{FF2B5EF4-FFF2-40B4-BE49-F238E27FC236}">
                    <a16:creationId xmlns:a16="http://schemas.microsoft.com/office/drawing/2014/main" id="{0E67C42D-168E-B42F-DBE0-C3914008C6C5}"/>
                  </a:ext>
                </a:extLst>
              </p:cNvPr>
              <p:cNvSpPr/>
              <p:nvPr/>
            </p:nvSpPr>
            <p:spPr>
              <a:xfrm>
                <a:off x="1643625" y="1845350"/>
                <a:ext cx="19925" cy="108250"/>
              </a:xfrm>
              <a:custGeom>
                <a:avLst/>
                <a:gdLst/>
                <a:ahLst/>
                <a:cxnLst/>
                <a:rect l="l" t="t" r="r" b="b"/>
                <a:pathLst>
                  <a:path w="797" h="4330" extrusionOk="0">
                    <a:moveTo>
                      <a:pt x="780" y="0"/>
                    </a:moveTo>
                    <a:cubicBezTo>
                      <a:pt x="526" y="764"/>
                      <a:pt x="367" y="1544"/>
                      <a:pt x="303" y="2340"/>
                    </a:cubicBezTo>
                    <a:cubicBezTo>
                      <a:pt x="382" y="1560"/>
                      <a:pt x="542" y="780"/>
                      <a:pt x="796" y="16"/>
                    </a:cubicBezTo>
                    <a:cubicBezTo>
                      <a:pt x="796" y="16"/>
                      <a:pt x="796" y="16"/>
                      <a:pt x="796" y="0"/>
                    </a:cubicBezTo>
                    <a:close/>
                    <a:moveTo>
                      <a:pt x="303" y="2340"/>
                    </a:moveTo>
                    <a:lnTo>
                      <a:pt x="303" y="2340"/>
                    </a:lnTo>
                    <a:cubicBezTo>
                      <a:pt x="287" y="2451"/>
                      <a:pt x="271" y="2579"/>
                      <a:pt x="271" y="2706"/>
                    </a:cubicBezTo>
                    <a:cubicBezTo>
                      <a:pt x="239" y="3247"/>
                      <a:pt x="223" y="3820"/>
                      <a:pt x="0" y="4314"/>
                    </a:cubicBezTo>
                    <a:lnTo>
                      <a:pt x="0" y="4330"/>
                    </a:lnTo>
                    <a:lnTo>
                      <a:pt x="16" y="4330"/>
                    </a:lnTo>
                    <a:cubicBezTo>
                      <a:pt x="239" y="3820"/>
                      <a:pt x="255" y="3263"/>
                      <a:pt x="287" y="2722"/>
                    </a:cubicBezTo>
                    <a:cubicBezTo>
                      <a:pt x="287" y="2595"/>
                      <a:pt x="303" y="2467"/>
                      <a:pt x="303" y="234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241;p55">
                <a:extLst>
                  <a:ext uri="{FF2B5EF4-FFF2-40B4-BE49-F238E27FC236}">
                    <a16:creationId xmlns:a16="http://schemas.microsoft.com/office/drawing/2014/main" id="{CBE95679-70F0-7384-DC2B-AB0D6FAF8F39}"/>
                  </a:ext>
                </a:extLst>
              </p:cNvPr>
              <p:cNvSpPr/>
              <p:nvPr/>
            </p:nvSpPr>
            <p:spPr>
              <a:xfrm>
                <a:off x="1640850" y="1892300"/>
                <a:ext cx="11550" cy="457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1831" extrusionOk="0">
                    <a:moveTo>
                      <a:pt x="446" y="0"/>
                    </a:moveTo>
                    <a:cubicBezTo>
                      <a:pt x="350" y="621"/>
                      <a:pt x="191" y="1226"/>
                      <a:pt x="0" y="1831"/>
                    </a:cubicBezTo>
                    <a:cubicBezTo>
                      <a:pt x="191" y="1242"/>
                      <a:pt x="350" y="637"/>
                      <a:pt x="462" y="16"/>
                    </a:cubicBezTo>
                    <a:lnTo>
                      <a:pt x="462" y="0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242;p55">
                <a:extLst>
                  <a:ext uri="{FF2B5EF4-FFF2-40B4-BE49-F238E27FC236}">
                    <a16:creationId xmlns:a16="http://schemas.microsoft.com/office/drawing/2014/main" id="{FC6F45AF-2BDC-B0C9-92C8-4337776BFBEC}"/>
                  </a:ext>
                </a:extLst>
              </p:cNvPr>
              <p:cNvSpPr/>
              <p:nvPr/>
            </p:nvSpPr>
            <p:spPr>
              <a:xfrm>
                <a:off x="1668300" y="1890700"/>
                <a:ext cx="35425" cy="21492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8597" extrusionOk="0">
                    <a:moveTo>
                      <a:pt x="669" y="1"/>
                    </a:moveTo>
                    <a:cubicBezTo>
                      <a:pt x="382" y="749"/>
                      <a:pt x="159" y="1513"/>
                      <a:pt x="32" y="2293"/>
                    </a:cubicBezTo>
                    <a:cubicBezTo>
                      <a:pt x="16" y="2341"/>
                      <a:pt x="0" y="2468"/>
                      <a:pt x="96" y="2500"/>
                    </a:cubicBezTo>
                    <a:lnTo>
                      <a:pt x="175" y="2436"/>
                    </a:lnTo>
                    <a:lnTo>
                      <a:pt x="175" y="2436"/>
                    </a:lnTo>
                    <a:cubicBezTo>
                      <a:pt x="80" y="2675"/>
                      <a:pt x="32" y="2930"/>
                      <a:pt x="32" y="3200"/>
                    </a:cubicBezTo>
                    <a:cubicBezTo>
                      <a:pt x="96" y="3200"/>
                      <a:pt x="175" y="3200"/>
                      <a:pt x="239" y="3152"/>
                    </a:cubicBezTo>
                    <a:lnTo>
                      <a:pt x="239" y="3200"/>
                    </a:lnTo>
                    <a:cubicBezTo>
                      <a:pt x="430" y="5015"/>
                      <a:pt x="526" y="5922"/>
                      <a:pt x="1099" y="7657"/>
                    </a:cubicBezTo>
                    <a:cubicBezTo>
                      <a:pt x="1130" y="7721"/>
                      <a:pt x="1162" y="7784"/>
                      <a:pt x="1194" y="7864"/>
                    </a:cubicBezTo>
                    <a:cubicBezTo>
                      <a:pt x="1290" y="8023"/>
                      <a:pt x="1337" y="8214"/>
                      <a:pt x="1337" y="8405"/>
                    </a:cubicBezTo>
                    <a:cubicBezTo>
                      <a:pt x="1337" y="8469"/>
                      <a:pt x="1353" y="8532"/>
                      <a:pt x="1385" y="8596"/>
                    </a:cubicBezTo>
                    <a:lnTo>
                      <a:pt x="1401" y="8596"/>
                    </a:lnTo>
                    <a:lnTo>
                      <a:pt x="1417" y="8580"/>
                    </a:lnTo>
                    <a:cubicBezTo>
                      <a:pt x="1417" y="8580"/>
                      <a:pt x="1417" y="8580"/>
                      <a:pt x="1417" y="8564"/>
                    </a:cubicBezTo>
                    <a:cubicBezTo>
                      <a:pt x="1385" y="8517"/>
                      <a:pt x="1369" y="8453"/>
                      <a:pt x="1369" y="8389"/>
                    </a:cubicBezTo>
                    <a:cubicBezTo>
                      <a:pt x="1369" y="8198"/>
                      <a:pt x="1321" y="8007"/>
                      <a:pt x="1226" y="7848"/>
                    </a:cubicBezTo>
                    <a:cubicBezTo>
                      <a:pt x="1178" y="7784"/>
                      <a:pt x="1162" y="7705"/>
                      <a:pt x="1130" y="7641"/>
                    </a:cubicBezTo>
                    <a:cubicBezTo>
                      <a:pt x="541" y="5922"/>
                      <a:pt x="446" y="5015"/>
                      <a:pt x="255" y="3200"/>
                    </a:cubicBezTo>
                    <a:lnTo>
                      <a:pt x="255" y="3136"/>
                    </a:lnTo>
                    <a:cubicBezTo>
                      <a:pt x="207" y="3172"/>
                      <a:pt x="159" y="3190"/>
                      <a:pt x="105" y="3190"/>
                    </a:cubicBezTo>
                    <a:cubicBezTo>
                      <a:pt x="87" y="3190"/>
                      <a:pt x="68" y="3188"/>
                      <a:pt x="48" y="3184"/>
                    </a:cubicBezTo>
                    <a:cubicBezTo>
                      <a:pt x="64" y="2914"/>
                      <a:pt x="112" y="2659"/>
                      <a:pt x="207" y="2404"/>
                    </a:cubicBezTo>
                    <a:lnTo>
                      <a:pt x="191" y="2404"/>
                    </a:lnTo>
                    <a:lnTo>
                      <a:pt x="96" y="2484"/>
                    </a:lnTo>
                    <a:cubicBezTo>
                      <a:pt x="16" y="2452"/>
                      <a:pt x="48" y="2341"/>
                      <a:pt x="48" y="2309"/>
                    </a:cubicBezTo>
                    <a:cubicBezTo>
                      <a:pt x="175" y="1529"/>
                      <a:pt x="398" y="765"/>
                      <a:pt x="685" y="17"/>
                    </a:cubicBezTo>
                    <a:lnTo>
                      <a:pt x="685" y="1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243;p55">
                <a:extLst>
                  <a:ext uri="{FF2B5EF4-FFF2-40B4-BE49-F238E27FC236}">
                    <a16:creationId xmlns:a16="http://schemas.microsoft.com/office/drawing/2014/main" id="{77648790-3C57-9D03-BDA3-BE4C88790C48}"/>
                  </a:ext>
                </a:extLst>
              </p:cNvPr>
              <p:cNvSpPr/>
              <p:nvPr/>
            </p:nvSpPr>
            <p:spPr>
              <a:xfrm>
                <a:off x="1709275" y="2092850"/>
                <a:ext cx="4000" cy="12375"/>
              </a:xfrm>
              <a:custGeom>
                <a:avLst/>
                <a:gdLst/>
                <a:ahLst/>
                <a:cxnLst/>
                <a:rect l="l" t="t" r="r" b="b"/>
                <a:pathLst>
                  <a:path w="160" h="495" extrusionOk="0">
                    <a:moveTo>
                      <a:pt x="144" y="1"/>
                    </a:moveTo>
                    <a:cubicBezTo>
                      <a:pt x="49" y="144"/>
                      <a:pt x="1" y="319"/>
                      <a:pt x="17" y="494"/>
                    </a:cubicBezTo>
                    <a:lnTo>
                      <a:pt x="33" y="494"/>
                    </a:lnTo>
                    <a:cubicBezTo>
                      <a:pt x="17" y="319"/>
                      <a:pt x="64" y="144"/>
                      <a:pt x="160" y="17"/>
                    </a:cubicBezTo>
                    <a:lnTo>
                      <a:pt x="160" y="1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244;p55">
                <a:extLst>
                  <a:ext uri="{FF2B5EF4-FFF2-40B4-BE49-F238E27FC236}">
                    <a16:creationId xmlns:a16="http://schemas.microsoft.com/office/drawing/2014/main" id="{84130842-EF83-86C2-F760-F5B1875CF21A}"/>
                  </a:ext>
                </a:extLst>
              </p:cNvPr>
              <p:cNvSpPr/>
              <p:nvPr/>
            </p:nvSpPr>
            <p:spPr>
              <a:xfrm>
                <a:off x="1725600" y="2092050"/>
                <a:ext cx="4000" cy="1435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574" extrusionOk="0">
                    <a:moveTo>
                      <a:pt x="144" y="1"/>
                    </a:moveTo>
                    <a:cubicBezTo>
                      <a:pt x="48" y="176"/>
                      <a:pt x="0" y="383"/>
                      <a:pt x="48" y="574"/>
                    </a:cubicBezTo>
                    <a:lnTo>
                      <a:pt x="64" y="574"/>
                    </a:lnTo>
                    <a:cubicBezTo>
                      <a:pt x="32" y="383"/>
                      <a:pt x="64" y="176"/>
                      <a:pt x="160" y="17"/>
                    </a:cubicBezTo>
                    <a:lnTo>
                      <a:pt x="160" y="1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245;p55">
                <a:extLst>
                  <a:ext uri="{FF2B5EF4-FFF2-40B4-BE49-F238E27FC236}">
                    <a16:creationId xmlns:a16="http://schemas.microsoft.com/office/drawing/2014/main" id="{37E8BBEE-DC86-6C75-6D4C-70107386DAFC}"/>
                  </a:ext>
                </a:extLst>
              </p:cNvPr>
              <p:cNvSpPr/>
              <p:nvPr/>
            </p:nvSpPr>
            <p:spPr>
              <a:xfrm>
                <a:off x="1702925" y="2008900"/>
                <a:ext cx="74025" cy="98300"/>
              </a:xfrm>
              <a:custGeom>
                <a:avLst/>
                <a:gdLst/>
                <a:ahLst/>
                <a:cxnLst/>
                <a:rect l="l" t="t" r="r" b="b"/>
                <a:pathLst>
                  <a:path w="2961" h="3932" extrusionOk="0">
                    <a:moveTo>
                      <a:pt x="2961" y="0"/>
                    </a:moveTo>
                    <a:lnTo>
                      <a:pt x="2945" y="16"/>
                    </a:lnTo>
                    <a:cubicBezTo>
                      <a:pt x="2865" y="1194"/>
                      <a:pt x="2690" y="2388"/>
                      <a:pt x="2451" y="3550"/>
                    </a:cubicBezTo>
                    <a:cubicBezTo>
                      <a:pt x="2451" y="3677"/>
                      <a:pt x="2388" y="3804"/>
                      <a:pt x="2276" y="3884"/>
                    </a:cubicBezTo>
                    <a:cubicBezTo>
                      <a:pt x="2213" y="3916"/>
                      <a:pt x="2149" y="3916"/>
                      <a:pt x="2069" y="3916"/>
                    </a:cubicBezTo>
                    <a:lnTo>
                      <a:pt x="907" y="3884"/>
                    </a:lnTo>
                    <a:lnTo>
                      <a:pt x="96" y="3852"/>
                    </a:lnTo>
                    <a:lnTo>
                      <a:pt x="0" y="3852"/>
                    </a:lnTo>
                    <a:cubicBezTo>
                      <a:pt x="0" y="3868"/>
                      <a:pt x="0" y="3868"/>
                      <a:pt x="0" y="3868"/>
                    </a:cubicBezTo>
                    <a:lnTo>
                      <a:pt x="80" y="3868"/>
                    </a:lnTo>
                    <a:lnTo>
                      <a:pt x="907" y="3900"/>
                    </a:lnTo>
                    <a:lnTo>
                      <a:pt x="2069" y="3932"/>
                    </a:lnTo>
                    <a:lnTo>
                      <a:pt x="2117" y="3932"/>
                    </a:lnTo>
                    <a:cubicBezTo>
                      <a:pt x="2181" y="3932"/>
                      <a:pt x="2229" y="3916"/>
                      <a:pt x="2292" y="3900"/>
                    </a:cubicBezTo>
                    <a:cubicBezTo>
                      <a:pt x="2388" y="3820"/>
                      <a:pt x="2451" y="3693"/>
                      <a:pt x="2467" y="3566"/>
                    </a:cubicBezTo>
                    <a:cubicBezTo>
                      <a:pt x="2706" y="2388"/>
                      <a:pt x="2865" y="1194"/>
                      <a:pt x="2961" y="16"/>
                    </a:cubicBezTo>
                    <a:cubicBezTo>
                      <a:pt x="2961" y="0"/>
                      <a:pt x="2961" y="0"/>
                      <a:pt x="2961" y="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246;p55">
                <a:extLst>
                  <a:ext uri="{FF2B5EF4-FFF2-40B4-BE49-F238E27FC236}">
                    <a16:creationId xmlns:a16="http://schemas.microsoft.com/office/drawing/2014/main" id="{47A37D21-E239-F947-C023-AFF3BD1068EA}"/>
                  </a:ext>
                </a:extLst>
              </p:cNvPr>
              <p:cNvSpPr/>
              <p:nvPr/>
            </p:nvSpPr>
            <p:spPr>
              <a:xfrm>
                <a:off x="1760225" y="1947600"/>
                <a:ext cx="127350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5094" h="6352" extrusionOk="0">
                    <a:moveTo>
                      <a:pt x="5062" y="1"/>
                    </a:moveTo>
                    <a:cubicBezTo>
                      <a:pt x="4791" y="1258"/>
                      <a:pt x="4266" y="2452"/>
                      <a:pt x="3518" y="3503"/>
                    </a:cubicBezTo>
                    <a:cubicBezTo>
                      <a:pt x="2643" y="4744"/>
                      <a:pt x="1417" y="5731"/>
                      <a:pt x="0" y="6336"/>
                    </a:cubicBezTo>
                    <a:lnTo>
                      <a:pt x="0" y="6352"/>
                    </a:lnTo>
                    <a:cubicBezTo>
                      <a:pt x="1417" y="5747"/>
                      <a:pt x="2643" y="4776"/>
                      <a:pt x="3534" y="3519"/>
                    </a:cubicBezTo>
                    <a:cubicBezTo>
                      <a:pt x="4282" y="2468"/>
                      <a:pt x="4807" y="1274"/>
                      <a:pt x="5078" y="17"/>
                    </a:cubicBezTo>
                    <a:cubicBezTo>
                      <a:pt x="5078" y="1"/>
                      <a:pt x="5094" y="1"/>
                      <a:pt x="5078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910" name="Google Shape;910;p50"/>
          <p:cNvCxnSpPr>
            <a:cxnSpLocks/>
            <a:stCxn id="911" idx="0"/>
            <a:endCxn id="912" idx="6"/>
          </p:cNvCxnSpPr>
          <p:nvPr/>
        </p:nvCxnSpPr>
        <p:spPr>
          <a:xfrm rot="16200000" flipH="1" flipV="1">
            <a:off x="6459906" y="952155"/>
            <a:ext cx="247375" cy="1419562"/>
          </a:xfrm>
          <a:prstGeom prst="bentConnector4">
            <a:avLst>
              <a:gd name="adj1" fmla="val -92410"/>
              <a:gd name="adj2" fmla="val 89842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913" name="Google Shape;913;p50"/>
          <p:cNvCxnSpPr>
            <a:cxnSpLocks/>
            <a:stCxn id="914" idx="0"/>
          </p:cNvCxnSpPr>
          <p:nvPr/>
        </p:nvCxnSpPr>
        <p:spPr>
          <a:xfrm rot="16200000" flipV="1">
            <a:off x="-6178285" y="-115807"/>
            <a:ext cx="228403" cy="425830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916" name="Google Shape;916;p50"/>
          <p:cNvSpPr/>
          <p:nvPr/>
        </p:nvSpPr>
        <p:spPr>
          <a:xfrm>
            <a:off x="3173112" y="1438700"/>
            <a:ext cx="2797800" cy="2797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50"/>
          <p:cNvSpPr txBox="1">
            <a:spLocks noGrp="1"/>
          </p:cNvSpPr>
          <p:nvPr>
            <p:ph type="title"/>
          </p:nvPr>
        </p:nvSpPr>
        <p:spPr>
          <a:xfrm>
            <a:off x="715500" y="468692"/>
            <a:ext cx="7713000" cy="4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/>
              <a:t>Framework</a:t>
            </a:r>
            <a:r>
              <a:rPr lang="en-US" altLang="zh-TW"/>
              <a:t>-APP</a:t>
            </a:r>
            <a:r>
              <a:rPr lang="en" altLang="zh-TW"/>
              <a:t> (</a:t>
            </a:r>
            <a:r>
              <a:rPr lang="en" altLang="zh-TW" err="1"/>
              <a:t>使用者基本功能</a:t>
            </a:r>
            <a:r>
              <a:rPr lang="en" altLang="zh-TW"/>
              <a:t>)</a:t>
            </a:r>
            <a:endParaRPr/>
          </a:p>
        </p:txBody>
      </p:sp>
      <p:sp>
        <p:nvSpPr>
          <p:cNvPr id="921" name="Google Shape;921;p50"/>
          <p:cNvSpPr txBox="1">
            <a:spLocks noGrp="1"/>
          </p:cNvSpPr>
          <p:nvPr>
            <p:ph type="title" idx="2"/>
          </p:nvPr>
        </p:nvSpPr>
        <p:spPr>
          <a:xfrm>
            <a:off x="589280" y="1538249"/>
            <a:ext cx="2552175" cy="5190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zh-TW"/>
            </a:br>
            <a:r>
              <a:rPr lang="en-US" altLang="zh-TW" sz="2800"/>
              <a:t>SQL LITE</a:t>
            </a:r>
            <a:br>
              <a:rPr lang="en-US" altLang="zh-TW"/>
            </a:br>
            <a:endParaRPr lang="en"/>
          </a:p>
        </p:txBody>
      </p:sp>
      <p:sp>
        <p:nvSpPr>
          <p:cNvPr id="922" name="Google Shape;922;p50"/>
          <p:cNvSpPr txBox="1">
            <a:spLocks noGrp="1"/>
          </p:cNvSpPr>
          <p:nvPr>
            <p:ph type="title" idx="3"/>
          </p:nvPr>
        </p:nvSpPr>
        <p:spPr>
          <a:xfrm>
            <a:off x="588818" y="3923689"/>
            <a:ext cx="2262300" cy="5190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" sz="2800" b="1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</a:rPr>
              <a:t>記事與提醒</a:t>
            </a:r>
            <a:endParaRPr lang="en" altLang="zh-TW" sz="2800" b="1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</a:endParaRPr>
          </a:p>
        </p:txBody>
      </p:sp>
      <p:sp>
        <p:nvSpPr>
          <p:cNvPr id="911" name="Google Shape;911;p50"/>
          <p:cNvSpPr txBox="1">
            <a:spLocks noGrp="1"/>
          </p:cNvSpPr>
          <p:nvPr>
            <p:ph type="title" idx="4"/>
          </p:nvPr>
        </p:nvSpPr>
        <p:spPr>
          <a:xfrm>
            <a:off x="6162225" y="1538249"/>
            <a:ext cx="2262300" cy="4737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/>
              <a:t>醫療功能</a:t>
            </a:r>
          </a:p>
        </p:txBody>
      </p:sp>
      <p:sp>
        <p:nvSpPr>
          <p:cNvPr id="914" name="Google Shape;914;p50"/>
          <p:cNvSpPr txBox="1">
            <a:spLocks noGrp="1"/>
          </p:cNvSpPr>
          <p:nvPr>
            <p:ph type="title" idx="7"/>
          </p:nvPr>
        </p:nvSpPr>
        <p:spPr>
          <a:xfrm>
            <a:off x="582242" y="2841921"/>
            <a:ext cx="2262300" cy="4737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en"/>
            </a:br>
            <a:r>
              <a:rPr lang="zh-TW" altLang="en" sz="2800" b="1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</a:rPr>
              <a:t>相性測驗</a:t>
            </a:r>
            <a:br>
              <a:rPr lang="en" altLang="zh-TW" sz="2000" b="1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</a:rPr>
            </a:br>
            <a:endParaRPr lang="en"/>
          </a:p>
        </p:txBody>
      </p:sp>
      <p:sp>
        <p:nvSpPr>
          <p:cNvPr id="963" name="Google Shape;963;p50"/>
          <p:cNvSpPr/>
          <p:nvPr/>
        </p:nvSpPr>
        <p:spPr>
          <a:xfrm>
            <a:off x="3302529" y="3505322"/>
            <a:ext cx="753300" cy="75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50"/>
          <p:cNvSpPr/>
          <p:nvPr/>
        </p:nvSpPr>
        <p:spPr>
          <a:xfrm>
            <a:off x="3229050" y="1408961"/>
            <a:ext cx="753300" cy="75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65" name="Google Shape;965;p50"/>
          <p:cNvCxnSpPr>
            <a:cxnSpLocks/>
            <a:stCxn id="921" idx="0"/>
            <a:endCxn id="964" idx="2"/>
          </p:cNvCxnSpPr>
          <p:nvPr/>
        </p:nvCxnSpPr>
        <p:spPr>
          <a:xfrm rot="16200000" flipH="1">
            <a:off x="2423528" y="980089"/>
            <a:ext cx="247362" cy="1363682"/>
          </a:xfrm>
          <a:prstGeom prst="bentConnector4">
            <a:avLst>
              <a:gd name="adj1" fmla="val -92415"/>
              <a:gd name="adj2" fmla="val 9678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966" name="Google Shape;966;p50"/>
          <p:cNvGrpSpPr/>
          <p:nvPr/>
        </p:nvGrpSpPr>
        <p:grpSpPr>
          <a:xfrm>
            <a:off x="5120513" y="1408974"/>
            <a:ext cx="753300" cy="753300"/>
            <a:chOff x="5120513" y="1408974"/>
            <a:chExt cx="753300" cy="753300"/>
          </a:xfrm>
        </p:grpSpPr>
        <p:sp>
          <p:nvSpPr>
            <p:cNvPr id="912" name="Google Shape;912;p50"/>
            <p:cNvSpPr/>
            <p:nvPr/>
          </p:nvSpPr>
          <p:spPr>
            <a:xfrm>
              <a:off x="5120513" y="1408974"/>
              <a:ext cx="753300" cy="753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7" name="Google Shape;967;p50"/>
            <p:cNvGrpSpPr/>
            <p:nvPr/>
          </p:nvGrpSpPr>
          <p:grpSpPr>
            <a:xfrm>
              <a:off x="5299247" y="1657302"/>
              <a:ext cx="395859" cy="256574"/>
              <a:chOff x="-27728850" y="2382950"/>
              <a:chExt cx="297750" cy="193000"/>
            </a:xfrm>
          </p:grpSpPr>
          <p:sp>
            <p:nvSpPr>
              <p:cNvPr id="968" name="Google Shape;968;p50"/>
              <p:cNvSpPr/>
              <p:nvPr/>
            </p:nvSpPr>
            <p:spPr>
              <a:xfrm>
                <a:off x="-27606750" y="2453825"/>
                <a:ext cx="35450" cy="3547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1419" extrusionOk="0">
                    <a:moveTo>
                      <a:pt x="725" y="1"/>
                    </a:moveTo>
                    <a:cubicBezTo>
                      <a:pt x="315" y="1"/>
                      <a:pt x="0" y="316"/>
                      <a:pt x="0" y="694"/>
                    </a:cubicBezTo>
                    <a:cubicBezTo>
                      <a:pt x="0" y="1103"/>
                      <a:pt x="315" y="1419"/>
                      <a:pt x="725" y="1419"/>
                    </a:cubicBezTo>
                    <a:cubicBezTo>
                      <a:pt x="1103" y="1419"/>
                      <a:pt x="1418" y="1103"/>
                      <a:pt x="1418" y="694"/>
                    </a:cubicBezTo>
                    <a:cubicBezTo>
                      <a:pt x="1418" y="316"/>
                      <a:pt x="1103" y="1"/>
                      <a:pt x="7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50"/>
              <p:cNvSpPr/>
              <p:nvPr/>
            </p:nvSpPr>
            <p:spPr>
              <a:xfrm>
                <a:off x="-27728850" y="2382950"/>
                <a:ext cx="297750" cy="193000"/>
              </a:xfrm>
              <a:custGeom>
                <a:avLst/>
                <a:gdLst/>
                <a:ahLst/>
                <a:cxnLst/>
                <a:rect l="l" t="t" r="r" b="b"/>
                <a:pathLst>
                  <a:path w="11910" h="7720" extrusionOk="0">
                    <a:moveTo>
                      <a:pt x="5955" y="756"/>
                    </a:moveTo>
                    <a:cubicBezTo>
                      <a:pt x="7405" y="756"/>
                      <a:pt x="8791" y="1670"/>
                      <a:pt x="9673" y="2426"/>
                    </a:cubicBezTo>
                    <a:cubicBezTo>
                      <a:pt x="10335" y="3025"/>
                      <a:pt x="10839" y="3592"/>
                      <a:pt x="11091" y="3938"/>
                    </a:cubicBezTo>
                    <a:cubicBezTo>
                      <a:pt x="10524" y="4632"/>
                      <a:pt x="8413" y="7026"/>
                      <a:pt x="5955" y="7026"/>
                    </a:cubicBezTo>
                    <a:cubicBezTo>
                      <a:pt x="4506" y="7026"/>
                      <a:pt x="3120" y="6144"/>
                      <a:pt x="2269" y="5388"/>
                    </a:cubicBezTo>
                    <a:cubicBezTo>
                      <a:pt x="1576" y="4789"/>
                      <a:pt x="1072" y="4190"/>
                      <a:pt x="852" y="3875"/>
                    </a:cubicBezTo>
                    <a:cubicBezTo>
                      <a:pt x="1419" y="3182"/>
                      <a:pt x="3529" y="788"/>
                      <a:pt x="5955" y="756"/>
                    </a:cubicBezTo>
                    <a:close/>
                    <a:moveTo>
                      <a:pt x="5955" y="0"/>
                    </a:moveTo>
                    <a:cubicBezTo>
                      <a:pt x="5199" y="0"/>
                      <a:pt x="4412" y="189"/>
                      <a:pt x="3624" y="567"/>
                    </a:cubicBezTo>
                    <a:cubicBezTo>
                      <a:pt x="2994" y="882"/>
                      <a:pt x="2364" y="1324"/>
                      <a:pt x="1797" y="1828"/>
                    </a:cubicBezTo>
                    <a:cubicBezTo>
                      <a:pt x="757" y="2741"/>
                      <a:pt x="127" y="3623"/>
                      <a:pt x="95" y="3655"/>
                    </a:cubicBezTo>
                    <a:cubicBezTo>
                      <a:pt x="1" y="3781"/>
                      <a:pt x="1" y="3938"/>
                      <a:pt x="95" y="4033"/>
                    </a:cubicBezTo>
                    <a:cubicBezTo>
                      <a:pt x="127" y="4096"/>
                      <a:pt x="757" y="4978"/>
                      <a:pt x="1797" y="5860"/>
                    </a:cubicBezTo>
                    <a:cubicBezTo>
                      <a:pt x="2427" y="6396"/>
                      <a:pt x="2994" y="6805"/>
                      <a:pt x="3624" y="7120"/>
                    </a:cubicBezTo>
                    <a:cubicBezTo>
                      <a:pt x="4412" y="7499"/>
                      <a:pt x="5199" y="7719"/>
                      <a:pt x="5955" y="7719"/>
                    </a:cubicBezTo>
                    <a:cubicBezTo>
                      <a:pt x="6711" y="7719"/>
                      <a:pt x="7499" y="7499"/>
                      <a:pt x="8287" y="7120"/>
                    </a:cubicBezTo>
                    <a:cubicBezTo>
                      <a:pt x="8917" y="6805"/>
                      <a:pt x="9547" y="6364"/>
                      <a:pt x="10145" y="5860"/>
                    </a:cubicBezTo>
                    <a:cubicBezTo>
                      <a:pt x="11154" y="4947"/>
                      <a:pt x="11784" y="4096"/>
                      <a:pt x="11815" y="4033"/>
                    </a:cubicBezTo>
                    <a:cubicBezTo>
                      <a:pt x="11910" y="3938"/>
                      <a:pt x="11910" y="3781"/>
                      <a:pt x="11815" y="3655"/>
                    </a:cubicBezTo>
                    <a:cubicBezTo>
                      <a:pt x="11784" y="3623"/>
                      <a:pt x="11154" y="2710"/>
                      <a:pt x="10145" y="1828"/>
                    </a:cubicBezTo>
                    <a:cubicBezTo>
                      <a:pt x="9515" y="1292"/>
                      <a:pt x="8917" y="882"/>
                      <a:pt x="8287" y="567"/>
                    </a:cubicBezTo>
                    <a:cubicBezTo>
                      <a:pt x="7499" y="189"/>
                      <a:pt x="6711" y="0"/>
                      <a:pt x="59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50"/>
              <p:cNvSpPr/>
              <p:nvPr/>
            </p:nvSpPr>
            <p:spPr>
              <a:xfrm>
                <a:off x="-27640625" y="2419175"/>
                <a:ext cx="122100" cy="122100"/>
              </a:xfrm>
              <a:custGeom>
                <a:avLst/>
                <a:gdLst/>
                <a:ahLst/>
                <a:cxnLst/>
                <a:rect l="l" t="t" r="r" b="b"/>
                <a:pathLst>
                  <a:path w="4884" h="4884" extrusionOk="0">
                    <a:moveTo>
                      <a:pt x="2426" y="694"/>
                    </a:moveTo>
                    <a:cubicBezTo>
                      <a:pt x="3403" y="694"/>
                      <a:pt x="4159" y="1481"/>
                      <a:pt x="4159" y="2426"/>
                    </a:cubicBezTo>
                    <a:cubicBezTo>
                      <a:pt x="4159" y="3372"/>
                      <a:pt x="3371" y="4159"/>
                      <a:pt x="2426" y="4159"/>
                    </a:cubicBezTo>
                    <a:cubicBezTo>
                      <a:pt x="1481" y="4159"/>
                      <a:pt x="694" y="3372"/>
                      <a:pt x="694" y="2426"/>
                    </a:cubicBezTo>
                    <a:cubicBezTo>
                      <a:pt x="694" y="1481"/>
                      <a:pt x="1481" y="694"/>
                      <a:pt x="2426" y="694"/>
                    </a:cubicBezTo>
                    <a:close/>
                    <a:moveTo>
                      <a:pt x="2426" y="1"/>
                    </a:moveTo>
                    <a:cubicBezTo>
                      <a:pt x="1103" y="1"/>
                      <a:pt x="0" y="1103"/>
                      <a:pt x="0" y="2426"/>
                    </a:cubicBezTo>
                    <a:cubicBezTo>
                      <a:pt x="0" y="3781"/>
                      <a:pt x="1103" y="4884"/>
                      <a:pt x="2426" y="4884"/>
                    </a:cubicBezTo>
                    <a:cubicBezTo>
                      <a:pt x="3781" y="4884"/>
                      <a:pt x="4884" y="3781"/>
                      <a:pt x="4884" y="2426"/>
                    </a:cubicBezTo>
                    <a:cubicBezTo>
                      <a:pt x="4884" y="1103"/>
                      <a:pt x="3781" y="1"/>
                      <a:pt x="24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71" name="Google Shape;971;p50"/>
          <p:cNvSpPr/>
          <p:nvPr/>
        </p:nvSpPr>
        <p:spPr>
          <a:xfrm>
            <a:off x="3406664" y="1587088"/>
            <a:ext cx="398063" cy="397007"/>
          </a:xfrm>
          <a:custGeom>
            <a:avLst/>
            <a:gdLst/>
            <a:ahLst/>
            <a:cxnLst/>
            <a:rect l="l" t="t" r="r" b="b"/>
            <a:pathLst>
              <a:path w="12068" h="12036" extrusionOk="0">
                <a:moveTo>
                  <a:pt x="4222" y="630"/>
                </a:moveTo>
                <a:cubicBezTo>
                  <a:pt x="5010" y="630"/>
                  <a:pt x="5640" y="1292"/>
                  <a:pt x="5640" y="2048"/>
                </a:cubicBezTo>
                <a:lnTo>
                  <a:pt x="5640" y="9767"/>
                </a:lnTo>
                <a:cubicBezTo>
                  <a:pt x="5703" y="10617"/>
                  <a:pt x="5073" y="11311"/>
                  <a:pt x="4285" y="11311"/>
                </a:cubicBezTo>
                <a:cubicBezTo>
                  <a:pt x="3498" y="11311"/>
                  <a:pt x="2868" y="10680"/>
                  <a:pt x="2868" y="9893"/>
                </a:cubicBezTo>
                <a:lnTo>
                  <a:pt x="2868" y="9830"/>
                </a:lnTo>
                <a:cubicBezTo>
                  <a:pt x="3403" y="9767"/>
                  <a:pt x="3907" y="9515"/>
                  <a:pt x="4254" y="9137"/>
                </a:cubicBezTo>
                <a:cubicBezTo>
                  <a:pt x="4380" y="9011"/>
                  <a:pt x="4380" y="8790"/>
                  <a:pt x="4254" y="8633"/>
                </a:cubicBezTo>
                <a:cubicBezTo>
                  <a:pt x="4191" y="8570"/>
                  <a:pt x="4104" y="8538"/>
                  <a:pt x="4014" y="8538"/>
                </a:cubicBezTo>
                <a:cubicBezTo>
                  <a:pt x="3923" y="8538"/>
                  <a:pt x="3829" y="8570"/>
                  <a:pt x="3750" y="8633"/>
                </a:cubicBezTo>
                <a:cubicBezTo>
                  <a:pt x="3435" y="8948"/>
                  <a:pt x="2962" y="9137"/>
                  <a:pt x="2490" y="9137"/>
                </a:cubicBezTo>
                <a:cubicBezTo>
                  <a:pt x="1513" y="9137"/>
                  <a:pt x="725" y="8349"/>
                  <a:pt x="725" y="7372"/>
                </a:cubicBezTo>
                <a:cubicBezTo>
                  <a:pt x="725" y="7057"/>
                  <a:pt x="788" y="6742"/>
                  <a:pt x="946" y="6490"/>
                </a:cubicBezTo>
                <a:cubicBezTo>
                  <a:pt x="1387" y="6805"/>
                  <a:pt x="1891" y="6994"/>
                  <a:pt x="2490" y="6994"/>
                </a:cubicBezTo>
                <a:cubicBezTo>
                  <a:pt x="2679" y="6994"/>
                  <a:pt x="2836" y="6837"/>
                  <a:pt x="2836" y="6648"/>
                </a:cubicBezTo>
                <a:cubicBezTo>
                  <a:pt x="2836" y="6459"/>
                  <a:pt x="2679" y="6301"/>
                  <a:pt x="2490" y="6301"/>
                </a:cubicBezTo>
                <a:cubicBezTo>
                  <a:pt x="1513" y="6301"/>
                  <a:pt x="725" y="5514"/>
                  <a:pt x="725" y="4537"/>
                </a:cubicBezTo>
                <a:cubicBezTo>
                  <a:pt x="725" y="3623"/>
                  <a:pt x="1387" y="2899"/>
                  <a:pt x="2238" y="2804"/>
                </a:cubicBezTo>
                <a:cubicBezTo>
                  <a:pt x="2521" y="3623"/>
                  <a:pt x="3309" y="4159"/>
                  <a:pt x="4222" y="4159"/>
                </a:cubicBezTo>
                <a:cubicBezTo>
                  <a:pt x="4411" y="4159"/>
                  <a:pt x="4569" y="4001"/>
                  <a:pt x="4569" y="3812"/>
                </a:cubicBezTo>
                <a:cubicBezTo>
                  <a:pt x="4569" y="3623"/>
                  <a:pt x="4411" y="3466"/>
                  <a:pt x="4222" y="3466"/>
                </a:cubicBezTo>
                <a:cubicBezTo>
                  <a:pt x="3435" y="3466"/>
                  <a:pt x="2805" y="2836"/>
                  <a:pt x="2805" y="2048"/>
                </a:cubicBezTo>
                <a:cubicBezTo>
                  <a:pt x="2805" y="1261"/>
                  <a:pt x="3435" y="630"/>
                  <a:pt x="4222" y="630"/>
                </a:cubicBezTo>
                <a:close/>
                <a:moveTo>
                  <a:pt x="7814" y="788"/>
                </a:moveTo>
                <a:cubicBezTo>
                  <a:pt x="8602" y="788"/>
                  <a:pt x="9232" y="1418"/>
                  <a:pt x="9232" y="2206"/>
                </a:cubicBezTo>
                <a:cubicBezTo>
                  <a:pt x="9232" y="2993"/>
                  <a:pt x="8602" y="3623"/>
                  <a:pt x="7814" y="3623"/>
                </a:cubicBezTo>
                <a:cubicBezTo>
                  <a:pt x="7593" y="3623"/>
                  <a:pt x="7436" y="3781"/>
                  <a:pt x="7436" y="3970"/>
                </a:cubicBezTo>
                <a:cubicBezTo>
                  <a:pt x="7436" y="4159"/>
                  <a:pt x="7593" y="4316"/>
                  <a:pt x="7814" y="4316"/>
                </a:cubicBezTo>
                <a:cubicBezTo>
                  <a:pt x="8696" y="4316"/>
                  <a:pt x="9484" y="3749"/>
                  <a:pt x="9767" y="2962"/>
                </a:cubicBezTo>
                <a:cubicBezTo>
                  <a:pt x="10649" y="3056"/>
                  <a:pt x="11311" y="3812"/>
                  <a:pt x="11311" y="4695"/>
                </a:cubicBezTo>
                <a:cubicBezTo>
                  <a:pt x="11311" y="5671"/>
                  <a:pt x="10523" y="6459"/>
                  <a:pt x="9547" y="6459"/>
                </a:cubicBezTo>
                <a:cubicBezTo>
                  <a:pt x="9326" y="6459"/>
                  <a:pt x="9169" y="6616"/>
                  <a:pt x="9169" y="6805"/>
                </a:cubicBezTo>
                <a:cubicBezTo>
                  <a:pt x="9169" y="6994"/>
                  <a:pt x="9326" y="7152"/>
                  <a:pt x="9547" y="7152"/>
                </a:cubicBezTo>
                <a:cubicBezTo>
                  <a:pt x="10114" y="7152"/>
                  <a:pt x="10649" y="6963"/>
                  <a:pt x="11059" y="6648"/>
                </a:cubicBezTo>
                <a:cubicBezTo>
                  <a:pt x="11217" y="6931"/>
                  <a:pt x="11311" y="7215"/>
                  <a:pt x="11311" y="7530"/>
                </a:cubicBezTo>
                <a:cubicBezTo>
                  <a:pt x="11374" y="8381"/>
                  <a:pt x="10586" y="9168"/>
                  <a:pt x="9610" y="9168"/>
                </a:cubicBezTo>
                <a:cubicBezTo>
                  <a:pt x="9137" y="9168"/>
                  <a:pt x="8696" y="8979"/>
                  <a:pt x="8350" y="8664"/>
                </a:cubicBezTo>
                <a:cubicBezTo>
                  <a:pt x="8287" y="8601"/>
                  <a:pt x="8200" y="8570"/>
                  <a:pt x="8109" y="8570"/>
                </a:cubicBezTo>
                <a:cubicBezTo>
                  <a:pt x="8019" y="8570"/>
                  <a:pt x="7924" y="8601"/>
                  <a:pt x="7845" y="8664"/>
                </a:cubicBezTo>
                <a:cubicBezTo>
                  <a:pt x="7719" y="8790"/>
                  <a:pt x="7719" y="9011"/>
                  <a:pt x="7845" y="9168"/>
                </a:cubicBezTo>
                <a:cubicBezTo>
                  <a:pt x="8224" y="9578"/>
                  <a:pt x="8696" y="9798"/>
                  <a:pt x="9232" y="9893"/>
                </a:cubicBezTo>
                <a:lnTo>
                  <a:pt x="9232" y="9924"/>
                </a:lnTo>
                <a:cubicBezTo>
                  <a:pt x="9232" y="10712"/>
                  <a:pt x="8602" y="11342"/>
                  <a:pt x="7814" y="11342"/>
                </a:cubicBezTo>
                <a:cubicBezTo>
                  <a:pt x="7026" y="11342"/>
                  <a:pt x="6396" y="10680"/>
                  <a:pt x="6396" y="9924"/>
                </a:cubicBezTo>
                <a:lnTo>
                  <a:pt x="6396" y="2206"/>
                </a:lnTo>
                <a:cubicBezTo>
                  <a:pt x="6396" y="1418"/>
                  <a:pt x="7058" y="788"/>
                  <a:pt x="7814" y="788"/>
                </a:cubicBezTo>
                <a:close/>
                <a:moveTo>
                  <a:pt x="4254" y="0"/>
                </a:moveTo>
                <a:cubicBezTo>
                  <a:pt x="3088" y="0"/>
                  <a:pt x="2143" y="977"/>
                  <a:pt x="2143" y="2111"/>
                </a:cubicBezTo>
                <a:lnTo>
                  <a:pt x="2143" y="2174"/>
                </a:lnTo>
                <a:cubicBezTo>
                  <a:pt x="946" y="2332"/>
                  <a:pt x="1" y="3340"/>
                  <a:pt x="1" y="4600"/>
                </a:cubicBezTo>
                <a:cubicBezTo>
                  <a:pt x="1" y="5104"/>
                  <a:pt x="158" y="5640"/>
                  <a:pt x="442" y="6018"/>
                </a:cubicBezTo>
                <a:cubicBezTo>
                  <a:pt x="158" y="6427"/>
                  <a:pt x="1" y="6931"/>
                  <a:pt x="1" y="7435"/>
                </a:cubicBezTo>
                <a:cubicBezTo>
                  <a:pt x="1" y="8696"/>
                  <a:pt x="946" y="9735"/>
                  <a:pt x="2143" y="9861"/>
                </a:cubicBezTo>
                <a:lnTo>
                  <a:pt x="2143" y="9924"/>
                </a:lnTo>
                <a:cubicBezTo>
                  <a:pt x="2143" y="11090"/>
                  <a:pt x="3088" y="12035"/>
                  <a:pt x="4254" y="12035"/>
                </a:cubicBezTo>
                <a:cubicBezTo>
                  <a:pt x="5010" y="12035"/>
                  <a:pt x="5640" y="11657"/>
                  <a:pt x="6050" y="11058"/>
                </a:cubicBezTo>
                <a:cubicBezTo>
                  <a:pt x="6428" y="11657"/>
                  <a:pt x="7089" y="12035"/>
                  <a:pt x="7814" y="12035"/>
                </a:cubicBezTo>
                <a:cubicBezTo>
                  <a:pt x="8980" y="12035"/>
                  <a:pt x="9925" y="11058"/>
                  <a:pt x="9925" y="9924"/>
                </a:cubicBezTo>
                <a:lnTo>
                  <a:pt x="9925" y="9861"/>
                </a:lnTo>
                <a:cubicBezTo>
                  <a:pt x="11122" y="9704"/>
                  <a:pt x="12067" y="8696"/>
                  <a:pt x="12067" y="7435"/>
                </a:cubicBezTo>
                <a:cubicBezTo>
                  <a:pt x="12067" y="6931"/>
                  <a:pt x="11910" y="6459"/>
                  <a:pt x="11626" y="6018"/>
                </a:cubicBezTo>
                <a:cubicBezTo>
                  <a:pt x="11910" y="5577"/>
                  <a:pt x="12067" y="5104"/>
                  <a:pt x="12067" y="4600"/>
                </a:cubicBezTo>
                <a:cubicBezTo>
                  <a:pt x="12067" y="3371"/>
                  <a:pt x="11154" y="2363"/>
                  <a:pt x="9925" y="2174"/>
                </a:cubicBezTo>
                <a:lnTo>
                  <a:pt x="9925" y="2111"/>
                </a:lnTo>
                <a:cubicBezTo>
                  <a:pt x="9925" y="945"/>
                  <a:pt x="8980" y="0"/>
                  <a:pt x="7814" y="0"/>
                </a:cubicBezTo>
                <a:cubicBezTo>
                  <a:pt x="7089" y="0"/>
                  <a:pt x="6428" y="378"/>
                  <a:pt x="6050" y="977"/>
                </a:cubicBezTo>
                <a:cubicBezTo>
                  <a:pt x="5640" y="378"/>
                  <a:pt x="4979" y="0"/>
                  <a:pt x="42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2" name="Google Shape;972;p50"/>
          <p:cNvGrpSpPr/>
          <p:nvPr/>
        </p:nvGrpSpPr>
        <p:grpSpPr>
          <a:xfrm>
            <a:off x="3492707" y="3682433"/>
            <a:ext cx="365533" cy="415356"/>
            <a:chOff x="-26970350" y="2332550"/>
            <a:chExt cx="259925" cy="295375"/>
          </a:xfrm>
        </p:grpSpPr>
        <p:sp>
          <p:nvSpPr>
            <p:cNvPr id="973" name="Google Shape;973;p50"/>
            <p:cNvSpPr/>
            <p:nvPr/>
          </p:nvSpPr>
          <p:spPr>
            <a:xfrm>
              <a:off x="-26970350" y="2332550"/>
              <a:ext cx="259925" cy="295375"/>
            </a:xfrm>
            <a:custGeom>
              <a:avLst/>
              <a:gdLst/>
              <a:ahLst/>
              <a:cxnLst/>
              <a:rect l="l" t="t" r="r" b="b"/>
              <a:pathLst>
                <a:path w="10397" h="11815" extrusionOk="0">
                  <a:moveTo>
                    <a:pt x="6963" y="662"/>
                  </a:moveTo>
                  <a:cubicBezTo>
                    <a:pt x="7152" y="662"/>
                    <a:pt x="7404" y="693"/>
                    <a:pt x="7593" y="756"/>
                  </a:cubicBezTo>
                  <a:cubicBezTo>
                    <a:pt x="8538" y="977"/>
                    <a:pt x="9294" y="1733"/>
                    <a:pt x="9515" y="2646"/>
                  </a:cubicBezTo>
                  <a:cubicBezTo>
                    <a:pt x="9672" y="3466"/>
                    <a:pt x="9483" y="4285"/>
                    <a:pt x="8979" y="4946"/>
                  </a:cubicBezTo>
                  <a:cubicBezTo>
                    <a:pt x="8475" y="5639"/>
                    <a:pt x="8160" y="6522"/>
                    <a:pt x="8160" y="7467"/>
                  </a:cubicBezTo>
                  <a:lnTo>
                    <a:pt x="8160" y="10208"/>
                  </a:lnTo>
                  <a:cubicBezTo>
                    <a:pt x="8160" y="10712"/>
                    <a:pt x="7719" y="11090"/>
                    <a:pt x="7246" y="11090"/>
                  </a:cubicBezTo>
                  <a:cubicBezTo>
                    <a:pt x="6742" y="11090"/>
                    <a:pt x="6333" y="10680"/>
                    <a:pt x="6333" y="10208"/>
                  </a:cubicBezTo>
                  <a:lnTo>
                    <a:pt x="6333" y="8538"/>
                  </a:lnTo>
                  <a:cubicBezTo>
                    <a:pt x="6333" y="7908"/>
                    <a:pt x="5829" y="7404"/>
                    <a:pt x="5198" y="7404"/>
                  </a:cubicBezTo>
                  <a:cubicBezTo>
                    <a:pt x="4568" y="7404"/>
                    <a:pt x="4064" y="7908"/>
                    <a:pt x="4064" y="8538"/>
                  </a:cubicBezTo>
                  <a:lnTo>
                    <a:pt x="4064" y="10208"/>
                  </a:lnTo>
                  <a:cubicBezTo>
                    <a:pt x="4064" y="10712"/>
                    <a:pt x="3623" y="11090"/>
                    <a:pt x="3151" y="11090"/>
                  </a:cubicBezTo>
                  <a:cubicBezTo>
                    <a:pt x="2647" y="11090"/>
                    <a:pt x="2237" y="10680"/>
                    <a:pt x="2237" y="10208"/>
                  </a:cubicBezTo>
                  <a:lnTo>
                    <a:pt x="2237" y="7467"/>
                  </a:lnTo>
                  <a:cubicBezTo>
                    <a:pt x="2237" y="6522"/>
                    <a:pt x="1953" y="5639"/>
                    <a:pt x="1418" y="4946"/>
                  </a:cubicBezTo>
                  <a:cubicBezTo>
                    <a:pt x="914" y="4285"/>
                    <a:pt x="756" y="3466"/>
                    <a:pt x="945" y="2646"/>
                  </a:cubicBezTo>
                  <a:cubicBezTo>
                    <a:pt x="1166" y="1701"/>
                    <a:pt x="1922" y="945"/>
                    <a:pt x="2867" y="756"/>
                  </a:cubicBezTo>
                  <a:cubicBezTo>
                    <a:pt x="3056" y="693"/>
                    <a:pt x="3308" y="662"/>
                    <a:pt x="3497" y="662"/>
                  </a:cubicBezTo>
                  <a:cubicBezTo>
                    <a:pt x="4064" y="662"/>
                    <a:pt x="4600" y="819"/>
                    <a:pt x="5041" y="1134"/>
                  </a:cubicBezTo>
                  <a:cubicBezTo>
                    <a:pt x="5104" y="1166"/>
                    <a:pt x="5175" y="1181"/>
                    <a:pt x="5242" y="1181"/>
                  </a:cubicBezTo>
                  <a:cubicBezTo>
                    <a:pt x="5309" y="1181"/>
                    <a:pt x="5372" y="1166"/>
                    <a:pt x="5419" y="1134"/>
                  </a:cubicBezTo>
                  <a:cubicBezTo>
                    <a:pt x="5860" y="819"/>
                    <a:pt x="6427" y="662"/>
                    <a:pt x="6963" y="662"/>
                  </a:cubicBezTo>
                  <a:close/>
                  <a:moveTo>
                    <a:pt x="3466" y="0"/>
                  </a:moveTo>
                  <a:cubicBezTo>
                    <a:pt x="3182" y="0"/>
                    <a:pt x="2899" y="32"/>
                    <a:pt x="2678" y="63"/>
                  </a:cubicBezTo>
                  <a:cubicBezTo>
                    <a:pt x="1481" y="347"/>
                    <a:pt x="504" y="1292"/>
                    <a:pt x="221" y="2489"/>
                  </a:cubicBezTo>
                  <a:cubicBezTo>
                    <a:pt x="0" y="3497"/>
                    <a:pt x="189" y="4568"/>
                    <a:pt x="851" y="5387"/>
                  </a:cubicBezTo>
                  <a:cubicBezTo>
                    <a:pt x="1292" y="5954"/>
                    <a:pt x="1544" y="6679"/>
                    <a:pt x="1544" y="7467"/>
                  </a:cubicBezTo>
                  <a:lnTo>
                    <a:pt x="1544" y="10208"/>
                  </a:lnTo>
                  <a:cubicBezTo>
                    <a:pt x="1544" y="11090"/>
                    <a:pt x="2237" y="11814"/>
                    <a:pt x="3151" y="11814"/>
                  </a:cubicBezTo>
                  <a:cubicBezTo>
                    <a:pt x="4064" y="11814"/>
                    <a:pt x="4757" y="11090"/>
                    <a:pt x="4757" y="10208"/>
                  </a:cubicBezTo>
                  <a:lnTo>
                    <a:pt x="4757" y="8538"/>
                  </a:lnTo>
                  <a:cubicBezTo>
                    <a:pt x="4757" y="8317"/>
                    <a:pt x="4946" y="8065"/>
                    <a:pt x="5230" y="8065"/>
                  </a:cubicBezTo>
                  <a:cubicBezTo>
                    <a:pt x="5482" y="8065"/>
                    <a:pt x="5703" y="8254"/>
                    <a:pt x="5703" y="8538"/>
                  </a:cubicBezTo>
                  <a:lnTo>
                    <a:pt x="5703" y="10208"/>
                  </a:lnTo>
                  <a:cubicBezTo>
                    <a:pt x="5703" y="11090"/>
                    <a:pt x="6427" y="11814"/>
                    <a:pt x="7309" y="11814"/>
                  </a:cubicBezTo>
                  <a:cubicBezTo>
                    <a:pt x="8223" y="11814"/>
                    <a:pt x="8948" y="11090"/>
                    <a:pt x="8948" y="10208"/>
                  </a:cubicBezTo>
                  <a:lnTo>
                    <a:pt x="8948" y="7467"/>
                  </a:lnTo>
                  <a:cubicBezTo>
                    <a:pt x="8948" y="6679"/>
                    <a:pt x="9168" y="5954"/>
                    <a:pt x="9609" y="5387"/>
                  </a:cubicBezTo>
                  <a:cubicBezTo>
                    <a:pt x="10145" y="4568"/>
                    <a:pt x="10397" y="3497"/>
                    <a:pt x="10145" y="2489"/>
                  </a:cubicBezTo>
                  <a:cubicBezTo>
                    <a:pt x="9893" y="1292"/>
                    <a:pt x="8885" y="347"/>
                    <a:pt x="7719" y="63"/>
                  </a:cubicBezTo>
                  <a:cubicBezTo>
                    <a:pt x="7435" y="0"/>
                    <a:pt x="7152" y="0"/>
                    <a:pt x="6931" y="0"/>
                  </a:cubicBezTo>
                  <a:cubicBezTo>
                    <a:pt x="6333" y="0"/>
                    <a:pt x="5703" y="158"/>
                    <a:pt x="5198" y="473"/>
                  </a:cubicBezTo>
                  <a:cubicBezTo>
                    <a:pt x="4694" y="158"/>
                    <a:pt x="4064" y="0"/>
                    <a:pt x="3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0"/>
            <p:cNvSpPr/>
            <p:nvPr/>
          </p:nvSpPr>
          <p:spPr>
            <a:xfrm>
              <a:off x="-26831725" y="2365650"/>
              <a:ext cx="82700" cy="81900"/>
            </a:xfrm>
            <a:custGeom>
              <a:avLst/>
              <a:gdLst/>
              <a:ahLst/>
              <a:cxnLst/>
              <a:rect l="l" t="t" r="r" b="b"/>
              <a:pathLst>
                <a:path w="3308" h="3276" extrusionOk="0">
                  <a:moveTo>
                    <a:pt x="1335" y="0"/>
                  </a:moveTo>
                  <a:cubicBezTo>
                    <a:pt x="937" y="0"/>
                    <a:pt x="544" y="121"/>
                    <a:pt x="189" y="377"/>
                  </a:cubicBezTo>
                  <a:cubicBezTo>
                    <a:pt x="32" y="472"/>
                    <a:pt x="0" y="692"/>
                    <a:pt x="126" y="818"/>
                  </a:cubicBezTo>
                  <a:cubicBezTo>
                    <a:pt x="202" y="932"/>
                    <a:pt x="300" y="989"/>
                    <a:pt x="401" y="989"/>
                  </a:cubicBezTo>
                  <a:cubicBezTo>
                    <a:pt x="468" y="989"/>
                    <a:pt x="536" y="963"/>
                    <a:pt x="599" y="913"/>
                  </a:cubicBezTo>
                  <a:cubicBezTo>
                    <a:pt x="818" y="753"/>
                    <a:pt x="1075" y="669"/>
                    <a:pt x="1331" y="669"/>
                  </a:cubicBezTo>
                  <a:cubicBezTo>
                    <a:pt x="1479" y="669"/>
                    <a:pt x="1626" y="698"/>
                    <a:pt x="1764" y="755"/>
                  </a:cubicBezTo>
                  <a:cubicBezTo>
                    <a:pt x="2174" y="913"/>
                    <a:pt x="2457" y="1196"/>
                    <a:pt x="2520" y="1574"/>
                  </a:cubicBezTo>
                  <a:cubicBezTo>
                    <a:pt x="2646" y="1984"/>
                    <a:pt x="2520" y="2394"/>
                    <a:pt x="2300" y="2709"/>
                  </a:cubicBezTo>
                  <a:cubicBezTo>
                    <a:pt x="2174" y="2866"/>
                    <a:pt x="2205" y="3087"/>
                    <a:pt x="2331" y="3181"/>
                  </a:cubicBezTo>
                  <a:cubicBezTo>
                    <a:pt x="2394" y="3244"/>
                    <a:pt x="2489" y="3276"/>
                    <a:pt x="2520" y="3276"/>
                  </a:cubicBezTo>
                  <a:cubicBezTo>
                    <a:pt x="2646" y="3276"/>
                    <a:pt x="2709" y="3244"/>
                    <a:pt x="2804" y="3150"/>
                  </a:cubicBezTo>
                  <a:cubicBezTo>
                    <a:pt x="3182" y="2677"/>
                    <a:pt x="3308" y="2047"/>
                    <a:pt x="3151" y="1417"/>
                  </a:cubicBezTo>
                  <a:cubicBezTo>
                    <a:pt x="3119" y="818"/>
                    <a:pt x="2646" y="377"/>
                    <a:pt x="2048" y="125"/>
                  </a:cubicBezTo>
                  <a:cubicBezTo>
                    <a:pt x="1813" y="43"/>
                    <a:pt x="1573" y="0"/>
                    <a:pt x="1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" name="Google Shape;975;p50"/>
          <p:cNvGrpSpPr/>
          <p:nvPr/>
        </p:nvGrpSpPr>
        <p:grpSpPr>
          <a:xfrm>
            <a:off x="2726764" y="2574593"/>
            <a:ext cx="753300" cy="753300"/>
            <a:chOff x="5176050" y="3456336"/>
            <a:chExt cx="753300" cy="753300"/>
          </a:xfrm>
        </p:grpSpPr>
        <p:sp>
          <p:nvSpPr>
            <p:cNvPr id="915" name="Google Shape;915;p50"/>
            <p:cNvSpPr/>
            <p:nvPr/>
          </p:nvSpPr>
          <p:spPr>
            <a:xfrm>
              <a:off x="5176050" y="3456336"/>
              <a:ext cx="753300" cy="753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0"/>
            <p:cNvSpPr/>
            <p:nvPr/>
          </p:nvSpPr>
          <p:spPr>
            <a:xfrm>
              <a:off x="5357299" y="3625275"/>
              <a:ext cx="413230" cy="415374"/>
            </a:xfrm>
            <a:custGeom>
              <a:avLst/>
              <a:gdLst/>
              <a:ahLst/>
              <a:cxnLst/>
              <a:rect l="l" t="t" r="r" b="b"/>
              <a:pathLst>
                <a:path w="11815" h="11878" extrusionOk="0">
                  <a:moveTo>
                    <a:pt x="6301" y="725"/>
                  </a:moveTo>
                  <a:lnTo>
                    <a:pt x="6301" y="1670"/>
                  </a:lnTo>
                  <a:cubicBezTo>
                    <a:pt x="6301" y="2143"/>
                    <a:pt x="6490" y="2584"/>
                    <a:pt x="6805" y="2899"/>
                  </a:cubicBezTo>
                  <a:lnTo>
                    <a:pt x="7120" y="3214"/>
                  </a:lnTo>
                  <a:cubicBezTo>
                    <a:pt x="7026" y="3340"/>
                    <a:pt x="6868" y="3529"/>
                    <a:pt x="6742" y="3781"/>
                  </a:cubicBezTo>
                  <a:lnTo>
                    <a:pt x="6648" y="3781"/>
                  </a:lnTo>
                  <a:cubicBezTo>
                    <a:pt x="6459" y="3576"/>
                    <a:pt x="6191" y="3474"/>
                    <a:pt x="5923" y="3474"/>
                  </a:cubicBezTo>
                  <a:cubicBezTo>
                    <a:pt x="5656" y="3474"/>
                    <a:pt x="5388" y="3576"/>
                    <a:pt x="5199" y="3781"/>
                  </a:cubicBezTo>
                  <a:lnTo>
                    <a:pt x="5167" y="3813"/>
                  </a:lnTo>
                  <a:cubicBezTo>
                    <a:pt x="5167" y="3813"/>
                    <a:pt x="5167" y="3781"/>
                    <a:pt x="5136" y="3781"/>
                  </a:cubicBezTo>
                  <a:cubicBezTo>
                    <a:pt x="5010" y="3529"/>
                    <a:pt x="4884" y="3372"/>
                    <a:pt x="4758" y="3214"/>
                  </a:cubicBezTo>
                  <a:lnTo>
                    <a:pt x="5073" y="2899"/>
                  </a:lnTo>
                  <a:cubicBezTo>
                    <a:pt x="5388" y="2584"/>
                    <a:pt x="5608" y="2143"/>
                    <a:pt x="5608" y="1670"/>
                  </a:cubicBezTo>
                  <a:lnTo>
                    <a:pt x="5608" y="725"/>
                  </a:lnTo>
                  <a:close/>
                  <a:moveTo>
                    <a:pt x="3970" y="3529"/>
                  </a:moveTo>
                  <a:cubicBezTo>
                    <a:pt x="4159" y="3529"/>
                    <a:pt x="4348" y="3687"/>
                    <a:pt x="4506" y="4002"/>
                  </a:cubicBezTo>
                  <a:cubicBezTo>
                    <a:pt x="4569" y="4128"/>
                    <a:pt x="4600" y="4285"/>
                    <a:pt x="4663" y="4474"/>
                  </a:cubicBezTo>
                  <a:cubicBezTo>
                    <a:pt x="4758" y="4852"/>
                    <a:pt x="4821" y="5293"/>
                    <a:pt x="4852" y="5829"/>
                  </a:cubicBezTo>
                  <a:lnTo>
                    <a:pt x="3812" y="6837"/>
                  </a:lnTo>
                  <a:lnTo>
                    <a:pt x="3340" y="6396"/>
                  </a:lnTo>
                  <a:cubicBezTo>
                    <a:pt x="3293" y="6333"/>
                    <a:pt x="3206" y="6302"/>
                    <a:pt x="3115" y="6302"/>
                  </a:cubicBezTo>
                  <a:cubicBezTo>
                    <a:pt x="3025" y="6302"/>
                    <a:pt x="2930" y="6333"/>
                    <a:pt x="2867" y="6396"/>
                  </a:cubicBezTo>
                  <a:cubicBezTo>
                    <a:pt x="2804" y="6491"/>
                    <a:pt x="2804" y="6554"/>
                    <a:pt x="2804" y="6648"/>
                  </a:cubicBezTo>
                  <a:cubicBezTo>
                    <a:pt x="2804" y="6711"/>
                    <a:pt x="2836" y="6837"/>
                    <a:pt x="2930" y="6869"/>
                  </a:cubicBezTo>
                  <a:lnTo>
                    <a:pt x="3340" y="7310"/>
                  </a:lnTo>
                  <a:lnTo>
                    <a:pt x="2206" y="8444"/>
                  </a:lnTo>
                  <a:cubicBezTo>
                    <a:pt x="2080" y="8570"/>
                    <a:pt x="2080" y="8822"/>
                    <a:pt x="2206" y="8916"/>
                  </a:cubicBezTo>
                  <a:cubicBezTo>
                    <a:pt x="2300" y="9011"/>
                    <a:pt x="2363" y="9042"/>
                    <a:pt x="2458" y="9042"/>
                  </a:cubicBezTo>
                  <a:cubicBezTo>
                    <a:pt x="2521" y="9042"/>
                    <a:pt x="2647" y="9011"/>
                    <a:pt x="2678" y="8916"/>
                  </a:cubicBezTo>
                  <a:lnTo>
                    <a:pt x="4852" y="6743"/>
                  </a:lnTo>
                  <a:lnTo>
                    <a:pt x="4852" y="6806"/>
                  </a:lnTo>
                  <a:cubicBezTo>
                    <a:pt x="4758" y="7971"/>
                    <a:pt x="4569" y="8979"/>
                    <a:pt x="4254" y="9358"/>
                  </a:cubicBezTo>
                  <a:cubicBezTo>
                    <a:pt x="3970" y="9767"/>
                    <a:pt x="3529" y="9988"/>
                    <a:pt x="3056" y="10271"/>
                  </a:cubicBezTo>
                  <a:cubicBezTo>
                    <a:pt x="2867" y="10397"/>
                    <a:pt x="2710" y="10492"/>
                    <a:pt x="2521" y="10618"/>
                  </a:cubicBezTo>
                  <a:cubicBezTo>
                    <a:pt x="2111" y="10901"/>
                    <a:pt x="1702" y="11185"/>
                    <a:pt x="1292" y="11185"/>
                  </a:cubicBezTo>
                  <a:cubicBezTo>
                    <a:pt x="851" y="11122"/>
                    <a:pt x="662" y="10712"/>
                    <a:pt x="693" y="9862"/>
                  </a:cubicBezTo>
                  <a:cubicBezTo>
                    <a:pt x="756" y="8759"/>
                    <a:pt x="1261" y="7152"/>
                    <a:pt x="1954" y="5766"/>
                  </a:cubicBezTo>
                  <a:cubicBezTo>
                    <a:pt x="2332" y="5104"/>
                    <a:pt x="2710" y="4506"/>
                    <a:pt x="3056" y="4128"/>
                  </a:cubicBezTo>
                  <a:cubicBezTo>
                    <a:pt x="3434" y="3781"/>
                    <a:pt x="3749" y="3529"/>
                    <a:pt x="3970" y="3529"/>
                  </a:cubicBezTo>
                  <a:close/>
                  <a:moveTo>
                    <a:pt x="7845" y="3624"/>
                  </a:moveTo>
                  <a:cubicBezTo>
                    <a:pt x="8066" y="3624"/>
                    <a:pt x="8381" y="3813"/>
                    <a:pt x="8759" y="4191"/>
                  </a:cubicBezTo>
                  <a:cubicBezTo>
                    <a:pt x="9105" y="4600"/>
                    <a:pt x="9483" y="5136"/>
                    <a:pt x="9861" y="5860"/>
                  </a:cubicBezTo>
                  <a:cubicBezTo>
                    <a:pt x="10555" y="7247"/>
                    <a:pt x="11059" y="8853"/>
                    <a:pt x="11122" y="9956"/>
                  </a:cubicBezTo>
                  <a:cubicBezTo>
                    <a:pt x="11153" y="10744"/>
                    <a:pt x="10933" y="11185"/>
                    <a:pt x="10523" y="11185"/>
                  </a:cubicBezTo>
                  <a:cubicBezTo>
                    <a:pt x="10504" y="11186"/>
                    <a:pt x="10485" y="11187"/>
                    <a:pt x="10466" y="11187"/>
                  </a:cubicBezTo>
                  <a:cubicBezTo>
                    <a:pt x="10072" y="11187"/>
                    <a:pt x="9655" y="10888"/>
                    <a:pt x="9294" y="10618"/>
                  </a:cubicBezTo>
                  <a:cubicBezTo>
                    <a:pt x="9105" y="10492"/>
                    <a:pt x="8948" y="10397"/>
                    <a:pt x="8727" y="10271"/>
                  </a:cubicBezTo>
                  <a:cubicBezTo>
                    <a:pt x="8286" y="9988"/>
                    <a:pt x="7845" y="9767"/>
                    <a:pt x="7562" y="9358"/>
                  </a:cubicBezTo>
                  <a:cubicBezTo>
                    <a:pt x="7278" y="8979"/>
                    <a:pt x="7057" y="7971"/>
                    <a:pt x="6963" y="6869"/>
                  </a:cubicBezTo>
                  <a:lnTo>
                    <a:pt x="6963" y="6837"/>
                  </a:lnTo>
                  <a:lnTo>
                    <a:pt x="9137" y="9011"/>
                  </a:lnTo>
                  <a:cubicBezTo>
                    <a:pt x="9200" y="9074"/>
                    <a:pt x="9294" y="9137"/>
                    <a:pt x="9357" y="9137"/>
                  </a:cubicBezTo>
                  <a:cubicBezTo>
                    <a:pt x="9452" y="9137"/>
                    <a:pt x="9578" y="9074"/>
                    <a:pt x="9609" y="9011"/>
                  </a:cubicBezTo>
                  <a:cubicBezTo>
                    <a:pt x="9735" y="8885"/>
                    <a:pt x="9735" y="8633"/>
                    <a:pt x="9609" y="8538"/>
                  </a:cubicBezTo>
                  <a:lnTo>
                    <a:pt x="8475" y="7404"/>
                  </a:lnTo>
                  <a:lnTo>
                    <a:pt x="8885" y="6963"/>
                  </a:lnTo>
                  <a:cubicBezTo>
                    <a:pt x="9011" y="6837"/>
                    <a:pt x="9011" y="6617"/>
                    <a:pt x="8885" y="6491"/>
                  </a:cubicBezTo>
                  <a:cubicBezTo>
                    <a:pt x="8838" y="6428"/>
                    <a:pt x="8751" y="6396"/>
                    <a:pt x="8660" y="6396"/>
                  </a:cubicBezTo>
                  <a:cubicBezTo>
                    <a:pt x="8570" y="6396"/>
                    <a:pt x="8475" y="6428"/>
                    <a:pt x="8412" y="6491"/>
                  </a:cubicBezTo>
                  <a:lnTo>
                    <a:pt x="8003" y="6932"/>
                  </a:lnTo>
                  <a:lnTo>
                    <a:pt x="6963" y="5892"/>
                  </a:lnTo>
                  <a:cubicBezTo>
                    <a:pt x="6994" y="5388"/>
                    <a:pt x="7057" y="4915"/>
                    <a:pt x="7152" y="4569"/>
                  </a:cubicBezTo>
                  <a:cubicBezTo>
                    <a:pt x="7215" y="4411"/>
                    <a:pt x="7278" y="4222"/>
                    <a:pt x="7310" y="4096"/>
                  </a:cubicBezTo>
                  <a:cubicBezTo>
                    <a:pt x="7499" y="3781"/>
                    <a:pt x="7656" y="3624"/>
                    <a:pt x="7845" y="3624"/>
                  </a:cubicBezTo>
                  <a:close/>
                  <a:moveTo>
                    <a:pt x="5230" y="1"/>
                  </a:moveTo>
                  <a:cubicBezTo>
                    <a:pt x="5041" y="1"/>
                    <a:pt x="4884" y="158"/>
                    <a:pt x="4884" y="347"/>
                  </a:cubicBezTo>
                  <a:lnTo>
                    <a:pt x="4884" y="1639"/>
                  </a:lnTo>
                  <a:cubicBezTo>
                    <a:pt x="4884" y="1922"/>
                    <a:pt x="4758" y="2206"/>
                    <a:pt x="4569" y="2395"/>
                  </a:cubicBezTo>
                  <a:lnTo>
                    <a:pt x="4096" y="2868"/>
                  </a:lnTo>
                  <a:lnTo>
                    <a:pt x="4002" y="2868"/>
                  </a:lnTo>
                  <a:cubicBezTo>
                    <a:pt x="3991" y="2867"/>
                    <a:pt x="3981" y="2867"/>
                    <a:pt x="3970" y="2867"/>
                  </a:cubicBezTo>
                  <a:cubicBezTo>
                    <a:pt x="2880" y="2867"/>
                    <a:pt x="1886" y="4484"/>
                    <a:pt x="1387" y="5451"/>
                  </a:cubicBezTo>
                  <a:cubicBezTo>
                    <a:pt x="599" y="6963"/>
                    <a:pt x="63" y="8601"/>
                    <a:pt x="32" y="9862"/>
                  </a:cubicBezTo>
                  <a:cubicBezTo>
                    <a:pt x="0" y="10429"/>
                    <a:pt x="63" y="10901"/>
                    <a:pt x="284" y="11216"/>
                  </a:cubicBezTo>
                  <a:cubicBezTo>
                    <a:pt x="473" y="11657"/>
                    <a:pt x="820" y="11878"/>
                    <a:pt x="1292" y="11878"/>
                  </a:cubicBezTo>
                  <a:lnTo>
                    <a:pt x="1387" y="11878"/>
                  </a:lnTo>
                  <a:cubicBezTo>
                    <a:pt x="1954" y="11878"/>
                    <a:pt x="2489" y="11531"/>
                    <a:pt x="2962" y="11216"/>
                  </a:cubicBezTo>
                  <a:cubicBezTo>
                    <a:pt x="3119" y="11090"/>
                    <a:pt x="3277" y="10964"/>
                    <a:pt x="3434" y="10901"/>
                  </a:cubicBezTo>
                  <a:cubicBezTo>
                    <a:pt x="3970" y="10586"/>
                    <a:pt x="4474" y="10303"/>
                    <a:pt x="4852" y="9799"/>
                  </a:cubicBezTo>
                  <a:cubicBezTo>
                    <a:pt x="5199" y="9263"/>
                    <a:pt x="5482" y="8223"/>
                    <a:pt x="5545" y="6963"/>
                  </a:cubicBezTo>
                  <a:cubicBezTo>
                    <a:pt x="5545" y="6648"/>
                    <a:pt x="5577" y="6365"/>
                    <a:pt x="5545" y="6081"/>
                  </a:cubicBezTo>
                  <a:lnTo>
                    <a:pt x="5545" y="5987"/>
                  </a:lnTo>
                  <a:cubicBezTo>
                    <a:pt x="5545" y="5451"/>
                    <a:pt x="5482" y="4978"/>
                    <a:pt x="5388" y="4569"/>
                  </a:cubicBezTo>
                  <a:lnTo>
                    <a:pt x="5671" y="4285"/>
                  </a:lnTo>
                  <a:cubicBezTo>
                    <a:pt x="5734" y="4222"/>
                    <a:pt x="5821" y="4191"/>
                    <a:pt x="5908" y="4191"/>
                  </a:cubicBezTo>
                  <a:cubicBezTo>
                    <a:pt x="5994" y="4191"/>
                    <a:pt x="6081" y="4222"/>
                    <a:pt x="6144" y="4285"/>
                  </a:cubicBezTo>
                  <a:lnTo>
                    <a:pt x="6427" y="4569"/>
                  </a:lnTo>
                  <a:cubicBezTo>
                    <a:pt x="6270" y="5230"/>
                    <a:pt x="6207" y="6050"/>
                    <a:pt x="6270" y="6963"/>
                  </a:cubicBezTo>
                  <a:cubicBezTo>
                    <a:pt x="6333" y="8223"/>
                    <a:pt x="6616" y="9295"/>
                    <a:pt x="6963" y="9799"/>
                  </a:cubicBezTo>
                  <a:cubicBezTo>
                    <a:pt x="7310" y="10303"/>
                    <a:pt x="7845" y="10618"/>
                    <a:pt x="8381" y="10901"/>
                  </a:cubicBezTo>
                  <a:cubicBezTo>
                    <a:pt x="8538" y="10964"/>
                    <a:pt x="8696" y="11090"/>
                    <a:pt x="8853" y="11216"/>
                  </a:cubicBezTo>
                  <a:cubicBezTo>
                    <a:pt x="9326" y="11531"/>
                    <a:pt x="9830" y="11878"/>
                    <a:pt x="10429" y="11878"/>
                  </a:cubicBezTo>
                  <a:lnTo>
                    <a:pt x="10523" y="11878"/>
                  </a:lnTo>
                  <a:cubicBezTo>
                    <a:pt x="10996" y="11846"/>
                    <a:pt x="11342" y="11594"/>
                    <a:pt x="11531" y="11216"/>
                  </a:cubicBezTo>
                  <a:cubicBezTo>
                    <a:pt x="11720" y="10870"/>
                    <a:pt x="11815" y="10429"/>
                    <a:pt x="11783" y="9862"/>
                  </a:cubicBezTo>
                  <a:cubicBezTo>
                    <a:pt x="11720" y="8664"/>
                    <a:pt x="11216" y="6963"/>
                    <a:pt x="10429" y="5451"/>
                  </a:cubicBezTo>
                  <a:cubicBezTo>
                    <a:pt x="9924" y="4474"/>
                    <a:pt x="8885" y="2868"/>
                    <a:pt x="7782" y="2868"/>
                  </a:cubicBezTo>
                  <a:lnTo>
                    <a:pt x="7751" y="2868"/>
                  </a:lnTo>
                  <a:lnTo>
                    <a:pt x="7278" y="2395"/>
                  </a:lnTo>
                  <a:cubicBezTo>
                    <a:pt x="7089" y="2206"/>
                    <a:pt x="6963" y="1922"/>
                    <a:pt x="6963" y="1639"/>
                  </a:cubicBezTo>
                  <a:lnTo>
                    <a:pt x="6963" y="347"/>
                  </a:lnTo>
                  <a:cubicBezTo>
                    <a:pt x="6963" y="158"/>
                    <a:pt x="6805" y="1"/>
                    <a:pt x="66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964;p50">
            <a:extLst>
              <a:ext uri="{FF2B5EF4-FFF2-40B4-BE49-F238E27FC236}">
                <a16:creationId xmlns:a16="http://schemas.microsoft.com/office/drawing/2014/main" id="{B58DFDAF-37E8-493E-82E5-DA8CD9A5B31B}"/>
              </a:ext>
            </a:extLst>
          </p:cNvPr>
          <p:cNvSpPr/>
          <p:nvPr/>
        </p:nvSpPr>
        <p:spPr>
          <a:xfrm>
            <a:off x="4263929" y="3766950"/>
            <a:ext cx="753300" cy="75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71;p50">
            <a:extLst>
              <a:ext uri="{FF2B5EF4-FFF2-40B4-BE49-F238E27FC236}">
                <a16:creationId xmlns:a16="http://schemas.microsoft.com/office/drawing/2014/main" id="{2C40F140-6C2B-4DAD-8B4F-C6264A07B00E}"/>
              </a:ext>
            </a:extLst>
          </p:cNvPr>
          <p:cNvSpPr/>
          <p:nvPr/>
        </p:nvSpPr>
        <p:spPr>
          <a:xfrm>
            <a:off x="4440916" y="3950339"/>
            <a:ext cx="398063" cy="397007"/>
          </a:xfrm>
          <a:custGeom>
            <a:avLst/>
            <a:gdLst/>
            <a:ahLst/>
            <a:cxnLst/>
            <a:rect l="l" t="t" r="r" b="b"/>
            <a:pathLst>
              <a:path w="12068" h="12036" extrusionOk="0">
                <a:moveTo>
                  <a:pt x="4222" y="630"/>
                </a:moveTo>
                <a:cubicBezTo>
                  <a:pt x="5010" y="630"/>
                  <a:pt x="5640" y="1292"/>
                  <a:pt x="5640" y="2048"/>
                </a:cubicBezTo>
                <a:lnTo>
                  <a:pt x="5640" y="9767"/>
                </a:lnTo>
                <a:cubicBezTo>
                  <a:pt x="5703" y="10617"/>
                  <a:pt x="5073" y="11311"/>
                  <a:pt x="4285" y="11311"/>
                </a:cubicBezTo>
                <a:cubicBezTo>
                  <a:pt x="3498" y="11311"/>
                  <a:pt x="2868" y="10680"/>
                  <a:pt x="2868" y="9893"/>
                </a:cubicBezTo>
                <a:lnTo>
                  <a:pt x="2868" y="9830"/>
                </a:lnTo>
                <a:cubicBezTo>
                  <a:pt x="3403" y="9767"/>
                  <a:pt x="3907" y="9515"/>
                  <a:pt x="4254" y="9137"/>
                </a:cubicBezTo>
                <a:cubicBezTo>
                  <a:pt x="4380" y="9011"/>
                  <a:pt x="4380" y="8790"/>
                  <a:pt x="4254" y="8633"/>
                </a:cubicBezTo>
                <a:cubicBezTo>
                  <a:pt x="4191" y="8570"/>
                  <a:pt x="4104" y="8538"/>
                  <a:pt x="4014" y="8538"/>
                </a:cubicBezTo>
                <a:cubicBezTo>
                  <a:pt x="3923" y="8538"/>
                  <a:pt x="3829" y="8570"/>
                  <a:pt x="3750" y="8633"/>
                </a:cubicBezTo>
                <a:cubicBezTo>
                  <a:pt x="3435" y="8948"/>
                  <a:pt x="2962" y="9137"/>
                  <a:pt x="2490" y="9137"/>
                </a:cubicBezTo>
                <a:cubicBezTo>
                  <a:pt x="1513" y="9137"/>
                  <a:pt x="725" y="8349"/>
                  <a:pt x="725" y="7372"/>
                </a:cubicBezTo>
                <a:cubicBezTo>
                  <a:pt x="725" y="7057"/>
                  <a:pt x="788" y="6742"/>
                  <a:pt x="946" y="6490"/>
                </a:cubicBezTo>
                <a:cubicBezTo>
                  <a:pt x="1387" y="6805"/>
                  <a:pt x="1891" y="6994"/>
                  <a:pt x="2490" y="6994"/>
                </a:cubicBezTo>
                <a:cubicBezTo>
                  <a:pt x="2679" y="6994"/>
                  <a:pt x="2836" y="6837"/>
                  <a:pt x="2836" y="6648"/>
                </a:cubicBezTo>
                <a:cubicBezTo>
                  <a:pt x="2836" y="6459"/>
                  <a:pt x="2679" y="6301"/>
                  <a:pt x="2490" y="6301"/>
                </a:cubicBezTo>
                <a:cubicBezTo>
                  <a:pt x="1513" y="6301"/>
                  <a:pt x="725" y="5514"/>
                  <a:pt x="725" y="4537"/>
                </a:cubicBezTo>
                <a:cubicBezTo>
                  <a:pt x="725" y="3623"/>
                  <a:pt x="1387" y="2899"/>
                  <a:pt x="2238" y="2804"/>
                </a:cubicBezTo>
                <a:cubicBezTo>
                  <a:pt x="2521" y="3623"/>
                  <a:pt x="3309" y="4159"/>
                  <a:pt x="4222" y="4159"/>
                </a:cubicBezTo>
                <a:cubicBezTo>
                  <a:pt x="4411" y="4159"/>
                  <a:pt x="4569" y="4001"/>
                  <a:pt x="4569" y="3812"/>
                </a:cubicBezTo>
                <a:cubicBezTo>
                  <a:pt x="4569" y="3623"/>
                  <a:pt x="4411" y="3466"/>
                  <a:pt x="4222" y="3466"/>
                </a:cubicBezTo>
                <a:cubicBezTo>
                  <a:pt x="3435" y="3466"/>
                  <a:pt x="2805" y="2836"/>
                  <a:pt x="2805" y="2048"/>
                </a:cubicBezTo>
                <a:cubicBezTo>
                  <a:pt x="2805" y="1261"/>
                  <a:pt x="3435" y="630"/>
                  <a:pt x="4222" y="630"/>
                </a:cubicBezTo>
                <a:close/>
                <a:moveTo>
                  <a:pt x="7814" y="788"/>
                </a:moveTo>
                <a:cubicBezTo>
                  <a:pt x="8602" y="788"/>
                  <a:pt x="9232" y="1418"/>
                  <a:pt x="9232" y="2206"/>
                </a:cubicBezTo>
                <a:cubicBezTo>
                  <a:pt x="9232" y="2993"/>
                  <a:pt x="8602" y="3623"/>
                  <a:pt x="7814" y="3623"/>
                </a:cubicBezTo>
                <a:cubicBezTo>
                  <a:pt x="7593" y="3623"/>
                  <a:pt x="7436" y="3781"/>
                  <a:pt x="7436" y="3970"/>
                </a:cubicBezTo>
                <a:cubicBezTo>
                  <a:pt x="7436" y="4159"/>
                  <a:pt x="7593" y="4316"/>
                  <a:pt x="7814" y="4316"/>
                </a:cubicBezTo>
                <a:cubicBezTo>
                  <a:pt x="8696" y="4316"/>
                  <a:pt x="9484" y="3749"/>
                  <a:pt x="9767" y="2962"/>
                </a:cubicBezTo>
                <a:cubicBezTo>
                  <a:pt x="10649" y="3056"/>
                  <a:pt x="11311" y="3812"/>
                  <a:pt x="11311" y="4695"/>
                </a:cubicBezTo>
                <a:cubicBezTo>
                  <a:pt x="11311" y="5671"/>
                  <a:pt x="10523" y="6459"/>
                  <a:pt x="9547" y="6459"/>
                </a:cubicBezTo>
                <a:cubicBezTo>
                  <a:pt x="9326" y="6459"/>
                  <a:pt x="9169" y="6616"/>
                  <a:pt x="9169" y="6805"/>
                </a:cubicBezTo>
                <a:cubicBezTo>
                  <a:pt x="9169" y="6994"/>
                  <a:pt x="9326" y="7152"/>
                  <a:pt x="9547" y="7152"/>
                </a:cubicBezTo>
                <a:cubicBezTo>
                  <a:pt x="10114" y="7152"/>
                  <a:pt x="10649" y="6963"/>
                  <a:pt x="11059" y="6648"/>
                </a:cubicBezTo>
                <a:cubicBezTo>
                  <a:pt x="11217" y="6931"/>
                  <a:pt x="11311" y="7215"/>
                  <a:pt x="11311" y="7530"/>
                </a:cubicBezTo>
                <a:cubicBezTo>
                  <a:pt x="11374" y="8381"/>
                  <a:pt x="10586" y="9168"/>
                  <a:pt x="9610" y="9168"/>
                </a:cubicBezTo>
                <a:cubicBezTo>
                  <a:pt x="9137" y="9168"/>
                  <a:pt x="8696" y="8979"/>
                  <a:pt x="8350" y="8664"/>
                </a:cubicBezTo>
                <a:cubicBezTo>
                  <a:pt x="8287" y="8601"/>
                  <a:pt x="8200" y="8570"/>
                  <a:pt x="8109" y="8570"/>
                </a:cubicBezTo>
                <a:cubicBezTo>
                  <a:pt x="8019" y="8570"/>
                  <a:pt x="7924" y="8601"/>
                  <a:pt x="7845" y="8664"/>
                </a:cubicBezTo>
                <a:cubicBezTo>
                  <a:pt x="7719" y="8790"/>
                  <a:pt x="7719" y="9011"/>
                  <a:pt x="7845" y="9168"/>
                </a:cubicBezTo>
                <a:cubicBezTo>
                  <a:pt x="8224" y="9578"/>
                  <a:pt x="8696" y="9798"/>
                  <a:pt x="9232" y="9893"/>
                </a:cubicBezTo>
                <a:lnTo>
                  <a:pt x="9232" y="9924"/>
                </a:lnTo>
                <a:cubicBezTo>
                  <a:pt x="9232" y="10712"/>
                  <a:pt x="8602" y="11342"/>
                  <a:pt x="7814" y="11342"/>
                </a:cubicBezTo>
                <a:cubicBezTo>
                  <a:pt x="7026" y="11342"/>
                  <a:pt x="6396" y="10680"/>
                  <a:pt x="6396" y="9924"/>
                </a:cubicBezTo>
                <a:lnTo>
                  <a:pt x="6396" y="2206"/>
                </a:lnTo>
                <a:cubicBezTo>
                  <a:pt x="6396" y="1418"/>
                  <a:pt x="7058" y="788"/>
                  <a:pt x="7814" y="788"/>
                </a:cubicBezTo>
                <a:close/>
                <a:moveTo>
                  <a:pt x="4254" y="0"/>
                </a:moveTo>
                <a:cubicBezTo>
                  <a:pt x="3088" y="0"/>
                  <a:pt x="2143" y="977"/>
                  <a:pt x="2143" y="2111"/>
                </a:cubicBezTo>
                <a:lnTo>
                  <a:pt x="2143" y="2174"/>
                </a:lnTo>
                <a:cubicBezTo>
                  <a:pt x="946" y="2332"/>
                  <a:pt x="1" y="3340"/>
                  <a:pt x="1" y="4600"/>
                </a:cubicBezTo>
                <a:cubicBezTo>
                  <a:pt x="1" y="5104"/>
                  <a:pt x="158" y="5640"/>
                  <a:pt x="442" y="6018"/>
                </a:cubicBezTo>
                <a:cubicBezTo>
                  <a:pt x="158" y="6427"/>
                  <a:pt x="1" y="6931"/>
                  <a:pt x="1" y="7435"/>
                </a:cubicBezTo>
                <a:cubicBezTo>
                  <a:pt x="1" y="8696"/>
                  <a:pt x="946" y="9735"/>
                  <a:pt x="2143" y="9861"/>
                </a:cubicBezTo>
                <a:lnTo>
                  <a:pt x="2143" y="9924"/>
                </a:lnTo>
                <a:cubicBezTo>
                  <a:pt x="2143" y="11090"/>
                  <a:pt x="3088" y="12035"/>
                  <a:pt x="4254" y="12035"/>
                </a:cubicBezTo>
                <a:cubicBezTo>
                  <a:pt x="5010" y="12035"/>
                  <a:pt x="5640" y="11657"/>
                  <a:pt x="6050" y="11058"/>
                </a:cubicBezTo>
                <a:cubicBezTo>
                  <a:pt x="6428" y="11657"/>
                  <a:pt x="7089" y="12035"/>
                  <a:pt x="7814" y="12035"/>
                </a:cubicBezTo>
                <a:cubicBezTo>
                  <a:pt x="8980" y="12035"/>
                  <a:pt x="9925" y="11058"/>
                  <a:pt x="9925" y="9924"/>
                </a:cubicBezTo>
                <a:lnTo>
                  <a:pt x="9925" y="9861"/>
                </a:lnTo>
                <a:cubicBezTo>
                  <a:pt x="11122" y="9704"/>
                  <a:pt x="12067" y="8696"/>
                  <a:pt x="12067" y="7435"/>
                </a:cubicBezTo>
                <a:cubicBezTo>
                  <a:pt x="12067" y="6931"/>
                  <a:pt x="11910" y="6459"/>
                  <a:pt x="11626" y="6018"/>
                </a:cubicBezTo>
                <a:cubicBezTo>
                  <a:pt x="11910" y="5577"/>
                  <a:pt x="12067" y="5104"/>
                  <a:pt x="12067" y="4600"/>
                </a:cubicBezTo>
                <a:cubicBezTo>
                  <a:pt x="12067" y="3371"/>
                  <a:pt x="11154" y="2363"/>
                  <a:pt x="9925" y="2174"/>
                </a:cubicBezTo>
                <a:lnTo>
                  <a:pt x="9925" y="2111"/>
                </a:lnTo>
                <a:cubicBezTo>
                  <a:pt x="9925" y="945"/>
                  <a:pt x="8980" y="0"/>
                  <a:pt x="7814" y="0"/>
                </a:cubicBezTo>
                <a:cubicBezTo>
                  <a:pt x="7089" y="0"/>
                  <a:pt x="6428" y="378"/>
                  <a:pt x="6050" y="977"/>
                </a:cubicBezTo>
                <a:cubicBezTo>
                  <a:pt x="5640" y="378"/>
                  <a:pt x="4979" y="0"/>
                  <a:pt x="42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A27FF73E-809E-4914-97D3-AFD23A15ACE0}"/>
              </a:ext>
            </a:extLst>
          </p:cNvPr>
          <p:cNvSpPr txBox="1"/>
          <p:nvPr/>
        </p:nvSpPr>
        <p:spPr>
          <a:xfrm>
            <a:off x="1119991" y="1993733"/>
            <a:ext cx="2360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8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Android Studio </a:t>
            </a:r>
          </a:p>
          <a:p>
            <a:r>
              <a:rPr lang="zh-TW" altLang="en" sz="18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內建資料庫系統</a:t>
            </a:r>
            <a:endParaRPr lang="en" altLang="zh-TW" sz="1800">
              <a:solidFill>
                <a:schemeClr val="lt2"/>
              </a:solidFill>
              <a:latin typeface="Questrial"/>
              <a:ea typeface="Questrial"/>
              <a:cs typeface="Questrial"/>
            </a:endParaRPr>
          </a:p>
        </p:txBody>
      </p:sp>
      <p:cxnSp>
        <p:nvCxnSpPr>
          <p:cNvPr id="93" name="Google Shape;913;p50">
            <a:extLst>
              <a:ext uri="{FF2B5EF4-FFF2-40B4-BE49-F238E27FC236}">
                <a16:creationId xmlns:a16="http://schemas.microsoft.com/office/drawing/2014/main" id="{6A1F5BF6-2AD3-43FF-8094-0E894F5FC2F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15086" y="4633362"/>
            <a:ext cx="220386" cy="309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96" name="Google Shape;921;p50">
            <a:extLst>
              <a:ext uri="{FF2B5EF4-FFF2-40B4-BE49-F238E27FC236}">
                <a16:creationId xmlns:a16="http://schemas.microsoft.com/office/drawing/2014/main" id="{0E860AEE-168C-45E3-ACC5-EA01993D0DBC}"/>
              </a:ext>
            </a:extLst>
          </p:cNvPr>
          <p:cNvSpPr txBox="1">
            <a:spLocks/>
          </p:cNvSpPr>
          <p:nvPr/>
        </p:nvSpPr>
        <p:spPr>
          <a:xfrm>
            <a:off x="3379858" y="4660691"/>
            <a:ext cx="2538742" cy="519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rlow Semi Condensed"/>
              <a:buNone/>
              <a:defRPr sz="2000" b="1" i="0" u="none" strike="noStrike" cap="non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rlow Semi Condensed"/>
              <a:buNone/>
              <a:defRPr sz="1800" b="1" i="0" u="none" strike="noStrike" cap="none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rlow Semi Condensed"/>
              <a:buNone/>
              <a:defRPr sz="1800" b="1" i="0" u="none" strike="noStrike" cap="none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rlow Semi Condensed"/>
              <a:buNone/>
              <a:defRPr sz="1800" b="1" i="0" u="none" strike="noStrike" cap="none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rlow Semi Condensed"/>
              <a:buNone/>
              <a:defRPr sz="1800" b="1" i="0" u="none" strike="noStrike" cap="none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rlow Semi Condensed"/>
              <a:buNone/>
              <a:defRPr sz="1800" b="1" i="0" u="none" strike="noStrike" cap="none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rlow Semi Condensed"/>
              <a:buNone/>
              <a:defRPr sz="1800" b="1" i="0" u="none" strike="noStrike" cap="none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rlow Semi Condensed"/>
              <a:buNone/>
              <a:defRPr sz="1800" b="1" i="0" u="none" strike="noStrike" cap="none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rlow Semi Condensed"/>
              <a:buNone/>
              <a:defRPr sz="1800" b="1" i="0" u="none" strike="noStrike" cap="none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br>
              <a:rPr lang="en-US" altLang="zh-TW"/>
            </a:br>
            <a:r>
              <a:rPr lang="en-US" altLang="zh-TW"/>
              <a:t>INTERNET</a:t>
            </a:r>
            <a:br>
              <a:rPr lang="en-US" altLang="zh-TW"/>
            </a:br>
            <a:endParaRPr lang="en"/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2F87BD97-7A86-4181-99C9-5DB1BD4E8F16}"/>
              </a:ext>
            </a:extLst>
          </p:cNvPr>
          <p:cNvSpPr txBox="1"/>
          <p:nvPr/>
        </p:nvSpPr>
        <p:spPr>
          <a:xfrm>
            <a:off x="682336" y="4370906"/>
            <a:ext cx="23626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" sz="20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代辦事項 提醒事件</a:t>
            </a:r>
            <a:r>
              <a:rPr lang="en" altLang="zh-TW" sz="20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" sz="20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寵物日記 記帳功能</a:t>
            </a:r>
            <a:endParaRPr lang="en" altLang="zh-TW" sz="2000">
              <a:solidFill>
                <a:schemeClr val="lt2"/>
              </a:solidFill>
              <a:latin typeface="Questrial"/>
              <a:ea typeface="Questrial"/>
              <a:cs typeface="Questrial"/>
            </a:endParaRPr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E380FADA-2890-4C37-98F1-D23F083512CD}"/>
              </a:ext>
            </a:extLst>
          </p:cNvPr>
          <p:cNvSpPr txBox="1"/>
          <p:nvPr/>
        </p:nvSpPr>
        <p:spPr>
          <a:xfrm>
            <a:off x="6717781" y="1979047"/>
            <a:ext cx="1412549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TW" sz="2000" b="1" err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寵物醫院</a:t>
            </a:r>
          </a:p>
          <a:p>
            <a:pPr algn="r"/>
            <a:r>
              <a:rPr lang="en" altLang="zh-TW" sz="2000" b="1" err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寵物保健</a:t>
            </a:r>
          </a:p>
          <a:p>
            <a:pPr algn="r"/>
            <a:r>
              <a:rPr lang="en" altLang="zh-TW" sz="2000" b="1" err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寵物掛號</a:t>
            </a:r>
          </a:p>
        </p:txBody>
      </p:sp>
      <p:sp>
        <p:nvSpPr>
          <p:cNvPr id="106" name="Google Shape;1254;p55">
            <a:extLst>
              <a:ext uri="{FF2B5EF4-FFF2-40B4-BE49-F238E27FC236}">
                <a16:creationId xmlns:a16="http://schemas.microsoft.com/office/drawing/2014/main" id="{B746AEDE-35FC-4DB2-9305-0CF9641EF449}"/>
              </a:ext>
            </a:extLst>
          </p:cNvPr>
          <p:cNvSpPr txBox="1"/>
          <p:nvPr/>
        </p:nvSpPr>
        <p:spPr>
          <a:xfrm>
            <a:off x="-86266" y="3202954"/>
            <a:ext cx="2538742" cy="9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" sz="20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主人與寵物</a:t>
            </a:r>
            <a:endParaRPr lang="en-US" altLang="zh-TW" sz="2000" b="1">
              <a:solidFill>
                <a:schemeClr val="lt2"/>
              </a:solidFill>
              <a:latin typeface="Questrial"/>
              <a:ea typeface="Questrial"/>
              <a:cs typeface="Quest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" sz="20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相性測驗</a:t>
            </a:r>
            <a:endParaRPr lang="en" sz="2000" b="1">
              <a:solidFill>
                <a:schemeClr val="lt2"/>
              </a:solidFill>
              <a:latin typeface="Questrial"/>
              <a:ea typeface="Questrial"/>
              <a:cs typeface="Questrial"/>
            </a:endParaRPr>
          </a:p>
        </p:txBody>
      </p:sp>
      <p:grpSp>
        <p:nvGrpSpPr>
          <p:cNvPr id="104" name="Google Shape;975;p50">
            <a:extLst>
              <a:ext uri="{FF2B5EF4-FFF2-40B4-BE49-F238E27FC236}">
                <a16:creationId xmlns:a16="http://schemas.microsoft.com/office/drawing/2014/main" id="{362049CA-E421-4B8D-8105-7FA7D6CE7F24}"/>
              </a:ext>
            </a:extLst>
          </p:cNvPr>
          <p:cNvGrpSpPr/>
          <p:nvPr/>
        </p:nvGrpSpPr>
        <p:grpSpPr>
          <a:xfrm>
            <a:off x="5480509" y="3031505"/>
            <a:ext cx="753300" cy="753300"/>
            <a:chOff x="5176050" y="3456336"/>
            <a:chExt cx="753300" cy="753300"/>
          </a:xfrm>
        </p:grpSpPr>
        <p:sp>
          <p:nvSpPr>
            <p:cNvPr id="105" name="Google Shape;915;p50">
              <a:extLst>
                <a:ext uri="{FF2B5EF4-FFF2-40B4-BE49-F238E27FC236}">
                  <a16:creationId xmlns:a16="http://schemas.microsoft.com/office/drawing/2014/main" id="{30E09E2C-B908-43E5-994C-9FAD14BDC525}"/>
                </a:ext>
              </a:extLst>
            </p:cNvPr>
            <p:cNvSpPr/>
            <p:nvPr/>
          </p:nvSpPr>
          <p:spPr>
            <a:xfrm>
              <a:off x="5176050" y="3456336"/>
              <a:ext cx="753300" cy="753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976;p50">
              <a:extLst>
                <a:ext uri="{FF2B5EF4-FFF2-40B4-BE49-F238E27FC236}">
                  <a16:creationId xmlns:a16="http://schemas.microsoft.com/office/drawing/2014/main" id="{59DEA924-1655-4044-AFF5-B8E62D9AF780}"/>
                </a:ext>
              </a:extLst>
            </p:cNvPr>
            <p:cNvSpPr/>
            <p:nvPr/>
          </p:nvSpPr>
          <p:spPr>
            <a:xfrm>
              <a:off x="5357299" y="3625275"/>
              <a:ext cx="413230" cy="415374"/>
            </a:xfrm>
            <a:custGeom>
              <a:avLst/>
              <a:gdLst/>
              <a:ahLst/>
              <a:cxnLst/>
              <a:rect l="l" t="t" r="r" b="b"/>
              <a:pathLst>
                <a:path w="11815" h="11878" extrusionOk="0">
                  <a:moveTo>
                    <a:pt x="6301" y="725"/>
                  </a:moveTo>
                  <a:lnTo>
                    <a:pt x="6301" y="1670"/>
                  </a:lnTo>
                  <a:cubicBezTo>
                    <a:pt x="6301" y="2143"/>
                    <a:pt x="6490" y="2584"/>
                    <a:pt x="6805" y="2899"/>
                  </a:cubicBezTo>
                  <a:lnTo>
                    <a:pt x="7120" y="3214"/>
                  </a:lnTo>
                  <a:cubicBezTo>
                    <a:pt x="7026" y="3340"/>
                    <a:pt x="6868" y="3529"/>
                    <a:pt x="6742" y="3781"/>
                  </a:cubicBezTo>
                  <a:lnTo>
                    <a:pt x="6648" y="3781"/>
                  </a:lnTo>
                  <a:cubicBezTo>
                    <a:pt x="6459" y="3576"/>
                    <a:pt x="6191" y="3474"/>
                    <a:pt x="5923" y="3474"/>
                  </a:cubicBezTo>
                  <a:cubicBezTo>
                    <a:pt x="5656" y="3474"/>
                    <a:pt x="5388" y="3576"/>
                    <a:pt x="5199" y="3781"/>
                  </a:cubicBezTo>
                  <a:lnTo>
                    <a:pt x="5167" y="3813"/>
                  </a:lnTo>
                  <a:cubicBezTo>
                    <a:pt x="5167" y="3813"/>
                    <a:pt x="5167" y="3781"/>
                    <a:pt x="5136" y="3781"/>
                  </a:cubicBezTo>
                  <a:cubicBezTo>
                    <a:pt x="5010" y="3529"/>
                    <a:pt x="4884" y="3372"/>
                    <a:pt x="4758" y="3214"/>
                  </a:cubicBezTo>
                  <a:lnTo>
                    <a:pt x="5073" y="2899"/>
                  </a:lnTo>
                  <a:cubicBezTo>
                    <a:pt x="5388" y="2584"/>
                    <a:pt x="5608" y="2143"/>
                    <a:pt x="5608" y="1670"/>
                  </a:cubicBezTo>
                  <a:lnTo>
                    <a:pt x="5608" y="725"/>
                  </a:lnTo>
                  <a:close/>
                  <a:moveTo>
                    <a:pt x="3970" y="3529"/>
                  </a:moveTo>
                  <a:cubicBezTo>
                    <a:pt x="4159" y="3529"/>
                    <a:pt x="4348" y="3687"/>
                    <a:pt x="4506" y="4002"/>
                  </a:cubicBezTo>
                  <a:cubicBezTo>
                    <a:pt x="4569" y="4128"/>
                    <a:pt x="4600" y="4285"/>
                    <a:pt x="4663" y="4474"/>
                  </a:cubicBezTo>
                  <a:cubicBezTo>
                    <a:pt x="4758" y="4852"/>
                    <a:pt x="4821" y="5293"/>
                    <a:pt x="4852" y="5829"/>
                  </a:cubicBezTo>
                  <a:lnTo>
                    <a:pt x="3812" y="6837"/>
                  </a:lnTo>
                  <a:lnTo>
                    <a:pt x="3340" y="6396"/>
                  </a:lnTo>
                  <a:cubicBezTo>
                    <a:pt x="3293" y="6333"/>
                    <a:pt x="3206" y="6302"/>
                    <a:pt x="3115" y="6302"/>
                  </a:cubicBezTo>
                  <a:cubicBezTo>
                    <a:pt x="3025" y="6302"/>
                    <a:pt x="2930" y="6333"/>
                    <a:pt x="2867" y="6396"/>
                  </a:cubicBezTo>
                  <a:cubicBezTo>
                    <a:pt x="2804" y="6491"/>
                    <a:pt x="2804" y="6554"/>
                    <a:pt x="2804" y="6648"/>
                  </a:cubicBezTo>
                  <a:cubicBezTo>
                    <a:pt x="2804" y="6711"/>
                    <a:pt x="2836" y="6837"/>
                    <a:pt x="2930" y="6869"/>
                  </a:cubicBezTo>
                  <a:lnTo>
                    <a:pt x="3340" y="7310"/>
                  </a:lnTo>
                  <a:lnTo>
                    <a:pt x="2206" y="8444"/>
                  </a:lnTo>
                  <a:cubicBezTo>
                    <a:pt x="2080" y="8570"/>
                    <a:pt x="2080" y="8822"/>
                    <a:pt x="2206" y="8916"/>
                  </a:cubicBezTo>
                  <a:cubicBezTo>
                    <a:pt x="2300" y="9011"/>
                    <a:pt x="2363" y="9042"/>
                    <a:pt x="2458" y="9042"/>
                  </a:cubicBezTo>
                  <a:cubicBezTo>
                    <a:pt x="2521" y="9042"/>
                    <a:pt x="2647" y="9011"/>
                    <a:pt x="2678" y="8916"/>
                  </a:cubicBezTo>
                  <a:lnTo>
                    <a:pt x="4852" y="6743"/>
                  </a:lnTo>
                  <a:lnTo>
                    <a:pt x="4852" y="6806"/>
                  </a:lnTo>
                  <a:cubicBezTo>
                    <a:pt x="4758" y="7971"/>
                    <a:pt x="4569" y="8979"/>
                    <a:pt x="4254" y="9358"/>
                  </a:cubicBezTo>
                  <a:cubicBezTo>
                    <a:pt x="3970" y="9767"/>
                    <a:pt x="3529" y="9988"/>
                    <a:pt x="3056" y="10271"/>
                  </a:cubicBezTo>
                  <a:cubicBezTo>
                    <a:pt x="2867" y="10397"/>
                    <a:pt x="2710" y="10492"/>
                    <a:pt x="2521" y="10618"/>
                  </a:cubicBezTo>
                  <a:cubicBezTo>
                    <a:pt x="2111" y="10901"/>
                    <a:pt x="1702" y="11185"/>
                    <a:pt x="1292" y="11185"/>
                  </a:cubicBezTo>
                  <a:cubicBezTo>
                    <a:pt x="851" y="11122"/>
                    <a:pt x="662" y="10712"/>
                    <a:pt x="693" y="9862"/>
                  </a:cubicBezTo>
                  <a:cubicBezTo>
                    <a:pt x="756" y="8759"/>
                    <a:pt x="1261" y="7152"/>
                    <a:pt x="1954" y="5766"/>
                  </a:cubicBezTo>
                  <a:cubicBezTo>
                    <a:pt x="2332" y="5104"/>
                    <a:pt x="2710" y="4506"/>
                    <a:pt x="3056" y="4128"/>
                  </a:cubicBezTo>
                  <a:cubicBezTo>
                    <a:pt x="3434" y="3781"/>
                    <a:pt x="3749" y="3529"/>
                    <a:pt x="3970" y="3529"/>
                  </a:cubicBezTo>
                  <a:close/>
                  <a:moveTo>
                    <a:pt x="7845" y="3624"/>
                  </a:moveTo>
                  <a:cubicBezTo>
                    <a:pt x="8066" y="3624"/>
                    <a:pt x="8381" y="3813"/>
                    <a:pt x="8759" y="4191"/>
                  </a:cubicBezTo>
                  <a:cubicBezTo>
                    <a:pt x="9105" y="4600"/>
                    <a:pt x="9483" y="5136"/>
                    <a:pt x="9861" y="5860"/>
                  </a:cubicBezTo>
                  <a:cubicBezTo>
                    <a:pt x="10555" y="7247"/>
                    <a:pt x="11059" y="8853"/>
                    <a:pt x="11122" y="9956"/>
                  </a:cubicBezTo>
                  <a:cubicBezTo>
                    <a:pt x="11153" y="10744"/>
                    <a:pt x="10933" y="11185"/>
                    <a:pt x="10523" y="11185"/>
                  </a:cubicBezTo>
                  <a:cubicBezTo>
                    <a:pt x="10504" y="11186"/>
                    <a:pt x="10485" y="11187"/>
                    <a:pt x="10466" y="11187"/>
                  </a:cubicBezTo>
                  <a:cubicBezTo>
                    <a:pt x="10072" y="11187"/>
                    <a:pt x="9655" y="10888"/>
                    <a:pt x="9294" y="10618"/>
                  </a:cubicBezTo>
                  <a:cubicBezTo>
                    <a:pt x="9105" y="10492"/>
                    <a:pt x="8948" y="10397"/>
                    <a:pt x="8727" y="10271"/>
                  </a:cubicBezTo>
                  <a:cubicBezTo>
                    <a:pt x="8286" y="9988"/>
                    <a:pt x="7845" y="9767"/>
                    <a:pt x="7562" y="9358"/>
                  </a:cubicBezTo>
                  <a:cubicBezTo>
                    <a:pt x="7278" y="8979"/>
                    <a:pt x="7057" y="7971"/>
                    <a:pt x="6963" y="6869"/>
                  </a:cubicBezTo>
                  <a:lnTo>
                    <a:pt x="6963" y="6837"/>
                  </a:lnTo>
                  <a:lnTo>
                    <a:pt x="9137" y="9011"/>
                  </a:lnTo>
                  <a:cubicBezTo>
                    <a:pt x="9200" y="9074"/>
                    <a:pt x="9294" y="9137"/>
                    <a:pt x="9357" y="9137"/>
                  </a:cubicBezTo>
                  <a:cubicBezTo>
                    <a:pt x="9452" y="9137"/>
                    <a:pt x="9578" y="9074"/>
                    <a:pt x="9609" y="9011"/>
                  </a:cubicBezTo>
                  <a:cubicBezTo>
                    <a:pt x="9735" y="8885"/>
                    <a:pt x="9735" y="8633"/>
                    <a:pt x="9609" y="8538"/>
                  </a:cubicBezTo>
                  <a:lnTo>
                    <a:pt x="8475" y="7404"/>
                  </a:lnTo>
                  <a:lnTo>
                    <a:pt x="8885" y="6963"/>
                  </a:lnTo>
                  <a:cubicBezTo>
                    <a:pt x="9011" y="6837"/>
                    <a:pt x="9011" y="6617"/>
                    <a:pt x="8885" y="6491"/>
                  </a:cubicBezTo>
                  <a:cubicBezTo>
                    <a:pt x="8838" y="6428"/>
                    <a:pt x="8751" y="6396"/>
                    <a:pt x="8660" y="6396"/>
                  </a:cubicBezTo>
                  <a:cubicBezTo>
                    <a:pt x="8570" y="6396"/>
                    <a:pt x="8475" y="6428"/>
                    <a:pt x="8412" y="6491"/>
                  </a:cubicBezTo>
                  <a:lnTo>
                    <a:pt x="8003" y="6932"/>
                  </a:lnTo>
                  <a:lnTo>
                    <a:pt x="6963" y="5892"/>
                  </a:lnTo>
                  <a:cubicBezTo>
                    <a:pt x="6994" y="5388"/>
                    <a:pt x="7057" y="4915"/>
                    <a:pt x="7152" y="4569"/>
                  </a:cubicBezTo>
                  <a:cubicBezTo>
                    <a:pt x="7215" y="4411"/>
                    <a:pt x="7278" y="4222"/>
                    <a:pt x="7310" y="4096"/>
                  </a:cubicBezTo>
                  <a:cubicBezTo>
                    <a:pt x="7499" y="3781"/>
                    <a:pt x="7656" y="3624"/>
                    <a:pt x="7845" y="3624"/>
                  </a:cubicBezTo>
                  <a:close/>
                  <a:moveTo>
                    <a:pt x="5230" y="1"/>
                  </a:moveTo>
                  <a:cubicBezTo>
                    <a:pt x="5041" y="1"/>
                    <a:pt x="4884" y="158"/>
                    <a:pt x="4884" y="347"/>
                  </a:cubicBezTo>
                  <a:lnTo>
                    <a:pt x="4884" y="1639"/>
                  </a:lnTo>
                  <a:cubicBezTo>
                    <a:pt x="4884" y="1922"/>
                    <a:pt x="4758" y="2206"/>
                    <a:pt x="4569" y="2395"/>
                  </a:cubicBezTo>
                  <a:lnTo>
                    <a:pt x="4096" y="2868"/>
                  </a:lnTo>
                  <a:lnTo>
                    <a:pt x="4002" y="2868"/>
                  </a:lnTo>
                  <a:cubicBezTo>
                    <a:pt x="3991" y="2867"/>
                    <a:pt x="3981" y="2867"/>
                    <a:pt x="3970" y="2867"/>
                  </a:cubicBezTo>
                  <a:cubicBezTo>
                    <a:pt x="2880" y="2867"/>
                    <a:pt x="1886" y="4484"/>
                    <a:pt x="1387" y="5451"/>
                  </a:cubicBezTo>
                  <a:cubicBezTo>
                    <a:pt x="599" y="6963"/>
                    <a:pt x="63" y="8601"/>
                    <a:pt x="32" y="9862"/>
                  </a:cubicBezTo>
                  <a:cubicBezTo>
                    <a:pt x="0" y="10429"/>
                    <a:pt x="63" y="10901"/>
                    <a:pt x="284" y="11216"/>
                  </a:cubicBezTo>
                  <a:cubicBezTo>
                    <a:pt x="473" y="11657"/>
                    <a:pt x="820" y="11878"/>
                    <a:pt x="1292" y="11878"/>
                  </a:cubicBezTo>
                  <a:lnTo>
                    <a:pt x="1387" y="11878"/>
                  </a:lnTo>
                  <a:cubicBezTo>
                    <a:pt x="1954" y="11878"/>
                    <a:pt x="2489" y="11531"/>
                    <a:pt x="2962" y="11216"/>
                  </a:cubicBezTo>
                  <a:cubicBezTo>
                    <a:pt x="3119" y="11090"/>
                    <a:pt x="3277" y="10964"/>
                    <a:pt x="3434" y="10901"/>
                  </a:cubicBezTo>
                  <a:cubicBezTo>
                    <a:pt x="3970" y="10586"/>
                    <a:pt x="4474" y="10303"/>
                    <a:pt x="4852" y="9799"/>
                  </a:cubicBezTo>
                  <a:cubicBezTo>
                    <a:pt x="5199" y="9263"/>
                    <a:pt x="5482" y="8223"/>
                    <a:pt x="5545" y="6963"/>
                  </a:cubicBezTo>
                  <a:cubicBezTo>
                    <a:pt x="5545" y="6648"/>
                    <a:pt x="5577" y="6365"/>
                    <a:pt x="5545" y="6081"/>
                  </a:cubicBezTo>
                  <a:lnTo>
                    <a:pt x="5545" y="5987"/>
                  </a:lnTo>
                  <a:cubicBezTo>
                    <a:pt x="5545" y="5451"/>
                    <a:pt x="5482" y="4978"/>
                    <a:pt x="5388" y="4569"/>
                  </a:cubicBezTo>
                  <a:lnTo>
                    <a:pt x="5671" y="4285"/>
                  </a:lnTo>
                  <a:cubicBezTo>
                    <a:pt x="5734" y="4222"/>
                    <a:pt x="5821" y="4191"/>
                    <a:pt x="5908" y="4191"/>
                  </a:cubicBezTo>
                  <a:cubicBezTo>
                    <a:pt x="5994" y="4191"/>
                    <a:pt x="6081" y="4222"/>
                    <a:pt x="6144" y="4285"/>
                  </a:cubicBezTo>
                  <a:lnTo>
                    <a:pt x="6427" y="4569"/>
                  </a:lnTo>
                  <a:cubicBezTo>
                    <a:pt x="6270" y="5230"/>
                    <a:pt x="6207" y="6050"/>
                    <a:pt x="6270" y="6963"/>
                  </a:cubicBezTo>
                  <a:cubicBezTo>
                    <a:pt x="6333" y="8223"/>
                    <a:pt x="6616" y="9295"/>
                    <a:pt x="6963" y="9799"/>
                  </a:cubicBezTo>
                  <a:cubicBezTo>
                    <a:pt x="7310" y="10303"/>
                    <a:pt x="7845" y="10618"/>
                    <a:pt x="8381" y="10901"/>
                  </a:cubicBezTo>
                  <a:cubicBezTo>
                    <a:pt x="8538" y="10964"/>
                    <a:pt x="8696" y="11090"/>
                    <a:pt x="8853" y="11216"/>
                  </a:cubicBezTo>
                  <a:cubicBezTo>
                    <a:pt x="9326" y="11531"/>
                    <a:pt x="9830" y="11878"/>
                    <a:pt x="10429" y="11878"/>
                  </a:cubicBezTo>
                  <a:lnTo>
                    <a:pt x="10523" y="11878"/>
                  </a:lnTo>
                  <a:cubicBezTo>
                    <a:pt x="10996" y="11846"/>
                    <a:pt x="11342" y="11594"/>
                    <a:pt x="11531" y="11216"/>
                  </a:cubicBezTo>
                  <a:cubicBezTo>
                    <a:pt x="11720" y="10870"/>
                    <a:pt x="11815" y="10429"/>
                    <a:pt x="11783" y="9862"/>
                  </a:cubicBezTo>
                  <a:cubicBezTo>
                    <a:pt x="11720" y="8664"/>
                    <a:pt x="11216" y="6963"/>
                    <a:pt x="10429" y="5451"/>
                  </a:cubicBezTo>
                  <a:cubicBezTo>
                    <a:pt x="9924" y="4474"/>
                    <a:pt x="8885" y="2868"/>
                    <a:pt x="7782" y="2868"/>
                  </a:cubicBezTo>
                  <a:lnTo>
                    <a:pt x="7751" y="2868"/>
                  </a:lnTo>
                  <a:lnTo>
                    <a:pt x="7278" y="2395"/>
                  </a:lnTo>
                  <a:cubicBezTo>
                    <a:pt x="7089" y="2206"/>
                    <a:pt x="6963" y="1922"/>
                    <a:pt x="6963" y="1639"/>
                  </a:cubicBezTo>
                  <a:lnTo>
                    <a:pt x="6963" y="347"/>
                  </a:lnTo>
                  <a:cubicBezTo>
                    <a:pt x="6963" y="158"/>
                    <a:pt x="6805" y="1"/>
                    <a:pt x="66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Google Shape;914;p50">
            <a:extLst>
              <a:ext uri="{FF2B5EF4-FFF2-40B4-BE49-F238E27FC236}">
                <a16:creationId xmlns:a16="http://schemas.microsoft.com/office/drawing/2014/main" id="{B15C3162-E8B1-499C-AE9E-04D10D9F4F7D}"/>
              </a:ext>
            </a:extLst>
          </p:cNvPr>
          <p:cNvSpPr txBox="1">
            <a:spLocks/>
          </p:cNvSpPr>
          <p:nvPr/>
        </p:nvSpPr>
        <p:spPr>
          <a:xfrm>
            <a:off x="6324679" y="3417893"/>
            <a:ext cx="2262300" cy="473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rlow Semi Condensed"/>
              <a:buNone/>
              <a:defRPr sz="2000" b="1" i="0" u="none" strike="noStrike" cap="non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rlow Semi Condensed"/>
              <a:buNone/>
              <a:defRPr sz="1800" b="1" i="0" u="none" strike="noStrike" cap="none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rlow Semi Condensed"/>
              <a:buNone/>
              <a:defRPr sz="1800" b="1" i="0" u="none" strike="noStrike" cap="none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rlow Semi Condensed"/>
              <a:buNone/>
              <a:defRPr sz="1800" b="1" i="0" u="none" strike="noStrike" cap="none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rlow Semi Condensed"/>
              <a:buNone/>
              <a:defRPr sz="1800" b="1" i="0" u="none" strike="noStrike" cap="none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rlow Semi Condensed"/>
              <a:buNone/>
              <a:defRPr sz="1800" b="1" i="0" u="none" strike="noStrike" cap="none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rlow Semi Condensed"/>
              <a:buNone/>
              <a:defRPr sz="1800" b="1" i="0" u="none" strike="noStrike" cap="none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rlow Semi Condensed"/>
              <a:buNone/>
              <a:defRPr sz="1800" b="1" i="0" u="none" strike="noStrike" cap="none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rlow Semi Condensed"/>
              <a:buNone/>
              <a:defRPr sz="1800" b="1" i="0" u="none" strike="noStrike" cap="none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br>
              <a:rPr lang="en"/>
            </a:br>
            <a:r>
              <a:rPr lang="zh-TW" altLang="en-US" sz="2800"/>
              <a:t>行銷廣告</a:t>
            </a:r>
            <a:br>
              <a:rPr lang="en" altLang="zh-TW"/>
            </a:br>
            <a:endParaRPr lang="en"/>
          </a:p>
        </p:txBody>
      </p:sp>
      <p:sp>
        <p:nvSpPr>
          <p:cNvPr id="109" name="Google Shape;1254;p55">
            <a:extLst>
              <a:ext uri="{FF2B5EF4-FFF2-40B4-BE49-F238E27FC236}">
                <a16:creationId xmlns:a16="http://schemas.microsoft.com/office/drawing/2014/main" id="{4EA2F210-1830-472E-B771-F019D876DFE5}"/>
              </a:ext>
            </a:extLst>
          </p:cNvPr>
          <p:cNvSpPr txBox="1"/>
          <p:nvPr/>
        </p:nvSpPr>
        <p:spPr>
          <a:xfrm>
            <a:off x="5342073" y="3801680"/>
            <a:ext cx="3218217" cy="9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廣告推播與行銷</a:t>
            </a:r>
            <a:endParaRPr lang="en" sz="2000" b="1">
              <a:solidFill>
                <a:schemeClr val="lt2"/>
              </a:solidFill>
              <a:latin typeface="Questrial"/>
              <a:ea typeface="Questrial"/>
              <a:cs typeface="Questrial"/>
            </a:endParaRPr>
          </a:p>
        </p:txBody>
      </p:sp>
      <p:cxnSp>
        <p:nvCxnSpPr>
          <p:cNvPr id="116" name="Google Shape;910;p50">
            <a:extLst>
              <a:ext uri="{FF2B5EF4-FFF2-40B4-BE49-F238E27FC236}">
                <a16:creationId xmlns:a16="http://schemas.microsoft.com/office/drawing/2014/main" id="{99E65D48-B1ED-4911-A9DF-8DBC02C5CD0F}"/>
              </a:ext>
            </a:extLst>
          </p:cNvPr>
          <p:cNvCxnSpPr>
            <a:cxnSpLocks/>
          </p:cNvCxnSpPr>
          <p:nvPr/>
        </p:nvCxnSpPr>
        <p:spPr>
          <a:xfrm rot="10800000">
            <a:off x="6233810" y="3490592"/>
            <a:ext cx="372371" cy="23838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18" name="Google Shape;965;p50">
            <a:extLst>
              <a:ext uri="{FF2B5EF4-FFF2-40B4-BE49-F238E27FC236}">
                <a16:creationId xmlns:a16="http://schemas.microsoft.com/office/drawing/2014/main" id="{2192F3B5-D2A5-48B0-BDC6-AE44E9D38C06}"/>
              </a:ext>
            </a:extLst>
          </p:cNvPr>
          <p:cNvCxnSpPr>
            <a:cxnSpLocks/>
          </p:cNvCxnSpPr>
          <p:nvPr/>
        </p:nvCxnSpPr>
        <p:spPr>
          <a:xfrm flipV="1">
            <a:off x="2452476" y="3070816"/>
            <a:ext cx="282583" cy="23968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20" name="Google Shape;965;p50">
            <a:extLst>
              <a:ext uri="{FF2B5EF4-FFF2-40B4-BE49-F238E27FC236}">
                <a16:creationId xmlns:a16="http://schemas.microsoft.com/office/drawing/2014/main" id="{6A7279BE-4668-4234-9BDD-B468DF7D1487}"/>
              </a:ext>
            </a:extLst>
          </p:cNvPr>
          <p:cNvCxnSpPr>
            <a:cxnSpLocks/>
            <a:endCxn id="963" idx="4"/>
          </p:cNvCxnSpPr>
          <p:nvPr/>
        </p:nvCxnSpPr>
        <p:spPr>
          <a:xfrm>
            <a:off x="2700107" y="4175762"/>
            <a:ext cx="979072" cy="82860"/>
          </a:xfrm>
          <a:prstGeom prst="bentConnector4">
            <a:avLst>
              <a:gd name="adj1" fmla="val 30765"/>
              <a:gd name="adj2" fmla="val 375887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35718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>
          <a:extLst>
            <a:ext uri="{FF2B5EF4-FFF2-40B4-BE49-F238E27FC236}">
              <a16:creationId xmlns:a16="http://schemas.microsoft.com/office/drawing/2014/main" id="{452B67E9-D59B-106B-25A0-41250B68F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1186;p55">
            <a:extLst>
              <a:ext uri="{FF2B5EF4-FFF2-40B4-BE49-F238E27FC236}">
                <a16:creationId xmlns:a16="http://schemas.microsoft.com/office/drawing/2014/main" id="{7D5E3257-A88B-8F82-54F5-C76B468EEC35}"/>
              </a:ext>
            </a:extLst>
          </p:cNvPr>
          <p:cNvGrpSpPr/>
          <p:nvPr/>
        </p:nvGrpSpPr>
        <p:grpSpPr>
          <a:xfrm>
            <a:off x="3677564" y="1945149"/>
            <a:ext cx="1589407" cy="1703075"/>
            <a:chOff x="3612748" y="2620830"/>
            <a:chExt cx="1918505" cy="1984393"/>
          </a:xfrm>
        </p:grpSpPr>
        <p:sp>
          <p:nvSpPr>
            <p:cNvPr id="3" name="Google Shape;1187;p55">
              <a:extLst>
                <a:ext uri="{FF2B5EF4-FFF2-40B4-BE49-F238E27FC236}">
                  <a16:creationId xmlns:a16="http://schemas.microsoft.com/office/drawing/2014/main" id="{8FB317E4-DCF2-246B-31AD-D93638312E84}"/>
                </a:ext>
              </a:extLst>
            </p:cNvPr>
            <p:cNvSpPr/>
            <p:nvPr/>
          </p:nvSpPr>
          <p:spPr>
            <a:xfrm flipH="1">
              <a:off x="3612748" y="4258675"/>
              <a:ext cx="1918505" cy="346548"/>
            </a:xfrm>
            <a:custGeom>
              <a:avLst/>
              <a:gdLst/>
              <a:ahLst/>
              <a:cxnLst/>
              <a:rect l="l" t="t" r="r" b="b"/>
              <a:pathLst>
                <a:path w="58895" h="7219" extrusionOk="0">
                  <a:moveTo>
                    <a:pt x="34340" y="0"/>
                  </a:moveTo>
                  <a:cubicBezTo>
                    <a:pt x="32723" y="0"/>
                    <a:pt x="31062" y="17"/>
                    <a:pt x="29368" y="52"/>
                  </a:cubicBezTo>
                  <a:cubicBezTo>
                    <a:pt x="13132" y="386"/>
                    <a:pt x="0" y="2249"/>
                    <a:pt x="32" y="4206"/>
                  </a:cubicBezTo>
                  <a:cubicBezTo>
                    <a:pt x="75" y="5974"/>
                    <a:pt x="10667" y="7219"/>
                    <a:pt x="24544" y="7219"/>
                  </a:cubicBezTo>
                  <a:cubicBezTo>
                    <a:pt x="26159" y="7219"/>
                    <a:pt x="27819" y="7202"/>
                    <a:pt x="29511" y="7167"/>
                  </a:cubicBezTo>
                  <a:cubicBezTo>
                    <a:pt x="45763" y="6833"/>
                    <a:pt x="58895" y="4986"/>
                    <a:pt x="58847" y="3013"/>
                  </a:cubicBezTo>
                  <a:cubicBezTo>
                    <a:pt x="58819" y="1245"/>
                    <a:pt x="48228" y="0"/>
                    <a:pt x="3434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" name="Google Shape;1188;p55">
              <a:extLst>
                <a:ext uri="{FF2B5EF4-FFF2-40B4-BE49-F238E27FC236}">
                  <a16:creationId xmlns:a16="http://schemas.microsoft.com/office/drawing/2014/main" id="{1FA0EEF6-B04A-04B6-7862-FA7146155869}"/>
                </a:ext>
              </a:extLst>
            </p:cNvPr>
            <p:cNvGrpSpPr/>
            <p:nvPr/>
          </p:nvGrpSpPr>
          <p:grpSpPr>
            <a:xfrm>
              <a:off x="3804451" y="2620830"/>
              <a:ext cx="1535081" cy="1877280"/>
              <a:chOff x="1576375" y="1622000"/>
              <a:chExt cx="396775" cy="485200"/>
            </a:xfrm>
          </p:grpSpPr>
          <p:sp>
            <p:nvSpPr>
              <p:cNvPr id="5" name="Google Shape;1189;p55">
                <a:extLst>
                  <a:ext uri="{FF2B5EF4-FFF2-40B4-BE49-F238E27FC236}">
                    <a16:creationId xmlns:a16="http://schemas.microsoft.com/office/drawing/2014/main" id="{B9DE5C6A-61F3-054A-43F6-9D76CB6D2DD6}"/>
                  </a:ext>
                </a:extLst>
              </p:cNvPr>
              <p:cNvSpPr/>
              <p:nvPr/>
            </p:nvSpPr>
            <p:spPr>
              <a:xfrm>
                <a:off x="1746300" y="1695325"/>
                <a:ext cx="35025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199" extrusionOk="0">
                    <a:moveTo>
                      <a:pt x="796" y="0"/>
                    </a:moveTo>
                    <a:cubicBezTo>
                      <a:pt x="271" y="0"/>
                      <a:pt x="0" y="637"/>
                      <a:pt x="366" y="1019"/>
                    </a:cubicBezTo>
                    <a:cubicBezTo>
                      <a:pt x="490" y="1143"/>
                      <a:pt x="643" y="1198"/>
                      <a:pt x="793" y="1198"/>
                    </a:cubicBezTo>
                    <a:cubicBezTo>
                      <a:pt x="1103" y="1198"/>
                      <a:pt x="1401" y="960"/>
                      <a:pt x="1401" y="605"/>
                    </a:cubicBezTo>
                    <a:cubicBezTo>
                      <a:pt x="1401" y="271"/>
                      <a:pt x="1130" y="0"/>
                      <a:pt x="796" y="0"/>
                    </a:cubicBezTo>
                    <a:close/>
                  </a:path>
                </a:pathLst>
              </a:custGeom>
              <a:solidFill>
                <a:srgbClr val="FFB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1190;p55">
                <a:extLst>
                  <a:ext uri="{FF2B5EF4-FFF2-40B4-BE49-F238E27FC236}">
                    <a16:creationId xmlns:a16="http://schemas.microsoft.com/office/drawing/2014/main" id="{1A4C87D8-FAD2-C78F-A91E-658FF07E734D}"/>
                  </a:ext>
                </a:extLst>
              </p:cNvPr>
              <p:cNvSpPr/>
              <p:nvPr/>
            </p:nvSpPr>
            <p:spPr>
              <a:xfrm>
                <a:off x="1693375" y="1720800"/>
                <a:ext cx="35025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199" extrusionOk="0">
                    <a:moveTo>
                      <a:pt x="796" y="0"/>
                    </a:moveTo>
                    <a:cubicBezTo>
                      <a:pt x="271" y="0"/>
                      <a:pt x="0" y="653"/>
                      <a:pt x="382" y="1019"/>
                    </a:cubicBezTo>
                    <a:cubicBezTo>
                      <a:pt x="501" y="1143"/>
                      <a:pt x="650" y="1198"/>
                      <a:pt x="797" y="1198"/>
                    </a:cubicBezTo>
                    <a:cubicBezTo>
                      <a:pt x="1103" y="1198"/>
                      <a:pt x="1401" y="960"/>
                      <a:pt x="1401" y="605"/>
                    </a:cubicBezTo>
                    <a:cubicBezTo>
                      <a:pt x="1401" y="271"/>
                      <a:pt x="1130" y="0"/>
                      <a:pt x="796" y="0"/>
                    </a:cubicBezTo>
                    <a:close/>
                  </a:path>
                </a:pathLst>
              </a:custGeom>
              <a:solidFill>
                <a:srgbClr val="FFB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1191;p55">
                <a:extLst>
                  <a:ext uri="{FF2B5EF4-FFF2-40B4-BE49-F238E27FC236}">
                    <a16:creationId xmlns:a16="http://schemas.microsoft.com/office/drawing/2014/main" id="{D5AF72AE-7DE2-4E93-E9CF-AD21E9F69222}"/>
                  </a:ext>
                </a:extLst>
              </p:cNvPr>
              <p:cNvSpPr/>
              <p:nvPr/>
            </p:nvSpPr>
            <p:spPr>
              <a:xfrm>
                <a:off x="1802400" y="1699300"/>
                <a:ext cx="3505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199" extrusionOk="0">
                    <a:moveTo>
                      <a:pt x="796" y="0"/>
                    </a:moveTo>
                    <a:cubicBezTo>
                      <a:pt x="271" y="0"/>
                      <a:pt x="0" y="637"/>
                      <a:pt x="383" y="1019"/>
                    </a:cubicBezTo>
                    <a:cubicBezTo>
                      <a:pt x="501" y="1143"/>
                      <a:pt x="651" y="1199"/>
                      <a:pt x="798" y="1199"/>
                    </a:cubicBezTo>
                    <a:cubicBezTo>
                      <a:pt x="1104" y="1199"/>
                      <a:pt x="1401" y="960"/>
                      <a:pt x="1401" y="605"/>
                    </a:cubicBezTo>
                    <a:cubicBezTo>
                      <a:pt x="1401" y="271"/>
                      <a:pt x="1131" y="0"/>
                      <a:pt x="796" y="0"/>
                    </a:cubicBezTo>
                    <a:close/>
                  </a:path>
                </a:pathLst>
              </a:custGeom>
              <a:solidFill>
                <a:srgbClr val="FFB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192;p55">
                <a:extLst>
                  <a:ext uri="{FF2B5EF4-FFF2-40B4-BE49-F238E27FC236}">
                    <a16:creationId xmlns:a16="http://schemas.microsoft.com/office/drawing/2014/main" id="{47BBB23C-50D9-BD99-011A-0A7531B8876F}"/>
                  </a:ext>
                </a:extLst>
              </p:cNvPr>
              <p:cNvSpPr/>
              <p:nvPr/>
            </p:nvSpPr>
            <p:spPr>
              <a:xfrm>
                <a:off x="1858500" y="1725175"/>
                <a:ext cx="3505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199" extrusionOk="0">
                    <a:moveTo>
                      <a:pt x="813" y="0"/>
                    </a:moveTo>
                    <a:cubicBezTo>
                      <a:pt x="271" y="0"/>
                      <a:pt x="1" y="637"/>
                      <a:pt x="383" y="1019"/>
                    </a:cubicBezTo>
                    <a:cubicBezTo>
                      <a:pt x="507" y="1143"/>
                      <a:pt x="658" y="1198"/>
                      <a:pt x="805" y="1198"/>
                    </a:cubicBezTo>
                    <a:cubicBezTo>
                      <a:pt x="1111" y="1198"/>
                      <a:pt x="1402" y="960"/>
                      <a:pt x="1402" y="605"/>
                    </a:cubicBezTo>
                    <a:cubicBezTo>
                      <a:pt x="1402" y="271"/>
                      <a:pt x="1131" y="0"/>
                      <a:pt x="813" y="0"/>
                    </a:cubicBezTo>
                    <a:close/>
                  </a:path>
                </a:pathLst>
              </a:custGeom>
              <a:solidFill>
                <a:srgbClr val="FFB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193;p55">
                <a:extLst>
                  <a:ext uri="{FF2B5EF4-FFF2-40B4-BE49-F238E27FC236}">
                    <a16:creationId xmlns:a16="http://schemas.microsoft.com/office/drawing/2014/main" id="{12AD3578-E819-D818-CF39-26A3B91183F7}"/>
                  </a:ext>
                </a:extLst>
              </p:cNvPr>
              <p:cNvSpPr/>
              <p:nvPr/>
            </p:nvSpPr>
            <p:spPr>
              <a:xfrm>
                <a:off x="1765400" y="2083400"/>
                <a:ext cx="2470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988" h="121" extrusionOk="0">
                    <a:moveTo>
                      <a:pt x="488" y="1"/>
                    </a:moveTo>
                    <a:cubicBezTo>
                      <a:pt x="322" y="1"/>
                      <a:pt x="159" y="21"/>
                      <a:pt x="0" y="60"/>
                    </a:cubicBezTo>
                    <a:cubicBezTo>
                      <a:pt x="159" y="100"/>
                      <a:pt x="322" y="120"/>
                      <a:pt x="488" y="120"/>
                    </a:cubicBezTo>
                    <a:cubicBezTo>
                      <a:pt x="653" y="120"/>
                      <a:pt x="820" y="100"/>
                      <a:pt x="987" y="60"/>
                    </a:cubicBezTo>
                    <a:cubicBezTo>
                      <a:pt x="820" y="21"/>
                      <a:pt x="653" y="1"/>
                      <a:pt x="488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194;p55">
                <a:extLst>
                  <a:ext uri="{FF2B5EF4-FFF2-40B4-BE49-F238E27FC236}">
                    <a16:creationId xmlns:a16="http://schemas.microsoft.com/office/drawing/2014/main" id="{BD78DC91-438E-2925-91DC-50A83586681F}"/>
                  </a:ext>
                </a:extLst>
              </p:cNvPr>
              <p:cNvSpPr/>
              <p:nvPr/>
            </p:nvSpPr>
            <p:spPr>
              <a:xfrm>
                <a:off x="1904675" y="2064050"/>
                <a:ext cx="25100" cy="32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131" extrusionOk="0">
                    <a:moveTo>
                      <a:pt x="379" y="1"/>
                    </a:moveTo>
                    <a:cubicBezTo>
                      <a:pt x="253" y="1"/>
                      <a:pt x="122" y="22"/>
                      <a:pt x="0" y="70"/>
                    </a:cubicBezTo>
                    <a:cubicBezTo>
                      <a:pt x="115" y="105"/>
                      <a:pt x="238" y="131"/>
                      <a:pt x="357" y="131"/>
                    </a:cubicBezTo>
                    <a:cubicBezTo>
                      <a:pt x="404" y="131"/>
                      <a:pt x="449" y="127"/>
                      <a:pt x="494" y="118"/>
                    </a:cubicBezTo>
                    <a:cubicBezTo>
                      <a:pt x="543" y="127"/>
                      <a:pt x="591" y="131"/>
                      <a:pt x="640" y="131"/>
                    </a:cubicBezTo>
                    <a:cubicBezTo>
                      <a:pt x="765" y="131"/>
                      <a:pt x="888" y="105"/>
                      <a:pt x="1003" y="70"/>
                    </a:cubicBezTo>
                    <a:cubicBezTo>
                      <a:pt x="881" y="22"/>
                      <a:pt x="751" y="1"/>
                      <a:pt x="618" y="1"/>
                    </a:cubicBezTo>
                    <a:cubicBezTo>
                      <a:pt x="576" y="1"/>
                      <a:pt x="535" y="3"/>
                      <a:pt x="494" y="7"/>
                    </a:cubicBezTo>
                    <a:cubicBezTo>
                      <a:pt x="456" y="3"/>
                      <a:pt x="418" y="1"/>
                      <a:pt x="379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195;p55">
                <a:extLst>
                  <a:ext uri="{FF2B5EF4-FFF2-40B4-BE49-F238E27FC236}">
                    <a16:creationId xmlns:a16="http://schemas.microsoft.com/office/drawing/2014/main" id="{4DAAE993-D887-12F9-0FBA-23B164FFB4E2}"/>
                  </a:ext>
                </a:extLst>
              </p:cNvPr>
              <p:cNvSpPr/>
              <p:nvPr/>
            </p:nvSpPr>
            <p:spPr>
              <a:xfrm>
                <a:off x="1627300" y="2065900"/>
                <a:ext cx="24700" cy="300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120" extrusionOk="0">
                    <a:moveTo>
                      <a:pt x="488" y="0"/>
                    </a:moveTo>
                    <a:cubicBezTo>
                      <a:pt x="323" y="0"/>
                      <a:pt x="160" y="20"/>
                      <a:pt x="1" y="60"/>
                    </a:cubicBezTo>
                    <a:cubicBezTo>
                      <a:pt x="160" y="100"/>
                      <a:pt x="323" y="120"/>
                      <a:pt x="488" y="120"/>
                    </a:cubicBezTo>
                    <a:cubicBezTo>
                      <a:pt x="653" y="120"/>
                      <a:pt x="821" y="100"/>
                      <a:pt x="988" y="60"/>
                    </a:cubicBezTo>
                    <a:cubicBezTo>
                      <a:pt x="821" y="20"/>
                      <a:pt x="653" y="0"/>
                      <a:pt x="488" y="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196;p55">
                <a:extLst>
                  <a:ext uri="{FF2B5EF4-FFF2-40B4-BE49-F238E27FC236}">
                    <a16:creationId xmlns:a16="http://schemas.microsoft.com/office/drawing/2014/main" id="{339B96F9-A9A8-2A3E-04EC-235855A675B2}"/>
                  </a:ext>
                </a:extLst>
              </p:cNvPr>
              <p:cNvSpPr/>
              <p:nvPr/>
            </p:nvSpPr>
            <p:spPr>
              <a:xfrm>
                <a:off x="1779725" y="2025775"/>
                <a:ext cx="76425" cy="71150"/>
              </a:xfrm>
              <a:custGeom>
                <a:avLst/>
                <a:gdLst/>
                <a:ahLst/>
                <a:cxnLst/>
                <a:rect l="l" t="t" r="r" b="b"/>
                <a:pathLst>
                  <a:path w="3057" h="2846" extrusionOk="0">
                    <a:moveTo>
                      <a:pt x="1901" y="1"/>
                    </a:moveTo>
                    <a:cubicBezTo>
                      <a:pt x="1845" y="1"/>
                      <a:pt x="1790" y="9"/>
                      <a:pt x="1735" y="26"/>
                    </a:cubicBezTo>
                    <a:cubicBezTo>
                      <a:pt x="1512" y="89"/>
                      <a:pt x="1321" y="185"/>
                      <a:pt x="1162" y="328"/>
                    </a:cubicBezTo>
                    <a:cubicBezTo>
                      <a:pt x="907" y="535"/>
                      <a:pt x="669" y="790"/>
                      <a:pt x="478" y="1060"/>
                    </a:cubicBezTo>
                    <a:cubicBezTo>
                      <a:pt x="287" y="1331"/>
                      <a:pt x="0" y="1967"/>
                      <a:pt x="112" y="2365"/>
                    </a:cubicBezTo>
                    <a:cubicBezTo>
                      <a:pt x="159" y="2541"/>
                      <a:pt x="287" y="2668"/>
                      <a:pt x="462" y="2700"/>
                    </a:cubicBezTo>
                    <a:cubicBezTo>
                      <a:pt x="963" y="2797"/>
                      <a:pt x="1477" y="2846"/>
                      <a:pt x="1992" y="2846"/>
                    </a:cubicBezTo>
                    <a:cubicBezTo>
                      <a:pt x="2065" y="2846"/>
                      <a:pt x="2139" y="2845"/>
                      <a:pt x="2213" y="2843"/>
                    </a:cubicBezTo>
                    <a:lnTo>
                      <a:pt x="2945" y="2843"/>
                    </a:lnTo>
                    <a:cubicBezTo>
                      <a:pt x="2977" y="2843"/>
                      <a:pt x="3009" y="2843"/>
                      <a:pt x="3025" y="2827"/>
                    </a:cubicBezTo>
                    <a:cubicBezTo>
                      <a:pt x="3040" y="2795"/>
                      <a:pt x="3056" y="2763"/>
                      <a:pt x="3040" y="2732"/>
                    </a:cubicBezTo>
                    <a:cubicBezTo>
                      <a:pt x="2993" y="2413"/>
                      <a:pt x="2929" y="2063"/>
                      <a:pt x="2674" y="1872"/>
                    </a:cubicBezTo>
                    <a:cubicBezTo>
                      <a:pt x="2595" y="1824"/>
                      <a:pt x="2515" y="1776"/>
                      <a:pt x="2483" y="1697"/>
                    </a:cubicBezTo>
                    <a:cubicBezTo>
                      <a:pt x="2467" y="1665"/>
                      <a:pt x="2467" y="1617"/>
                      <a:pt x="2483" y="1585"/>
                    </a:cubicBezTo>
                    <a:lnTo>
                      <a:pt x="2483" y="1490"/>
                    </a:lnTo>
                    <a:cubicBezTo>
                      <a:pt x="2499" y="1347"/>
                      <a:pt x="2515" y="1188"/>
                      <a:pt x="2515" y="1044"/>
                    </a:cubicBezTo>
                    <a:cubicBezTo>
                      <a:pt x="2547" y="742"/>
                      <a:pt x="2563" y="376"/>
                      <a:pt x="2340" y="169"/>
                    </a:cubicBezTo>
                    <a:cubicBezTo>
                      <a:pt x="2211" y="63"/>
                      <a:pt x="2056" y="1"/>
                      <a:pt x="1901" y="1"/>
                    </a:cubicBezTo>
                    <a:close/>
                  </a:path>
                </a:pathLst>
              </a:custGeom>
              <a:solidFill>
                <a:srgbClr val="FF76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197;p55">
                <a:extLst>
                  <a:ext uri="{FF2B5EF4-FFF2-40B4-BE49-F238E27FC236}">
                    <a16:creationId xmlns:a16="http://schemas.microsoft.com/office/drawing/2014/main" id="{6C7193D8-9941-BD19-1CF6-BEF10F92CB90}"/>
                  </a:ext>
                </a:extLst>
              </p:cNvPr>
              <p:cNvSpPr/>
              <p:nvPr/>
            </p:nvSpPr>
            <p:spPr>
              <a:xfrm>
                <a:off x="1782500" y="2062625"/>
                <a:ext cx="73650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2946" h="1372" extrusionOk="0">
                    <a:moveTo>
                      <a:pt x="2356" y="0"/>
                    </a:moveTo>
                    <a:cubicBezTo>
                      <a:pt x="2309" y="32"/>
                      <a:pt x="2261" y="64"/>
                      <a:pt x="2213" y="80"/>
                    </a:cubicBezTo>
                    <a:cubicBezTo>
                      <a:pt x="2118" y="175"/>
                      <a:pt x="1990" y="239"/>
                      <a:pt x="1863" y="287"/>
                    </a:cubicBezTo>
                    <a:cubicBezTo>
                      <a:pt x="1810" y="293"/>
                      <a:pt x="1755" y="297"/>
                      <a:pt x="1699" y="297"/>
                    </a:cubicBezTo>
                    <a:cubicBezTo>
                      <a:pt x="1620" y="297"/>
                      <a:pt x="1540" y="289"/>
                      <a:pt x="1465" y="271"/>
                    </a:cubicBezTo>
                    <a:cubicBezTo>
                      <a:pt x="1440" y="269"/>
                      <a:pt x="1414" y="268"/>
                      <a:pt x="1389" y="268"/>
                    </a:cubicBezTo>
                    <a:cubicBezTo>
                      <a:pt x="1160" y="268"/>
                      <a:pt x="935" y="333"/>
                      <a:pt x="749" y="462"/>
                    </a:cubicBezTo>
                    <a:lnTo>
                      <a:pt x="510" y="398"/>
                    </a:lnTo>
                    <a:cubicBezTo>
                      <a:pt x="287" y="493"/>
                      <a:pt x="112" y="685"/>
                      <a:pt x="1" y="891"/>
                    </a:cubicBezTo>
                    <a:cubicBezTo>
                      <a:pt x="48" y="1067"/>
                      <a:pt x="176" y="1194"/>
                      <a:pt x="351" y="1226"/>
                    </a:cubicBezTo>
                    <a:cubicBezTo>
                      <a:pt x="852" y="1323"/>
                      <a:pt x="1366" y="1372"/>
                      <a:pt x="1881" y="1372"/>
                    </a:cubicBezTo>
                    <a:cubicBezTo>
                      <a:pt x="1954" y="1372"/>
                      <a:pt x="2028" y="1371"/>
                      <a:pt x="2102" y="1369"/>
                    </a:cubicBezTo>
                    <a:lnTo>
                      <a:pt x="2834" y="1369"/>
                    </a:lnTo>
                    <a:cubicBezTo>
                      <a:pt x="2866" y="1369"/>
                      <a:pt x="2898" y="1369"/>
                      <a:pt x="2914" y="1353"/>
                    </a:cubicBezTo>
                    <a:cubicBezTo>
                      <a:pt x="2929" y="1321"/>
                      <a:pt x="2945" y="1289"/>
                      <a:pt x="2929" y="1258"/>
                    </a:cubicBezTo>
                    <a:cubicBezTo>
                      <a:pt x="2882" y="939"/>
                      <a:pt x="2818" y="573"/>
                      <a:pt x="2547" y="382"/>
                    </a:cubicBezTo>
                    <a:cubicBezTo>
                      <a:pt x="2484" y="334"/>
                      <a:pt x="2388" y="302"/>
                      <a:pt x="2356" y="207"/>
                    </a:cubicBezTo>
                    <a:cubicBezTo>
                      <a:pt x="2356" y="175"/>
                      <a:pt x="2356" y="127"/>
                      <a:pt x="2356" y="96"/>
                    </a:cubicBezTo>
                    <a:lnTo>
                      <a:pt x="23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198;p55">
                <a:extLst>
                  <a:ext uri="{FF2B5EF4-FFF2-40B4-BE49-F238E27FC236}">
                    <a16:creationId xmlns:a16="http://schemas.microsoft.com/office/drawing/2014/main" id="{972274D5-1146-9AA5-7C8F-E84D2B6C84F5}"/>
                  </a:ext>
                </a:extLst>
              </p:cNvPr>
              <p:cNvSpPr/>
              <p:nvPr/>
            </p:nvSpPr>
            <p:spPr>
              <a:xfrm>
                <a:off x="1831050" y="2084325"/>
                <a:ext cx="440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176" h="501" extrusionOk="0">
                    <a:moveTo>
                      <a:pt x="21" y="0"/>
                    </a:moveTo>
                    <a:cubicBezTo>
                      <a:pt x="18" y="0"/>
                      <a:pt x="16" y="2"/>
                      <a:pt x="16" y="8"/>
                    </a:cubicBezTo>
                    <a:cubicBezTo>
                      <a:pt x="1" y="8"/>
                      <a:pt x="1" y="8"/>
                      <a:pt x="1" y="23"/>
                    </a:cubicBezTo>
                    <a:cubicBezTo>
                      <a:pt x="64" y="183"/>
                      <a:pt x="112" y="342"/>
                      <a:pt x="160" y="501"/>
                    </a:cubicBezTo>
                    <a:lnTo>
                      <a:pt x="176" y="501"/>
                    </a:lnTo>
                    <a:cubicBezTo>
                      <a:pt x="144" y="326"/>
                      <a:pt x="96" y="167"/>
                      <a:pt x="32" y="8"/>
                    </a:cubicBezTo>
                    <a:cubicBezTo>
                      <a:pt x="32" y="8"/>
                      <a:pt x="25" y="0"/>
                      <a:pt x="21" y="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199;p55">
                <a:extLst>
                  <a:ext uri="{FF2B5EF4-FFF2-40B4-BE49-F238E27FC236}">
                    <a16:creationId xmlns:a16="http://schemas.microsoft.com/office/drawing/2014/main" id="{0745D571-0082-F30E-4830-053F6DE1ACC5}"/>
                  </a:ext>
                </a:extLst>
              </p:cNvPr>
              <p:cNvSpPr/>
              <p:nvPr/>
            </p:nvSpPr>
            <p:spPr>
              <a:xfrm>
                <a:off x="1843000" y="2083300"/>
                <a:ext cx="5975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542" extrusionOk="0">
                    <a:moveTo>
                      <a:pt x="0" y="1"/>
                    </a:moveTo>
                    <a:cubicBezTo>
                      <a:pt x="0" y="1"/>
                      <a:pt x="0" y="17"/>
                      <a:pt x="0" y="33"/>
                    </a:cubicBezTo>
                    <a:cubicBezTo>
                      <a:pt x="96" y="192"/>
                      <a:pt x="159" y="367"/>
                      <a:pt x="207" y="542"/>
                    </a:cubicBezTo>
                    <a:lnTo>
                      <a:pt x="239" y="542"/>
                    </a:lnTo>
                    <a:cubicBezTo>
                      <a:pt x="191" y="351"/>
                      <a:pt x="127" y="176"/>
                      <a:pt x="32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200;p55">
                <a:extLst>
                  <a:ext uri="{FF2B5EF4-FFF2-40B4-BE49-F238E27FC236}">
                    <a16:creationId xmlns:a16="http://schemas.microsoft.com/office/drawing/2014/main" id="{DC296EB8-3677-F082-EA64-F15B14E6E8C7}"/>
                  </a:ext>
                </a:extLst>
              </p:cNvPr>
              <p:cNvSpPr/>
              <p:nvPr/>
            </p:nvSpPr>
            <p:spPr>
              <a:xfrm>
                <a:off x="1576375" y="1622400"/>
                <a:ext cx="396775" cy="483625"/>
              </a:xfrm>
              <a:custGeom>
                <a:avLst/>
                <a:gdLst/>
                <a:ahLst/>
                <a:cxnLst/>
                <a:rect l="l" t="t" r="r" b="b"/>
                <a:pathLst>
                  <a:path w="15871" h="19345" extrusionOk="0">
                    <a:moveTo>
                      <a:pt x="3725" y="1"/>
                    </a:moveTo>
                    <a:cubicBezTo>
                      <a:pt x="3586" y="1"/>
                      <a:pt x="3457" y="89"/>
                      <a:pt x="3407" y="227"/>
                    </a:cubicBezTo>
                    <a:cubicBezTo>
                      <a:pt x="3343" y="450"/>
                      <a:pt x="3279" y="673"/>
                      <a:pt x="3248" y="896"/>
                    </a:cubicBezTo>
                    <a:cubicBezTo>
                      <a:pt x="3248" y="928"/>
                      <a:pt x="3232" y="959"/>
                      <a:pt x="3232" y="991"/>
                    </a:cubicBezTo>
                    <a:cubicBezTo>
                      <a:pt x="3232" y="1007"/>
                      <a:pt x="3232" y="1023"/>
                      <a:pt x="3232" y="1039"/>
                    </a:cubicBezTo>
                    <a:lnTo>
                      <a:pt x="3216" y="1135"/>
                    </a:lnTo>
                    <a:cubicBezTo>
                      <a:pt x="3216" y="1198"/>
                      <a:pt x="3200" y="1278"/>
                      <a:pt x="3200" y="1357"/>
                    </a:cubicBezTo>
                    <a:lnTo>
                      <a:pt x="3200" y="1437"/>
                    </a:lnTo>
                    <a:cubicBezTo>
                      <a:pt x="3184" y="1755"/>
                      <a:pt x="3184" y="2058"/>
                      <a:pt x="3216" y="2360"/>
                    </a:cubicBezTo>
                    <a:cubicBezTo>
                      <a:pt x="3216" y="2392"/>
                      <a:pt x="3216" y="2440"/>
                      <a:pt x="3216" y="2456"/>
                    </a:cubicBezTo>
                    <a:lnTo>
                      <a:pt x="3216" y="2535"/>
                    </a:lnTo>
                    <a:lnTo>
                      <a:pt x="3232" y="2631"/>
                    </a:lnTo>
                    <a:lnTo>
                      <a:pt x="3232" y="2647"/>
                    </a:lnTo>
                    <a:cubicBezTo>
                      <a:pt x="3232" y="2694"/>
                      <a:pt x="3248" y="2774"/>
                      <a:pt x="3248" y="2790"/>
                    </a:cubicBezTo>
                    <a:cubicBezTo>
                      <a:pt x="3263" y="2806"/>
                      <a:pt x="3248" y="2822"/>
                      <a:pt x="3263" y="2854"/>
                    </a:cubicBezTo>
                    <a:cubicBezTo>
                      <a:pt x="3263" y="2885"/>
                      <a:pt x="3279" y="2917"/>
                      <a:pt x="3279" y="2949"/>
                    </a:cubicBezTo>
                    <a:cubicBezTo>
                      <a:pt x="3375" y="3459"/>
                      <a:pt x="3534" y="3952"/>
                      <a:pt x="3741" y="4414"/>
                    </a:cubicBezTo>
                    <a:lnTo>
                      <a:pt x="3789" y="4525"/>
                    </a:lnTo>
                    <a:cubicBezTo>
                      <a:pt x="3884" y="4716"/>
                      <a:pt x="3980" y="4923"/>
                      <a:pt x="4091" y="5114"/>
                    </a:cubicBezTo>
                    <a:lnTo>
                      <a:pt x="4139" y="5225"/>
                    </a:lnTo>
                    <a:cubicBezTo>
                      <a:pt x="4139" y="5225"/>
                      <a:pt x="4043" y="5942"/>
                      <a:pt x="3900" y="6817"/>
                    </a:cubicBezTo>
                    <a:cubicBezTo>
                      <a:pt x="3789" y="7470"/>
                      <a:pt x="3645" y="8234"/>
                      <a:pt x="3502" y="8807"/>
                    </a:cubicBezTo>
                    <a:cubicBezTo>
                      <a:pt x="3439" y="9109"/>
                      <a:pt x="3343" y="9412"/>
                      <a:pt x="3184" y="9682"/>
                    </a:cubicBezTo>
                    <a:cubicBezTo>
                      <a:pt x="2754" y="10160"/>
                      <a:pt x="0" y="12802"/>
                      <a:pt x="653" y="15253"/>
                    </a:cubicBezTo>
                    <a:cubicBezTo>
                      <a:pt x="1322" y="17720"/>
                      <a:pt x="2977" y="18755"/>
                      <a:pt x="2977" y="18755"/>
                    </a:cubicBezTo>
                    <a:cubicBezTo>
                      <a:pt x="2706" y="18771"/>
                      <a:pt x="2452" y="18882"/>
                      <a:pt x="2245" y="19058"/>
                    </a:cubicBezTo>
                    <a:cubicBezTo>
                      <a:pt x="2101" y="19201"/>
                      <a:pt x="3598" y="19264"/>
                      <a:pt x="5014" y="19312"/>
                    </a:cubicBezTo>
                    <a:cubicBezTo>
                      <a:pt x="6192" y="19344"/>
                      <a:pt x="7322" y="19344"/>
                      <a:pt x="7386" y="19344"/>
                    </a:cubicBezTo>
                    <a:cubicBezTo>
                      <a:pt x="7482" y="19328"/>
                      <a:pt x="7577" y="19280"/>
                      <a:pt x="7657" y="19233"/>
                    </a:cubicBezTo>
                    <a:cubicBezTo>
                      <a:pt x="7736" y="19201"/>
                      <a:pt x="7848" y="19137"/>
                      <a:pt x="7959" y="19073"/>
                    </a:cubicBezTo>
                    <a:cubicBezTo>
                      <a:pt x="8962" y="18485"/>
                      <a:pt x="9853" y="17736"/>
                      <a:pt x="10601" y="16845"/>
                    </a:cubicBezTo>
                    <a:cubicBezTo>
                      <a:pt x="10649" y="16797"/>
                      <a:pt x="10697" y="16750"/>
                      <a:pt x="10729" y="16686"/>
                    </a:cubicBezTo>
                    <a:lnTo>
                      <a:pt x="10761" y="16670"/>
                    </a:lnTo>
                    <a:cubicBezTo>
                      <a:pt x="10808" y="17227"/>
                      <a:pt x="11047" y="19042"/>
                      <a:pt x="11318" y="19073"/>
                    </a:cubicBezTo>
                    <a:cubicBezTo>
                      <a:pt x="11528" y="19104"/>
                      <a:pt x="12394" y="19184"/>
                      <a:pt x="13071" y="19184"/>
                    </a:cubicBezTo>
                    <a:cubicBezTo>
                      <a:pt x="13469" y="19184"/>
                      <a:pt x="13802" y="19156"/>
                      <a:pt x="13896" y="19073"/>
                    </a:cubicBezTo>
                    <a:cubicBezTo>
                      <a:pt x="14167" y="18851"/>
                      <a:pt x="14851" y="13041"/>
                      <a:pt x="14565" y="11290"/>
                    </a:cubicBezTo>
                    <a:cubicBezTo>
                      <a:pt x="14438" y="10414"/>
                      <a:pt x="14358" y="9523"/>
                      <a:pt x="14326" y="8616"/>
                    </a:cubicBezTo>
                    <a:cubicBezTo>
                      <a:pt x="14310" y="8250"/>
                      <a:pt x="14310" y="7868"/>
                      <a:pt x="14294" y="7533"/>
                    </a:cubicBezTo>
                    <a:lnTo>
                      <a:pt x="14294" y="7263"/>
                    </a:lnTo>
                    <a:cubicBezTo>
                      <a:pt x="14262" y="6276"/>
                      <a:pt x="14262" y="5512"/>
                      <a:pt x="14262" y="5512"/>
                    </a:cubicBezTo>
                    <a:cubicBezTo>
                      <a:pt x="14262" y="5512"/>
                      <a:pt x="14294" y="5480"/>
                      <a:pt x="14310" y="5416"/>
                    </a:cubicBezTo>
                    <a:cubicBezTo>
                      <a:pt x="14326" y="5400"/>
                      <a:pt x="14342" y="5385"/>
                      <a:pt x="14342" y="5369"/>
                    </a:cubicBezTo>
                    <a:cubicBezTo>
                      <a:pt x="14358" y="5337"/>
                      <a:pt x="14358" y="5305"/>
                      <a:pt x="14374" y="5289"/>
                    </a:cubicBezTo>
                    <a:cubicBezTo>
                      <a:pt x="14390" y="5257"/>
                      <a:pt x="14406" y="5225"/>
                      <a:pt x="14422" y="5194"/>
                    </a:cubicBezTo>
                    <a:cubicBezTo>
                      <a:pt x="14533" y="4923"/>
                      <a:pt x="14708" y="4525"/>
                      <a:pt x="14883" y="4063"/>
                    </a:cubicBezTo>
                    <a:cubicBezTo>
                      <a:pt x="14899" y="4047"/>
                      <a:pt x="14915" y="4016"/>
                      <a:pt x="14931" y="3984"/>
                    </a:cubicBezTo>
                    <a:cubicBezTo>
                      <a:pt x="14963" y="3904"/>
                      <a:pt x="14995" y="3809"/>
                      <a:pt x="15011" y="3761"/>
                    </a:cubicBezTo>
                    <a:cubicBezTo>
                      <a:pt x="15042" y="3713"/>
                      <a:pt x="15058" y="3650"/>
                      <a:pt x="15074" y="3602"/>
                    </a:cubicBezTo>
                    <a:lnTo>
                      <a:pt x="15138" y="3443"/>
                    </a:lnTo>
                    <a:cubicBezTo>
                      <a:pt x="15170" y="3363"/>
                      <a:pt x="15202" y="3268"/>
                      <a:pt x="15233" y="3188"/>
                    </a:cubicBezTo>
                    <a:cubicBezTo>
                      <a:pt x="15472" y="2535"/>
                      <a:pt x="15663" y="1867"/>
                      <a:pt x="15822" y="1198"/>
                    </a:cubicBezTo>
                    <a:cubicBezTo>
                      <a:pt x="15822" y="1150"/>
                      <a:pt x="15838" y="1119"/>
                      <a:pt x="15838" y="1071"/>
                    </a:cubicBezTo>
                    <a:cubicBezTo>
                      <a:pt x="15838" y="1071"/>
                      <a:pt x="15838" y="1055"/>
                      <a:pt x="15838" y="1055"/>
                    </a:cubicBezTo>
                    <a:cubicBezTo>
                      <a:pt x="15854" y="975"/>
                      <a:pt x="15870" y="896"/>
                      <a:pt x="15870" y="816"/>
                    </a:cubicBezTo>
                    <a:cubicBezTo>
                      <a:pt x="15870" y="784"/>
                      <a:pt x="15870" y="768"/>
                      <a:pt x="15870" y="753"/>
                    </a:cubicBezTo>
                    <a:cubicBezTo>
                      <a:pt x="15854" y="609"/>
                      <a:pt x="15743" y="514"/>
                      <a:pt x="15599" y="514"/>
                    </a:cubicBezTo>
                    <a:lnTo>
                      <a:pt x="15584" y="514"/>
                    </a:lnTo>
                    <a:lnTo>
                      <a:pt x="15408" y="530"/>
                    </a:lnTo>
                    <a:cubicBezTo>
                      <a:pt x="15313" y="546"/>
                      <a:pt x="15217" y="562"/>
                      <a:pt x="15122" y="577"/>
                    </a:cubicBezTo>
                    <a:lnTo>
                      <a:pt x="15042" y="593"/>
                    </a:lnTo>
                    <a:lnTo>
                      <a:pt x="14979" y="609"/>
                    </a:lnTo>
                    <a:lnTo>
                      <a:pt x="14899" y="625"/>
                    </a:lnTo>
                    <a:cubicBezTo>
                      <a:pt x="14453" y="753"/>
                      <a:pt x="14040" y="928"/>
                      <a:pt x="13658" y="1182"/>
                    </a:cubicBezTo>
                    <a:cubicBezTo>
                      <a:pt x="13610" y="1198"/>
                      <a:pt x="13578" y="1230"/>
                      <a:pt x="13530" y="1262"/>
                    </a:cubicBezTo>
                    <a:lnTo>
                      <a:pt x="13451" y="1326"/>
                    </a:lnTo>
                    <a:lnTo>
                      <a:pt x="13339" y="1405"/>
                    </a:lnTo>
                    <a:lnTo>
                      <a:pt x="13212" y="1485"/>
                    </a:lnTo>
                    <a:lnTo>
                      <a:pt x="13085" y="1596"/>
                    </a:lnTo>
                    <a:cubicBezTo>
                      <a:pt x="12814" y="1819"/>
                      <a:pt x="12559" y="2058"/>
                      <a:pt x="12336" y="2328"/>
                    </a:cubicBezTo>
                    <a:cubicBezTo>
                      <a:pt x="11843" y="2217"/>
                      <a:pt x="11350" y="2137"/>
                      <a:pt x="10856" y="2090"/>
                    </a:cubicBezTo>
                    <a:cubicBezTo>
                      <a:pt x="10761" y="2074"/>
                      <a:pt x="10665" y="2058"/>
                      <a:pt x="10554" y="2058"/>
                    </a:cubicBezTo>
                    <a:cubicBezTo>
                      <a:pt x="10321" y="2034"/>
                      <a:pt x="10079" y="2020"/>
                      <a:pt x="9841" y="2020"/>
                    </a:cubicBezTo>
                    <a:cubicBezTo>
                      <a:pt x="9754" y="2020"/>
                      <a:pt x="9668" y="2022"/>
                      <a:pt x="9583" y="2026"/>
                    </a:cubicBezTo>
                    <a:cubicBezTo>
                      <a:pt x="9408" y="2026"/>
                      <a:pt x="9248" y="2042"/>
                      <a:pt x="9073" y="2058"/>
                    </a:cubicBezTo>
                    <a:cubicBezTo>
                      <a:pt x="8437" y="2090"/>
                      <a:pt x="7816" y="2185"/>
                      <a:pt x="7195" y="2328"/>
                    </a:cubicBezTo>
                    <a:lnTo>
                      <a:pt x="6972" y="2137"/>
                    </a:lnTo>
                    <a:lnTo>
                      <a:pt x="6877" y="2074"/>
                    </a:lnTo>
                    <a:cubicBezTo>
                      <a:pt x="6877" y="2058"/>
                      <a:pt x="6877" y="2058"/>
                      <a:pt x="6861" y="2058"/>
                    </a:cubicBezTo>
                    <a:lnTo>
                      <a:pt x="6829" y="2026"/>
                    </a:lnTo>
                    <a:cubicBezTo>
                      <a:pt x="6622" y="1851"/>
                      <a:pt x="6351" y="1644"/>
                      <a:pt x="6049" y="1405"/>
                    </a:cubicBezTo>
                    <a:lnTo>
                      <a:pt x="5969" y="1357"/>
                    </a:lnTo>
                    <a:cubicBezTo>
                      <a:pt x="5874" y="1278"/>
                      <a:pt x="5778" y="1198"/>
                      <a:pt x="5683" y="1135"/>
                    </a:cubicBezTo>
                    <a:lnTo>
                      <a:pt x="5524" y="1023"/>
                    </a:lnTo>
                    <a:cubicBezTo>
                      <a:pt x="5380" y="912"/>
                      <a:pt x="5221" y="800"/>
                      <a:pt x="5062" y="689"/>
                    </a:cubicBezTo>
                    <a:cubicBezTo>
                      <a:pt x="4951" y="625"/>
                      <a:pt x="4855" y="562"/>
                      <a:pt x="4760" y="498"/>
                    </a:cubicBezTo>
                    <a:lnTo>
                      <a:pt x="4680" y="450"/>
                    </a:lnTo>
                    <a:cubicBezTo>
                      <a:pt x="4569" y="371"/>
                      <a:pt x="4473" y="307"/>
                      <a:pt x="4378" y="259"/>
                    </a:cubicBezTo>
                    <a:lnTo>
                      <a:pt x="4250" y="195"/>
                    </a:lnTo>
                    <a:lnTo>
                      <a:pt x="4107" y="116"/>
                    </a:lnTo>
                    <a:lnTo>
                      <a:pt x="4043" y="100"/>
                    </a:lnTo>
                    <a:cubicBezTo>
                      <a:pt x="3996" y="68"/>
                      <a:pt x="3932" y="36"/>
                      <a:pt x="3868" y="20"/>
                    </a:cubicBezTo>
                    <a:lnTo>
                      <a:pt x="3836" y="20"/>
                    </a:lnTo>
                    <a:cubicBezTo>
                      <a:pt x="3800" y="7"/>
                      <a:pt x="3762" y="1"/>
                      <a:pt x="37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201;p55">
                <a:extLst>
                  <a:ext uri="{FF2B5EF4-FFF2-40B4-BE49-F238E27FC236}">
                    <a16:creationId xmlns:a16="http://schemas.microsoft.com/office/drawing/2014/main" id="{FA5C226B-0858-78BA-BFF1-AB94C35153C6}"/>
                  </a:ext>
                </a:extLst>
              </p:cNvPr>
              <p:cNvSpPr/>
              <p:nvPr/>
            </p:nvSpPr>
            <p:spPr>
              <a:xfrm>
                <a:off x="1576375" y="1842550"/>
                <a:ext cx="208950" cy="263475"/>
              </a:xfrm>
              <a:custGeom>
                <a:avLst/>
                <a:gdLst/>
                <a:ahLst/>
                <a:cxnLst/>
                <a:rect l="l" t="t" r="r" b="b"/>
                <a:pathLst>
                  <a:path w="8358" h="10539" extrusionOk="0">
                    <a:moveTo>
                      <a:pt x="3502" y="1"/>
                    </a:moveTo>
                    <a:cubicBezTo>
                      <a:pt x="3454" y="303"/>
                      <a:pt x="3343" y="606"/>
                      <a:pt x="3184" y="876"/>
                    </a:cubicBezTo>
                    <a:cubicBezTo>
                      <a:pt x="2754" y="1354"/>
                      <a:pt x="0" y="3996"/>
                      <a:pt x="669" y="6447"/>
                    </a:cubicBezTo>
                    <a:cubicBezTo>
                      <a:pt x="1003" y="7753"/>
                      <a:pt x="1719" y="8914"/>
                      <a:pt x="2738" y="9774"/>
                    </a:cubicBezTo>
                    <a:cubicBezTo>
                      <a:pt x="2818" y="9838"/>
                      <a:pt x="2897" y="9901"/>
                      <a:pt x="2977" y="9949"/>
                    </a:cubicBezTo>
                    <a:cubicBezTo>
                      <a:pt x="2706" y="9981"/>
                      <a:pt x="2452" y="10076"/>
                      <a:pt x="2245" y="10252"/>
                    </a:cubicBezTo>
                    <a:cubicBezTo>
                      <a:pt x="2101" y="10395"/>
                      <a:pt x="3598" y="10458"/>
                      <a:pt x="5014" y="10506"/>
                    </a:cubicBezTo>
                    <a:lnTo>
                      <a:pt x="5078" y="10506"/>
                    </a:lnTo>
                    <a:cubicBezTo>
                      <a:pt x="6240" y="10538"/>
                      <a:pt x="7322" y="10538"/>
                      <a:pt x="7386" y="10538"/>
                    </a:cubicBezTo>
                    <a:cubicBezTo>
                      <a:pt x="7482" y="10522"/>
                      <a:pt x="7577" y="10474"/>
                      <a:pt x="7673" y="10427"/>
                    </a:cubicBezTo>
                    <a:lnTo>
                      <a:pt x="7673" y="10411"/>
                    </a:lnTo>
                    <a:cubicBezTo>
                      <a:pt x="7720" y="9726"/>
                      <a:pt x="7768" y="9058"/>
                      <a:pt x="7848" y="8389"/>
                    </a:cubicBezTo>
                    <a:cubicBezTo>
                      <a:pt x="7959" y="7355"/>
                      <a:pt x="8086" y="6336"/>
                      <a:pt x="8230" y="5317"/>
                    </a:cubicBezTo>
                    <a:cubicBezTo>
                      <a:pt x="8293" y="4840"/>
                      <a:pt x="8357" y="4330"/>
                      <a:pt x="8134" y="3916"/>
                    </a:cubicBezTo>
                    <a:cubicBezTo>
                      <a:pt x="7991" y="3694"/>
                      <a:pt x="7800" y="3503"/>
                      <a:pt x="7593" y="3359"/>
                    </a:cubicBezTo>
                    <a:cubicBezTo>
                      <a:pt x="6733" y="2691"/>
                      <a:pt x="5858" y="2054"/>
                      <a:pt x="4967" y="1433"/>
                    </a:cubicBezTo>
                    <a:cubicBezTo>
                      <a:pt x="4569" y="1179"/>
                      <a:pt x="4203" y="892"/>
                      <a:pt x="3868" y="558"/>
                    </a:cubicBezTo>
                    <a:cubicBezTo>
                      <a:pt x="3725" y="399"/>
                      <a:pt x="3598" y="208"/>
                      <a:pt x="35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202;p55">
                <a:extLst>
                  <a:ext uri="{FF2B5EF4-FFF2-40B4-BE49-F238E27FC236}">
                    <a16:creationId xmlns:a16="http://schemas.microsoft.com/office/drawing/2014/main" id="{E5EACEC6-C0D5-4E67-D67D-90062C92CA2F}"/>
                  </a:ext>
                </a:extLst>
              </p:cNvPr>
              <p:cNvSpPr/>
              <p:nvPr/>
            </p:nvSpPr>
            <p:spPr>
              <a:xfrm>
                <a:off x="1841400" y="1838175"/>
                <a:ext cx="102300" cy="264125"/>
              </a:xfrm>
              <a:custGeom>
                <a:avLst/>
                <a:gdLst/>
                <a:ahLst/>
                <a:cxnLst/>
                <a:rect l="l" t="t" r="r" b="b"/>
                <a:pathLst>
                  <a:path w="4092" h="10565" extrusionOk="0">
                    <a:moveTo>
                      <a:pt x="3741" y="1"/>
                    </a:moveTo>
                    <a:cubicBezTo>
                      <a:pt x="3152" y="940"/>
                      <a:pt x="2675" y="1927"/>
                      <a:pt x="2308" y="2945"/>
                    </a:cubicBezTo>
                    <a:cubicBezTo>
                      <a:pt x="2086" y="3550"/>
                      <a:pt x="1910" y="4139"/>
                      <a:pt x="1704" y="4744"/>
                    </a:cubicBezTo>
                    <a:cubicBezTo>
                      <a:pt x="1353" y="5810"/>
                      <a:pt x="987" y="6957"/>
                      <a:pt x="303" y="7848"/>
                    </a:cubicBezTo>
                    <a:cubicBezTo>
                      <a:pt x="191" y="7975"/>
                      <a:pt x="112" y="8087"/>
                      <a:pt x="0" y="8230"/>
                    </a:cubicBezTo>
                    <a:cubicBezTo>
                      <a:pt x="48" y="8182"/>
                      <a:pt x="96" y="8119"/>
                      <a:pt x="128" y="8071"/>
                    </a:cubicBezTo>
                    <a:lnTo>
                      <a:pt x="160" y="8055"/>
                    </a:lnTo>
                    <a:cubicBezTo>
                      <a:pt x="175" y="8246"/>
                      <a:pt x="223" y="8612"/>
                      <a:pt x="271" y="8994"/>
                    </a:cubicBezTo>
                    <a:cubicBezTo>
                      <a:pt x="382" y="9678"/>
                      <a:pt x="542" y="10442"/>
                      <a:pt x="717" y="10458"/>
                    </a:cubicBezTo>
                    <a:cubicBezTo>
                      <a:pt x="931" y="10479"/>
                      <a:pt x="1828" y="10565"/>
                      <a:pt x="2511" y="10565"/>
                    </a:cubicBezTo>
                    <a:cubicBezTo>
                      <a:pt x="2891" y="10565"/>
                      <a:pt x="3204" y="10538"/>
                      <a:pt x="3295" y="10458"/>
                    </a:cubicBezTo>
                    <a:cubicBezTo>
                      <a:pt x="3439" y="10347"/>
                      <a:pt x="3693" y="8596"/>
                      <a:pt x="3868" y="6734"/>
                    </a:cubicBezTo>
                    <a:cubicBezTo>
                      <a:pt x="4012" y="5158"/>
                      <a:pt x="4091" y="3487"/>
                      <a:pt x="3964" y="2691"/>
                    </a:cubicBezTo>
                    <a:cubicBezTo>
                      <a:pt x="3837" y="1799"/>
                      <a:pt x="3757" y="908"/>
                      <a:pt x="37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203;p55">
                <a:extLst>
                  <a:ext uri="{FF2B5EF4-FFF2-40B4-BE49-F238E27FC236}">
                    <a16:creationId xmlns:a16="http://schemas.microsoft.com/office/drawing/2014/main" id="{23752F7E-A368-0882-F1EA-A628306A819B}"/>
                  </a:ext>
                </a:extLst>
              </p:cNvPr>
              <p:cNvSpPr/>
              <p:nvPr/>
            </p:nvSpPr>
            <p:spPr>
              <a:xfrm>
                <a:off x="1655950" y="1622000"/>
                <a:ext cx="148075" cy="195075"/>
              </a:xfrm>
              <a:custGeom>
                <a:avLst/>
                <a:gdLst/>
                <a:ahLst/>
                <a:cxnLst/>
                <a:rect l="l" t="t" r="r" b="b"/>
                <a:pathLst>
                  <a:path w="5923" h="7803" extrusionOk="0">
                    <a:moveTo>
                      <a:pt x="557" y="1"/>
                    </a:moveTo>
                    <a:cubicBezTo>
                      <a:pt x="415" y="1"/>
                      <a:pt x="277" y="92"/>
                      <a:pt x="240" y="243"/>
                    </a:cubicBezTo>
                    <a:cubicBezTo>
                      <a:pt x="160" y="450"/>
                      <a:pt x="112" y="673"/>
                      <a:pt x="80" y="896"/>
                    </a:cubicBezTo>
                    <a:cubicBezTo>
                      <a:pt x="65" y="928"/>
                      <a:pt x="65" y="960"/>
                      <a:pt x="65" y="1007"/>
                    </a:cubicBezTo>
                    <a:cubicBezTo>
                      <a:pt x="65" y="1007"/>
                      <a:pt x="65" y="1039"/>
                      <a:pt x="65" y="1055"/>
                    </a:cubicBezTo>
                    <a:lnTo>
                      <a:pt x="49" y="1135"/>
                    </a:lnTo>
                    <a:cubicBezTo>
                      <a:pt x="33" y="1214"/>
                      <a:pt x="33" y="1278"/>
                      <a:pt x="33" y="1358"/>
                    </a:cubicBezTo>
                    <a:lnTo>
                      <a:pt x="33" y="1453"/>
                    </a:lnTo>
                    <a:cubicBezTo>
                      <a:pt x="1" y="1755"/>
                      <a:pt x="17" y="2074"/>
                      <a:pt x="33" y="2376"/>
                    </a:cubicBezTo>
                    <a:cubicBezTo>
                      <a:pt x="49" y="2408"/>
                      <a:pt x="49" y="2440"/>
                      <a:pt x="49" y="2472"/>
                    </a:cubicBezTo>
                    <a:lnTo>
                      <a:pt x="49" y="2535"/>
                    </a:lnTo>
                    <a:lnTo>
                      <a:pt x="65" y="2631"/>
                    </a:lnTo>
                    <a:lnTo>
                      <a:pt x="65" y="2663"/>
                    </a:lnTo>
                    <a:cubicBezTo>
                      <a:pt x="65" y="2710"/>
                      <a:pt x="65" y="2774"/>
                      <a:pt x="80" y="2806"/>
                    </a:cubicBezTo>
                    <a:cubicBezTo>
                      <a:pt x="96" y="2822"/>
                      <a:pt x="80" y="2822"/>
                      <a:pt x="96" y="2854"/>
                    </a:cubicBezTo>
                    <a:cubicBezTo>
                      <a:pt x="96" y="2901"/>
                      <a:pt x="112" y="2933"/>
                      <a:pt x="112" y="2965"/>
                    </a:cubicBezTo>
                    <a:cubicBezTo>
                      <a:pt x="208" y="3459"/>
                      <a:pt x="367" y="3952"/>
                      <a:pt x="574" y="4430"/>
                    </a:cubicBezTo>
                    <a:lnTo>
                      <a:pt x="622" y="4541"/>
                    </a:lnTo>
                    <a:cubicBezTo>
                      <a:pt x="701" y="4732"/>
                      <a:pt x="813" y="4923"/>
                      <a:pt x="908" y="5130"/>
                    </a:cubicBezTo>
                    <a:lnTo>
                      <a:pt x="972" y="5225"/>
                    </a:lnTo>
                    <a:cubicBezTo>
                      <a:pt x="972" y="5225"/>
                      <a:pt x="876" y="5958"/>
                      <a:pt x="733" y="6817"/>
                    </a:cubicBezTo>
                    <a:cubicBezTo>
                      <a:pt x="923" y="6761"/>
                      <a:pt x="1105" y="6698"/>
                      <a:pt x="1290" y="6698"/>
                    </a:cubicBezTo>
                    <a:cubicBezTo>
                      <a:pt x="1369" y="6698"/>
                      <a:pt x="1448" y="6709"/>
                      <a:pt x="1529" y="6738"/>
                    </a:cubicBezTo>
                    <a:cubicBezTo>
                      <a:pt x="1720" y="6817"/>
                      <a:pt x="1879" y="6945"/>
                      <a:pt x="2022" y="7104"/>
                    </a:cubicBezTo>
                    <a:cubicBezTo>
                      <a:pt x="2512" y="7552"/>
                      <a:pt x="3150" y="7802"/>
                      <a:pt x="3794" y="7802"/>
                    </a:cubicBezTo>
                    <a:cubicBezTo>
                      <a:pt x="3883" y="7802"/>
                      <a:pt x="3971" y="7798"/>
                      <a:pt x="4060" y="7788"/>
                    </a:cubicBezTo>
                    <a:cubicBezTo>
                      <a:pt x="4824" y="7677"/>
                      <a:pt x="5445" y="7167"/>
                      <a:pt x="5699" y="6451"/>
                    </a:cubicBezTo>
                    <a:cubicBezTo>
                      <a:pt x="5779" y="6133"/>
                      <a:pt x="5827" y="5798"/>
                      <a:pt x="5827" y="5464"/>
                    </a:cubicBezTo>
                    <a:cubicBezTo>
                      <a:pt x="5858" y="4477"/>
                      <a:pt x="5874" y="3490"/>
                      <a:pt x="5922" y="2504"/>
                    </a:cubicBezTo>
                    <a:cubicBezTo>
                      <a:pt x="5922" y="2360"/>
                      <a:pt x="5922" y="2201"/>
                      <a:pt x="5906" y="2058"/>
                    </a:cubicBezTo>
                    <a:cubicBezTo>
                      <a:pt x="5270" y="2106"/>
                      <a:pt x="4633" y="2201"/>
                      <a:pt x="4012" y="2344"/>
                    </a:cubicBezTo>
                    <a:lnTo>
                      <a:pt x="3789" y="2137"/>
                    </a:lnTo>
                    <a:lnTo>
                      <a:pt x="3710" y="2074"/>
                    </a:lnTo>
                    <a:cubicBezTo>
                      <a:pt x="3710" y="2074"/>
                      <a:pt x="3694" y="2074"/>
                      <a:pt x="3694" y="2058"/>
                    </a:cubicBezTo>
                    <a:lnTo>
                      <a:pt x="3646" y="2026"/>
                    </a:lnTo>
                    <a:cubicBezTo>
                      <a:pt x="3455" y="1867"/>
                      <a:pt x="3184" y="1644"/>
                      <a:pt x="2882" y="1421"/>
                    </a:cubicBezTo>
                    <a:lnTo>
                      <a:pt x="2802" y="1358"/>
                    </a:lnTo>
                    <a:cubicBezTo>
                      <a:pt x="2707" y="1278"/>
                      <a:pt x="2611" y="1214"/>
                      <a:pt x="2516" y="1135"/>
                    </a:cubicBezTo>
                    <a:lnTo>
                      <a:pt x="2357" y="1023"/>
                    </a:lnTo>
                    <a:cubicBezTo>
                      <a:pt x="2197" y="912"/>
                      <a:pt x="2054" y="800"/>
                      <a:pt x="1895" y="705"/>
                    </a:cubicBezTo>
                    <a:cubicBezTo>
                      <a:pt x="1784" y="625"/>
                      <a:pt x="1688" y="562"/>
                      <a:pt x="1593" y="498"/>
                    </a:cubicBezTo>
                    <a:lnTo>
                      <a:pt x="1513" y="450"/>
                    </a:lnTo>
                    <a:cubicBezTo>
                      <a:pt x="1402" y="387"/>
                      <a:pt x="1306" y="323"/>
                      <a:pt x="1195" y="259"/>
                    </a:cubicBezTo>
                    <a:lnTo>
                      <a:pt x="1083" y="196"/>
                    </a:lnTo>
                    <a:lnTo>
                      <a:pt x="940" y="132"/>
                    </a:lnTo>
                    <a:lnTo>
                      <a:pt x="876" y="100"/>
                    </a:lnTo>
                    <a:cubicBezTo>
                      <a:pt x="813" y="68"/>
                      <a:pt x="765" y="36"/>
                      <a:pt x="701" y="20"/>
                    </a:cubicBezTo>
                    <a:lnTo>
                      <a:pt x="669" y="20"/>
                    </a:lnTo>
                    <a:cubicBezTo>
                      <a:pt x="633" y="7"/>
                      <a:pt x="595" y="1"/>
                      <a:pt x="5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204;p55">
                <a:extLst>
                  <a:ext uri="{FF2B5EF4-FFF2-40B4-BE49-F238E27FC236}">
                    <a16:creationId xmlns:a16="http://schemas.microsoft.com/office/drawing/2014/main" id="{186D3ED2-E5D6-117F-B581-5D3206E45D69}"/>
                  </a:ext>
                </a:extLst>
              </p:cNvPr>
              <p:cNvSpPr/>
              <p:nvPr/>
            </p:nvSpPr>
            <p:spPr>
              <a:xfrm>
                <a:off x="1848550" y="1634825"/>
                <a:ext cx="124600" cy="170800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6832" extrusionOk="0">
                    <a:moveTo>
                      <a:pt x="4553" y="1"/>
                    </a:moveTo>
                    <a:cubicBezTo>
                      <a:pt x="4458" y="17"/>
                      <a:pt x="4362" y="33"/>
                      <a:pt x="4267" y="49"/>
                    </a:cubicBezTo>
                    <a:lnTo>
                      <a:pt x="4171" y="65"/>
                    </a:lnTo>
                    <a:lnTo>
                      <a:pt x="4124" y="80"/>
                    </a:lnTo>
                    <a:lnTo>
                      <a:pt x="4044" y="96"/>
                    </a:lnTo>
                    <a:cubicBezTo>
                      <a:pt x="3598" y="224"/>
                      <a:pt x="3184" y="399"/>
                      <a:pt x="2802" y="653"/>
                    </a:cubicBezTo>
                    <a:cubicBezTo>
                      <a:pt x="2755" y="669"/>
                      <a:pt x="2707" y="701"/>
                      <a:pt x="2675" y="733"/>
                    </a:cubicBezTo>
                    <a:lnTo>
                      <a:pt x="2580" y="797"/>
                    </a:lnTo>
                    <a:lnTo>
                      <a:pt x="2468" y="876"/>
                    </a:lnTo>
                    <a:lnTo>
                      <a:pt x="2357" y="972"/>
                    </a:lnTo>
                    <a:lnTo>
                      <a:pt x="2229" y="1067"/>
                    </a:lnTo>
                    <a:cubicBezTo>
                      <a:pt x="1959" y="1290"/>
                      <a:pt x="1704" y="1545"/>
                      <a:pt x="1481" y="1815"/>
                    </a:cubicBezTo>
                    <a:cubicBezTo>
                      <a:pt x="988" y="1704"/>
                      <a:pt x="494" y="1609"/>
                      <a:pt x="1" y="1561"/>
                    </a:cubicBezTo>
                    <a:lnTo>
                      <a:pt x="1" y="1561"/>
                    </a:lnTo>
                    <a:cubicBezTo>
                      <a:pt x="33" y="2118"/>
                      <a:pt x="112" y="2691"/>
                      <a:pt x="192" y="3232"/>
                    </a:cubicBezTo>
                    <a:cubicBezTo>
                      <a:pt x="287" y="3917"/>
                      <a:pt x="415" y="4601"/>
                      <a:pt x="542" y="5270"/>
                    </a:cubicBezTo>
                    <a:cubicBezTo>
                      <a:pt x="590" y="5620"/>
                      <a:pt x="717" y="5954"/>
                      <a:pt x="940" y="6240"/>
                    </a:cubicBezTo>
                    <a:cubicBezTo>
                      <a:pt x="1211" y="6479"/>
                      <a:pt x="1545" y="6638"/>
                      <a:pt x="1911" y="6686"/>
                    </a:cubicBezTo>
                    <a:cubicBezTo>
                      <a:pt x="2219" y="6781"/>
                      <a:pt x="2545" y="6832"/>
                      <a:pt x="2869" y="6832"/>
                    </a:cubicBezTo>
                    <a:cubicBezTo>
                      <a:pt x="2980" y="6832"/>
                      <a:pt x="3091" y="6826"/>
                      <a:pt x="3200" y="6814"/>
                    </a:cubicBezTo>
                    <a:cubicBezTo>
                      <a:pt x="3280" y="6798"/>
                      <a:pt x="3344" y="6798"/>
                      <a:pt x="3407" y="6766"/>
                    </a:cubicBezTo>
                    <a:cubicBezTo>
                      <a:pt x="3375" y="5779"/>
                      <a:pt x="3375" y="5015"/>
                      <a:pt x="3375" y="5015"/>
                    </a:cubicBezTo>
                    <a:cubicBezTo>
                      <a:pt x="3375" y="5015"/>
                      <a:pt x="3407" y="4983"/>
                      <a:pt x="3423" y="4919"/>
                    </a:cubicBezTo>
                    <a:cubicBezTo>
                      <a:pt x="3439" y="4903"/>
                      <a:pt x="3455" y="4888"/>
                      <a:pt x="3455" y="4872"/>
                    </a:cubicBezTo>
                    <a:cubicBezTo>
                      <a:pt x="3471" y="4840"/>
                      <a:pt x="3471" y="4808"/>
                      <a:pt x="3487" y="4792"/>
                    </a:cubicBezTo>
                    <a:cubicBezTo>
                      <a:pt x="3503" y="4760"/>
                      <a:pt x="3519" y="4728"/>
                      <a:pt x="3535" y="4697"/>
                    </a:cubicBezTo>
                    <a:cubicBezTo>
                      <a:pt x="3646" y="4426"/>
                      <a:pt x="3821" y="4028"/>
                      <a:pt x="3996" y="3566"/>
                    </a:cubicBezTo>
                    <a:cubicBezTo>
                      <a:pt x="4012" y="3550"/>
                      <a:pt x="4028" y="3519"/>
                      <a:pt x="4044" y="3487"/>
                    </a:cubicBezTo>
                    <a:cubicBezTo>
                      <a:pt x="4076" y="3407"/>
                      <a:pt x="4108" y="3312"/>
                      <a:pt x="4124" y="3264"/>
                    </a:cubicBezTo>
                    <a:cubicBezTo>
                      <a:pt x="4155" y="3216"/>
                      <a:pt x="4171" y="3153"/>
                      <a:pt x="4187" y="3105"/>
                    </a:cubicBezTo>
                    <a:lnTo>
                      <a:pt x="4251" y="2946"/>
                    </a:lnTo>
                    <a:cubicBezTo>
                      <a:pt x="4283" y="2866"/>
                      <a:pt x="4315" y="2771"/>
                      <a:pt x="4346" y="2691"/>
                    </a:cubicBezTo>
                    <a:cubicBezTo>
                      <a:pt x="4585" y="2038"/>
                      <a:pt x="4776" y="1370"/>
                      <a:pt x="4935" y="701"/>
                    </a:cubicBezTo>
                    <a:cubicBezTo>
                      <a:pt x="4935" y="653"/>
                      <a:pt x="4951" y="622"/>
                      <a:pt x="4951" y="574"/>
                    </a:cubicBezTo>
                    <a:cubicBezTo>
                      <a:pt x="4951" y="574"/>
                      <a:pt x="4951" y="558"/>
                      <a:pt x="4951" y="558"/>
                    </a:cubicBezTo>
                    <a:cubicBezTo>
                      <a:pt x="4967" y="478"/>
                      <a:pt x="4983" y="399"/>
                      <a:pt x="4983" y="319"/>
                    </a:cubicBezTo>
                    <a:lnTo>
                      <a:pt x="4983" y="287"/>
                    </a:lnTo>
                    <a:cubicBezTo>
                      <a:pt x="4983" y="271"/>
                      <a:pt x="4983" y="271"/>
                      <a:pt x="4983" y="256"/>
                    </a:cubicBezTo>
                    <a:cubicBezTo>
                      <a:pt x="4983" y="112"/>
                      <a:pt x="4888" y="1"/>
                      <a:pt x="47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205;p55">
                <a:extLst>
                  <a:ext uri="{FF2B5EF4-FFF2-40B4-BE49-F238E27FC236}">
                    <a16:creationId xmlns:a16="http://schemas.microsoft.com/office/drawing/2014/main" id="{8733146D-1385-797A-B743-6F879E55FD21}"/>
                  </a:ext>
                </a:extLst>
              </p:cNvPr>
              <p:cNvSpPr/>
              <p:nvPr/>
            </p:nvSpPr>
            <p:spPr>
              <a:xfrm>
                <a:off x="1687400" y="2046050"/>
                <a:ext cx="87975" cy="59975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2399" extrusionOk="0">
                    <a:moveTo>
                      <a:pt x="3264" y="1"/>
                    </a:moveTo>
                    <a:cubicBezTo>
                      <a:pt x="3244" y="1"/>
                      <a:pt x="3223" y="5"/>
                      <a:pt x="3200" y="10"/>
                    </a:cubicBezTo>
                    <a:cubicBezTo>
                      <a:pt x="2706" y="122"/>
                      <a:pt x="2404" y="663"/>
                      <a:pt x="1926" y="806"/>
                    </a:cubicBezTo>
                    <a:cubicBezTo>
                      <a:pt x="1843" y="832"/>
                      <a:pt x="1757" y="845"/>
                      <a:pt x="1671" y="845"/>
                    </a:cubicBezTo>
                    <a:cubicBezTo>
                      <a:pt x="1492" y="845"/>
                      <a:pt x="1313" y="791"/>
                      <a:pt x="1162" y="695"/>
                    </a:cubicBezTo>
                    <a:cubicBezTo>
                      <a:pt x="992" y="585"/>
                      <a:pt x="634" y="130"/>
                      <a:pt x="369" y="130"/>
                    </a:cubicBezTo>
                    <a:cubicBezTo>
                      <a:pt x="288" y="130"/>
                      <a:pt x="215" y="173"/>
                      <a:pt x="160" y="281"/>
                    </a:cubicBezTo>
                    <a:cubicBezTo>
                      <a:pt x="0" y="615"/>
                      <a:pt x="366" y="1379"/>
                      <a:pt x="494" y="1682"/>
                    </a:cubicBezTo>
                    <a:cubicBezTo>
                      <a:pt x="557" y="1793"/>
                      <a:pt x="589" y="1905"/>
                      <a:pt x="605" y="2032"/>
                    </a:cubicBezTo>
                    <a:cubicBezTo>
                      <a:pt x="605" y="2112"/>
                      <a:pt x="573" y="2207"/>
                      <a:pt x="573" y="2287"/>
                    </a:cubicBezTo>
                    <a:cubicBezTo>
                      <a:pt x="573" y="2318"/>
                      <a:pt x="573" y="2334"/>
                      <a:pt x="573" y="2366"/>
                    </a:cubicBezTo>
                    <a:cubicBezTo>
                      <a:pt x="1751" y="2398"/>
                      <a:pt x="2881" y="2398"/>
                      <a:pt x="2945" y="2398"/>
                    </a:cubicBezTo>
                    <a:cubicBezTo>
                      <a:pt x="3041" y="2382"/>
                      <a:pt x="3136" y="2334"/>
                      <a:pt x="3232" y="2287"/>
                    </a:cubicBezTo>
                    <a:cubicBezTo>
                      <a:pt x="3311" y="2255"/>
                      <a:pt x="3407" y="2191"/>
                      <a:pt x="3518" y="2127"/>
                    </a:cubicBezTo>
                    <a:lnTo>
                      <a:pt x="3518" y="1889"/>
                    </a:lnTo>
                    <a:cubicBezTo>
                      <a:pt x="3518" y="1332"/>
                      <a:pt x="3470" y="790"/>
                      <a:pt x="3423" y="249"/>
                    </a:cubicBezTo>
                    <a:cubicBezTo>
                      <a:pt x="3407" y="217"/>
                      <a:pt x="3407" y="186"/>
                      <a:pt x="3407" y="154"/>
                    </a:cubicBezTo>
                    <a:cubicBezTo>
                      <a:pt x="3407" y="106"/>
                      <a:pt x="3391" y="74"/>
                      <a:pt x="3359" y="42"/>
                    </a:cubicBezTo>
                    <a:cubicBezTo>
                      <a:pt x="3329" y="12"/>
                      <a:pt x="3298" y="1"/>
                      <a:pt x="32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206;p55">
                <a:extLst>
                  <a:ext uri="{FF2B5EF4-FFF2-40B4-BE49-F238E27FC236}">
                    <a16:creationId xmlns:a16="http://schemas.microsoft.com/office/drawing/2014/main" id="{EAE45F30-18D4-32BC-DC06-6B14111D8973}"/>
                  </a:ext>
                </a:extLst>
              </p:cNvPr>
              <p:cNvSpPr/>
              <p:nvPr/>
            </p:nvSpPr>
            <p:spPr>
              <a:xfrm>
                <a:off x="1628900" y="2080675"/>
                <a:ext cx="74450" cy="245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982" extrusionOk="0">
                    <a:moveTo>
                      <a:pt x="1342" y="1"/>
                    </a:moveTo>
                    <a:cubicBezTo>
                      <a:pt x="1297" y="1"/>
                      <a:pt x="1251" y="12"/>
                      <a:pt x="1210" y="42"/>
                    </a:cubicBezTo>
                    <a:cubicBezTo>
                      <a:pt x="1115" y="74"/>
                      <a:pt x="876" y="154"/>
                      <a:pt x="637" y="249"/>
                    </a:cubicBezTo>
                    <a:cubicBezTo>
                      <a:pt x="717" y="313"/>
                      <a:pt x="796" y="376"/>
                      <a:pt x="876" y="424"/>
                    </a:cubicBezTo>
                    <a:cubicBezTo>
                      <a:pt x="605" y="456"/>
                      <a:pt x="351" y="551"/>
                      <a:pt x="144" y="727"/>
                    </a:cubicBezTo>
                    <a:cubicBezTo>
                      <a:pt x="0" y="870"/>
                      <a:pt x="1497" y="949"/>
                      <a:pt x="2913" y="981"/>
                    </a:cubicBezTo>
                    <a:lnTo>
                      <a:pt x="2977" y="981"/>
                    </a:lnTo>
                    <a:cubicBezTo>
                      <a:pt x="2945" y="663"/>
                      <a:pt x="2754" y="392"/>
                      <a:pt x="2468" y="233"/>
                    </a:cubicBezTo>
                    <a:cubicBezTo>
                      <a:pt x="2341" y="170"/>
                      <a:pt x="2205" y="139"/>
                      <a:pt x="2069" y="139"/>
                    </a:cubicBezTo>
                    <a:cubicBezTo>
                      <a:pt x="1861" y="139"/>
                      <a:pt x="1654" y="210"/>
                      <a:pt x="1481" y="345"/>
                    </a:cubicBezTo>
                    <a:cubicBezTo>
                      <a:pt x="1513" y="233"/>
                      <a:pt x="1529" y="58"/>
                      <a:pt x="1417" y="10"/>
                    </a:cubicBezTo>
                    <a:cubicBezTo>
                      <a:pt x="1394" y="4"/>
                      <a:pt x="1368" y="1"/>
                      <a:pt x="13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207;p55">
                <a:extLst>
                  <a:ext uri="{FF2B5EF4-FFF2-40B4-BE49-F238E27FC236}">
                    <a16:creationId xmlns:a16="http://schemas.microsoft.com/office/drawing/2014/main" id="{55CE9B24-3B54-331E-782A-9212683DF014}"/>
                  </a:ext>
                </a:extLst>
              </p:cNvPr>
              <p:cNvSpPr/>
              <p:nvPr/>
            </p:nvSpPr>
            <p:spPr>
              <a:xfrm>
                <a:off x="1848150" y="2006500"/>
                <a:ext cx="89975" cy="95625"/>
              </a:xfrm>
              <a:custGeom>
                <a:avLst/>
                <a:gdLst/>
                <a:ahLst/>
                <a:cxnLst/>
                <a:rect l="l" t="t" r="r" b="b"/>
                <a:pathLst>
                  <a:path w="3599" h="3825" extrusionOk="0">
                    <a:moveTo>
                      <a:pt x="3598" y="1"/>
                    </a:moveTo>
                    <a:lnTo>
                      <a:pt x="3598" y="1"/>
                    </a:lnTo>
                    <a:cubicBezTo>
                      <a:pt x="3487" y="64"/>
                      <a:pt x="3407" y="128"/>
                      <a:pt x="3328" y="239"/>
                    </a:cubicBezTo>
                    <a:cubicBezTo>
                      <a:pt x="3121" y="510"/>
                      <a:pt x="2993" y="860"/>
                      <a:pt x="2771" y="1131"/>
                    </a:cubicBezTo>
                    <a:cubicBezTo>
                      <a:pt x="2532" y="1433"/>
                      <a:pt x="2198" y="1656"/>
                      <a:pt x="1816" y="1736"/>
                    </a:cubicBezTo>
                    <a:cubicBezTo>
                      <a:pt x="1290" y="1863"/>
                      <a:pt x="670" y="1736"/>
                      <a:pt x="256" y="2086"/>
                    </a:cubicBezTo>
                    <a:cubicBezTo>
                      <a:pt x="176" y="2150"/>
                      <a:pt x="96" y="2197"/>
                      <a:pt x="1" y="2261"/>
                    </a:cubicBezTo>
                    <a:cubicBezTo>
                      <a:pt x="112" y="2945"/>
                      <a:pt x="272" y="3709"/>
                      <a:pt x="447" y="3725"/>
                    </a:cubicBezTo>
                    <a:cubicBezTo>
                      <a:pt x="1030" y="3792"/>
                      <a:pt x="1603" y="3825"/>
                      <a:pt x="2183" y="3825"/>
                    </a:cubicBezTo>
                    <a:cubicBezTo>
                      <a:pt x="2299" y="3825"/>
                      <a:pt x="2415" y="3824"/>
                      <a:pt x="2532" y="3821"/>
                    </a:cubicBezTo>
                    <a:lnTo>
                      <a:pt x="3073" y="3821"/>
                    </a:lnTo>
                    <a:cubicBezTo>
                      <a:pt x="3200" y="3821"/>
                      <a:pt x="3296" y="3725"/>
                      <a:pt x="3312" y="3614"/>
                    </a:cubicBezTo>
                    <a:cubicBezTo>
                      <a:pt x="3312" y="3439"/>
                      <a:pt x="3312" y="3280"/>
                      <a:pt x="3296" y="3105"/>
                    </a:cubicBezTo>
                    <a:cubicBezTo>
                      <a:pt x="3296" y="2738"/>
                      <a:pt x="3328" y="2356"/>
                      <a:pt x="3375" y="1990"/>
                    </a:cubicBezTo>
                    <a:cubicBezTo>
                      <a:pt x="3407" y="1783"/>
                      <a:pt x="3439" y="1545"/>
                      <a:pt x="3471" y="1306"/>
                    </a:cubicBezTo>
                    <a:cubicBezTo>
                      <a:pt x="3519" y="892"/>
                      <a:pt x="3567" y="446"/>
                      <a:pt x="35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208;p55">
                <a:extLst>
                  <a:ext uri="{FF2B5EF4-FFF2-40B4-BE49-F238E27FC236}">
                    <a16:creationId xmlns:a16="http://schemas.microsoft.com/office/drawing/2014/main" id="{351D9046-F552-B0BD-6B0E-647D16864B69}"/>
                  </a:ext>
                </a:extLst>
              </p:cNvPr>
              <p:cNvSpPr/>
              <p:nvPr/>
            </p:nvSpPr>
            <p:spPr>
              <a:xfrm>
                <a:off x="1795450" y="1785875"/>
                <a:ext cx="69050" cy="45400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1816" extrusionOk="0">
                    <a:moveTo>
                      <a:pt x="1495" y="0"/>
                    </a:moveTo>
                    <a:cubicBezTo>
                      <a:pt x="799" y="0"/>
                      <a:pt x="1" y="66"/>
                      <a:pt x="40" y="358"/>
                    </a:cubicBezTo>
                    <a:cubicBezTo>
                      <a:pt x="56" y="374"/>
                      <a:pt x="56" y="390"/>
                      <a:pt x="72" y="421"/>
                    </a:cubicBezTo>
                    <a:cubicBezTo>
                      <a:pt x="72" y="437"/>
                      <a:pt x="87" y="453"/>
                      <a:pt x="87" y="469"/>
                    </a:cubicBezTo>
                    <a:cubicBezTo>
                      <a:pt x="406" y="883"/>
                      <a:pt x="740" y="1281"/>
                      <a:pt x="1122" y="1647"/>
                    </a:cubicBezTo>
                    <a:cubicBezTo>
                      <a:pt x="1186" y="1711"/>
                      <a:pt x="1281" y="1774"/>
                      <a:pt x="1377" y="1806"/>
                    </a:cubicBezTo>
                    <a:cubicBezTo>
                      <a:pt x="1404" y="1812"/>
                      <a:pt x="1431" y="1815"/>
                      <a:pt x="1457" y="1815"/>
                    </a:cubicBezTo>
                    <a:cubicBezTo>
                      <a:pt x="1771" y="1815"/>
                      <a:pt x="2026" y="1404"/>
                      <a:pt x="2173" y="1169"/>
                    </a:cubicBezTo>
                    <a:cubicBezTo>
                      <a:pt x="2284" y="994"/>
                      <a:pt x="2411" y="819"/>
                      <a:pt x="2507" y="644"/>
                    </a:cubicBezTo>
                    <a:cubicBezTo>
                      <a:pt x="2587" y="533"/>
                      <a:pt x="2762" y="326"/>
                      <a:pt x="2746" y="183"/>
                    </a:cubicBezTo>
                    <a:cubicBezTo>
                      <a:pt x="2746" y="119"/>
                      <a:pt x="2698" y="87"/>
                      <a:pt x="2650" y="55"/>
                    </a:cubicBezTo>
                    <a:cubicBezTo>
                      <a:pt x="2587" y="39"/>
                      <a:pt x="2523" y="39"/>
                      <a:pt x="2459" y="39"/>
                    </a:cubicBezTo>
                    <a:cubicBezTo>
                      <a:pt x="2341" y="27"/>
                      <a:pt x="1939" y="0"/>
                      <a:pt x="14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209;p55">
                <a:extLst>
                  <a:ext uri="{FF2B5EF4-FFF2-40B4-BE49-F238E27FC236}">
                    <a16:creationId xmlns:a16="http://schemas.microsoft.com/office/drawing/2014/main" id="{3BE8A7F5-5AAB-44CC-631B-42676CC6E3E8}"/>
                  </a:ext>
                </a:extLst>
              </p:cNvPr>
              <p:cNvSpPr/>
              <p:nvPr/>
            </p:nvSpPr>
            <p:spPr>
              <a:xfrm>
                <a:off x="1831450" y="1829025"/>
                <a:ext cx="1225" cy="13950"/>
              </a:xfrm>
              <a:custGeom>
                <a:avLst/>
                <a:gdLst/>
                <a:ahLst/>
                <a:cxnLst/>
                <a:rect l="l" t="t" r="r" b="b"/>
                <a:pathLst>
                  <a:path w="49" h="558" extrusionOk="0">
                    <a:moveTo>
                      <a:pt x="16" y="1"/>
                    </a:moveTo>
                    <a:cubicBezTo>
                      <a:pt x="0" y="1"/>
                      <a:pt x="0" y="16"/>
                      <a:pt x="0" y="32"/>
                    </a:cubicBezTo>
                    <a:lnTo>
                      <a:pt x="0" y="542"/>
                    </a:lnTo>
                    <a:cubicBezTo>
                      <a:pt x="0" y="542"/>
                      <a:pt x="0" y="558"/>
                      <a:pt x="16" y="558"/>
                    </a:cubicBezTo>
                    <a:cubicBezTo>
                      <a:pt x="32" y="558"/>
                      <a:pt x="32" y="542"/>
                      <a:pt x="48" y="542"/>
                    </a:cubicBezTo>
                    <a:lnTo>
                      <a:pt x="48" y="32"/>
                    </a:lnTo>
                    <a:cubicBezTo>
                      <a:pt x="48" y="16"/>
                      <a:pt x="32" y="1"/>
                      <a:pt x="16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210;p55">
                <a:extLst>
                  <a:ext uri="{FF2B5EF4-FFF2-40B4-BE49-F238E27FC236}">
                    <a16:creationId xmlns:a16="http://schemas.microsoft.com/office/drawing/2014/main" id="{C58ABC41-A95C-9B05-EE76-282D89934106}"/>
                  </a:ext>
                </a:extLst>
              </p:cNvPr>
              <p:cNvSpPr/>
              <p:nvPr/>
            </p:nvSpPr>
            <p:spPr>
              <a:xfrm>
                <a:off x="1809950" y="1836400"/>
                <a:ext cx="22525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901" h="438" extrusionOk="0">
                    <a:moveTo>
                      <a:pt x="33" y="0"/>
                    </a:moveTo>
                    <a:cubicBezTo>
                      <a:pt x="25" y="0"/>
                      <a:pt x="17" y="8"/>
                      <a:pt x="17" y="24"/>
                    </a:cubicBezTo>
                    <a:cubicBezTo>
                      <a:pt x="1" y="151"/>
                      <a:pt x="65" y="279"/>
                      <a:pt x="192" y="358"/>
                    </a:cubicBezTo>
                    <a:cubicBezTo>
                      <a:pt x="287" y="406"/>
                      <a:pt x="415" y="438"/>
                      <a:pt x="542" y="438"/>
                    </a:cubicBezTo>
                    <a:lnTo>
                      <a:pt x="574" y="422"/>
                    </a:lnTo>
                    <a:cubicBezTo>
                      <a:pt x="654" y="422"/>
                      <a:pt x="717" y="406"/>
                      <a:pt x="781" y="374"/>
                    </a:cubicBezTo>
                    <a:cubicBezTo>
                      <a:pt x="845" y="358"/>
                      <a:pt x="892" y="295"/>
                      <a:pt x="892" y="231"/>
                    </a:cubicBezTo>
                    <a:cubicBezTo>
                      <a:pt x="900" y="223"/>
                      <a:pt x="888" y="219"/>
                      <a:pt x="876" y="219"/>
                    </a:cubicBezTo>
                    <a:cubicBezTo>
                      <a:pt x="864" y="219"/>
                      <a:pt x="853" y="223"/>
                      <a:pt x="860" y="231"/>
                    </a:cubicBezTo>
                    <a:cubicBezTo>
                      <a:pt x="845" y="279"/>
                      <a:pt x="813" y="326"/>
                      <a:pt x="765" y="358"/>
                    </a:cubicBezTo>
                    <a:cubicBezTo>
                      <a:pt x="701" y="374"/>
                      <a:pt x="638" y="390"/>
                      <a:pt x="590" y="390"/>
                    </a:cubicBezTo>
                    <a:cubicBezTo>
                      <a:pt x="565" y="393"/>
                      <a:pt x="541" y="394"/>
                      <a:pt x="518" y="394"/>
                    </a:cubicBezTo>
                    <a:cubicBezTo>
                      <a:pt x="403" y="394"/>
                      <a:pt x="300" y="363"/>
                      <a:pt x="208" y="310"/>
                    </a:cubicBezTo>
                    <a:cubicBezTo>
                      <a:pt x="112" y="247"/>
                      <a:pt x="49" y="135"/>
                      <a:pt x="49" y="24"/>
                    </a:cubicBezTo>
                    <a:cubicBezTo>
                      <a:pt x="49" y="8"/>
                      <a:pt x="41" y="0"/>
                      <a:pt x="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211;p55">
                <a:extLst>
                  <a:ext uri="{FF2B5EF4-FFF2-40B4-BE49-F238E27FC236}">
                    <a16:creationId xmlns:a16="http://schemas.microsoft.com/office/drawing/2014/main" id="{3DD5807B-E40D-EF66-CE2B-86ACE5615A60}"/>
                  </a:ext>
                </a:extLst>
              </p:cNvPr>
              <p:cNvSpPr/>
              <p:nvPr/>
            </p:nvSpPr>
            <p:spPr>
              <a:xfrm>
                <a:off x="1831450" y="1835625"/>
                <a:ext cx="195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781" h="426" extrusionOk="0">
                    <a:moveTo>
                      <a:pt x="738" y="1"/>
                    </a:moveTo>
                    <a:cubicBezTo>
                      <a:pt x="733" y="1"/>
                      <a:pt x="733" y="12"/>
                      <a:pt x="733" y="23"/>
                    </a:cubicBezTo>
                    <a:cubicBezTo>
                      <a:pt x="749" y="134"/>
                      <a:pt x="685" y="246"/>
                      <a:pt x="605" y="310"/>
                    </a:cubicBezTo>
                    <a:cubicBezTo>
                      <a:pt x="526" y="362"/>
                      <a:pt x="425" y="393"/>
                      <a:pt x="330" y="393"/>
                    </a:cubicBezTo>
                    <a:cubicBezTo>
                      <a:pt x="310" y="393"/>
                      <a:pt x="290" y="392"/>
                      <a:pt x="271" y="389"/>
                    </a:cubicBezTo>
                    <a:cubicBezTo>
                      <a:pt x="223" y="389"/>
                      <a:pt x="176" y="373"/>
                      <a:pt x="128" y="357"/>
                    </a:cubicBezTo>
                    <a:cubicBezTo>
                      <a:pt x="80" y="326"/>
                      <a:pt x="48" y="278"/>
                      <a:pt x="32" y="230"/>
                    </a:cubicBezTo>
                    <a:cubicBezTo>
                      <a:pt x="32" y="214"/>
                      <a:pt x="32" y="214"/>
                      <a:pt x="16" y="214"/>
                    </a:cubicBezTo>
                    <a:cubicBezTo>
                      <a:pt x="0" y="214"/>
                      <a:pt x="0" y="230"/>
                      <a:pt x="0" y="230"/>
                    </a:cubicBezTo>
                    <a:cubicBezTo>
                      <a:pt x="16" y="294"/>
                      <a:pt x="48" y="357"/>
                      <a:pt x="96" y="389"/>
                    </a:cubicBezTo>
                    <a:cubicBezTo>
                      <a:pt x="160" y="405"/>
                      <a:pt x="207" y="421"/>
                      <a:pt x="271" y="421"/>
                    </a:cubicBezTo>
                    <a:lnTo>
                      <a:pt x="319" y="421"/>
                    </a:lnTo>
                    <a:cubicBezTo>
                      <a:pt x="338" y="424"/>
                      <a:pt x="357" y="425"/>
                      <a:pt x="375" y="425"/>
                    </a:cubicBezTo>
                    <a:cubicBezTo>
                      <a:pt x="463" y="425"/>
                      <a:pt x="542" y="394"/>
                      <a:pt x="621" y="341"/>
                    </a:cubicBezTo>
                    <a:cubicBezTo>
                      <a:pt x="717" y="262"/>
                      <a:pt x="780" y="150"/>
                      <a:pt x="764" y="23"/>
                    </a:cubicBezTo>
                    <a:cubicBezTo>
                      <a:pt x="764" y="12"/>
                      <a:pt x="764" y="1"/>
                      <a:pt x="759" y="1"/>
                    </a:cubicBezTo>
                    <a:cubicBezTo>
                      <a:pt x="757" y="1"/>
                      <a:pt x="753" y="2"/>
                      <a:pt x="749" y="7"/>
                    </a:cubicBezTo>
                    <a:cubicBezTo>
                      <a:pt x="744" y="2"/>
                      <a:pt x="741" y="1"/>
                      <a:pt x="7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212;p55">
                <a:extLst>
                  <a:ext uri="{FF2B5EF4-FFF2-40B4-BE49-F238E27FC236}">
                    <a16:creationId xmlns:a16="http://schemas.microsoft.com/office/drawing/2014/main" id="{897659B4-0F11-2995-2C17-7AE71E67A0D5}"/>
                  </a:ext>
                </a:extLst>
              </p:cNvPr>
              <p:cNvSpPr/>
              <p:nvPr/>
            </p:nvSpPr>
            <p:spPr>
              <a:xfrm>
                <a:off x="1753050" y="1749850"/>
                <a:ext cx="27875" cy="2390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956" extrusionOk="0">
                    <a:moveTo>
                      <a:pt x="637" y="0"/>
                    </a:moveTo>
                    <a:cubicBezTo>
                      <a:pt x="208" y="0"/>
                      <a:pt x="1" y="509"/>
                      <a:pt x="287" y="812"/>
                    </a:cubicBezTo>
                    <a:cubicBezTo>
                      <a:pt x="387" y="911"/>
                      <a:pt x="509" y="956"/>
                      <a:pt x="628" y="956"/>
                    </a:cubicBezTo>
                    <a:cubicBezTo>
                      <a:pt x="871" y="956"/>
                      <a:pt x="1104" y="771"/>
                      <a:pt x="1115" y="493"/>
                    </a:cubicBezTo>
                    <a:cubicBezTo>
                      <a:pt x="1115" y="223"/>
                      <a:pt x="892" y="0"/>
                      <a:pt x="6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213;p55">
                <a:extLst>
                  <a:ext uri="{FF2B5EF4-FFF2-40B4-BE49-F238E27FC236}">
                    <a16:creationId xmlns:a16="http://schemas.microsoft.com/office/drawing/2014/main" id="{61A5ECFC-69C9-0E83-8E5B-C1886FDFD9CA}"/>
                  </a:ext>
                </a:extLst>
              </p:cNvPr>
              <p:cNvSpPr/>
              <p:nvPr/>
            </p:nvSpPr>
            <p:spPr>
              <a:xfrm>
                <a:off x="1864075" y="1752225"/>
                <a:ext cx="25500" cy="21500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60" extrusionOk="0">
                    <a:moveTo>
                      <a:pt x="590" y="1"/>
                    </a:moveTo>
                    <a:cubicBezTo>
                      <a:pt x="208" y="1"/>
                      <a:pt x="1" y="462"/>
                      <a:pt x="271" y="733"/>
                    </a:cubicBezTo>
                    <a:cubicBezTo>
                      <a:pt x="359" y="820"/>
                      <a:pt x="468" y="860"/>
                      <a:pt x="576" y="860"/>
                    </a:cubicBezTo>
                    <a:cubicBezTo>
                      <a:pt x="801" y="860"/>
                      <a:pt x="1019" y="689"/>
                      <a:pt x="1019" y="430"/>
                    </a:cubicBezTo>
                    <a:cubicBezTo>
                      <a:pt x="1019" y="192"/>
                      <a:pt x="828" y="1"/>
                      <a:pt x="5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214;p55">
                <a:extLst>
                  <a:ext uri="{FF2B5EF4-FFF2-40B4-BE49-F238E27FC236}">
                    <a16:creationId xmlns:a16="http://schemas.microsoft.com/office/drawing/2014/main" id="{3BAC9CF8-554B-5883-A608-F0AD82EB5238}"/>
                  </a:ext>
                </a:extLst>
              </p:cNvPr>
              <p:cNvSpPr/>
              <p:nvPr/>
            </p:nvSpPr>
            <p:spPr>
              <a:xfrm>
                <a:off x="1701325" y="1764950"/>
                <a:ext cx="44600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1531" extrusionOk="0">
                    <a:moveTo>
                      <a:pt x="1019" y="1"/>
                    </a:moveTo>
                    <a:cubicBezTo>
                      <a:pt x="335" y="1"/>
                      <a:pt x="0" y="829"/>
                      <a:pt x="478" y="1306"/>
                    </a:cubicBezTo>
                    <a:cubicBezTo>
                      <a:pt x="633" y="1461"/>
                      <a:pt x="824" y="1531"/>
                      <a:pt x="1011" y="1531"/>
                    </a:cubicBezTo>
                    <a:cubicBezTo>
                      <a:pt x="1399" y="1531"/>
                      <a:pt x="1772" y="1232"/>
                      <a:pt x="1783" y="781"/>
                    </a:cubicBezTo>
                    <a:cubicBezTo>
                      <a:pt x="1783" y="351"/>
                      <a:pt x="1433" y="1"/>
                      <a:pt x="10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215;p55">
                <a:extLst>
                  <a:ext uri="{FF2B5EF4-FFF2-40B4-BE49-F238E27FC236}">
                    <a16:creationId xmlns:a16="http://schemas.microsoft.com/office/drawing/2014/main" id="{354CF887-5B8B-2469-C9FE-190B5DA465B0}"/>
                  </a:ext>
                </a:extLst>
              </p:cNvPr>
              <p:cNvSpPr/>
              <p:nvPr/>
            </p:nvSpPr>
            <p:spPr>
              <a:xfrm>
                <a:off x="1887950" y="1773725"/>
                <a:ext cx="43000" cy="36775"/>
              </a:xfrm>
              <a:custGeom>
                <a:avLst/>
                <a:gdLst/>
                <a:ahLst/>
                <a:cxnLst/>
                <a:rect l="l" t="t" r="r" b="b"/>
                <a:pathLst>
                  <a:path w="1720" h="1471" extrusionOk="0">
                    <a:moveTo>
                      <a:pt x="988" y="0"/>
                    </a:moveTo>
                    <a:cubicBezTo>
                      <a:pt x="319" y="0"/>
                      <a:pt x="1" y="780"/>
                      <a:pt x="462" y="1242"/>
                    </a:cubicBezTo>
                    <a:cubicBezTo>
                      <a:pt x="615" y="1399"/>
                      <a:pt x="804" y="1470"/>
                      <a:pt x="989" y="1470"/>
                    </a:cubicBezTo>
                    <a:cubicBezTo>
                      <a:pt x="1363" y="1470"/>
                      <a:pt x="1720" y="1180"/>
                      <a:pt x="1720" y="732"/>
                    </a:cubicBezTo>
                    <a:cubicBezTo>
                      <a:pt x="1720" y="334"/>
                      <a:pt x="1386" y="0"/>
                      <a:pt x="9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216;p55">
                <a:extLst>
                  <a:ext uri="{FF2B5EF4-FFF2-40B4-BE49-F238E27FC236}">
                    <a16:creationId xmlns:a16="http://schemas.microsoft.com/office/drawing/2014/main" id="{52D8676D-FE21-D89A-1F2E-D32037340959}"/>
                  </a:ext>
                </a:extLst>
              </p:cNvPr>
              <p:cNvSpPr/>
              <p:nvPr/>
            </p:nvSpPr>
            <p:spPr>
              <a:xfrm>
                <a:off x="1653975" y="1643425"/>
                <a:ext cx="756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4257" extrusionOk="0">
                    <a:moveTo>
                      <a:pt x="346" y="1"/>
                    </a:moveTo>
                    <a:cubicBezTo>
                      <a:pt x="279" y="1"/>
                      <a:pt x="216" y="12"/>
                      <a:pt x="159" y="39"/>
                    </a:cubicBezTo>
                    <a:cubicBezTo>
                      <a:pt x="0" y="962"/>
                      <a:pt x="0" y="2490"/>
                      <a:pt x="987" y="4257"/>
                    </a:cubicBezTo>
                    <a:lnTo>
                      <a:pt x="1306" y="4050"/>
                    </a:lnTo>
                    <a:cubicBezTo>
                      <a:pt x="1926" y="3652"/>
                      <a:pt x="2499" y="3175"/>
                      <a:pt x="3009" y="2633"/>
                    </a:cubicBezTo>
                    <a:lnTo>
                      <a:pt x="2483" y="2586"/>
                    </a:lnTo>
                    <a:cubicBezTo>
                      <a:pt x="2471" y="2590"/>
                      <a:pt x="2457" y="2592"/>
                      <a:pt x="2442" y="2592"/>
                    </a:cubicBezTo>
                    <a:cubicBezTo>
                      <a:pt x="2402" y="2592"/>
                      <a:pt x="2355" y="2577"/>
                      <a:pt x="2308" y="2554"/>
                    </a:cubicBezTo>
                    <a:cubicBezTo>
                      <a:pt x="2245" y="2490"/>
                      <a:pt x="2229" y="2395"/>
                      <a:pt x="2276" y="2315"/>
                    </a:cubicBezTo>
                    <a:cubicBezTo>
                      <a:pt x="2308" y="2235"/>
                      <a:pt x="2372" y="2172"/>
                      <a:pt x="2436" y="2124"/>
                    </a:cubicBezTo>
                    <a:cubicBezTo>
                      <a:pt x="2627" y="1981"/>
                      <a:pt x="2818" y="1869"/>
                      <a:pt x="3025" y="1774"/>
                    </a:cubicBezTo>
                    <a:lnTo>
                      <a:pt x="2292" y="1710"/>
                    </a:lnTo>
                    <a:cubicBezTo>
                      <a:pt x="2213" y="1710"/>
                      <a:pt x="2117" y="1694"/>
                      <a:pt x="2101" y="1615"/>
                    </a:cubicBezTo>
                    <a:cubicBezTo>
                      <a:pt x="2085" y="1535"/>
                      <a:pt x="2181" y="1456"/>
                      <a:pt x="2261" y="1424"/>
                    </a:cubicBezTo>
                    <a:cubicBezTo>
                      <a:pt x="2436" y="1360"/>
                      <a:pt x="2627" y="1280"/>
                      <a:pt x="2818" y="1233"/>
                    </a:cubicBezTo>
                    <a:cubicBezTo>
                      <a:pt x="2595" y="994"/>
                      <a:pt x="2324" y="803"/>
                      <a:pt x="2022" y="660"/>
                    </a:cubicBezTo>
                    <a:cubicBezTo>
                      <a:pt x="1815" y="548"/>
                      <a:pt x="1576" y="453"/>
                      <a:pt x="1353" y="373"/>
                    </a:cubicBezTo>
                    <a:cubicBezTo>
                      <a:pt x="1115" y="280"/>
                      <a:pt x="678" y="1"/>
                      <a:pt x="3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217;p55">
                <a:extLst>
                  <a:ext uri="{FF2B5EF4-FFF2-40B4-BE49-F238E27FC236}">
                    <a16:creationId xmlns:a16="http://schemas.microsoft.com/office/drawing/2014/main" id="{D7DC3BAF-47E6-CE4F-05ED-160FE478605C}"/>
                  </a:ext>
                </a:extLst>
              </p:cNvPr>
              <p:cNvSpPr/>
              <p:nvPr/>
            </p:nvSpPr>
            <p:spPr>
              <a:xfrm>
                <a:off x="1901875" y="1648750"/>
                <a:ext cx="70475" cy="109475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4379" extrusionOk="0">
                    <a:moveTo>
                      <a:pt x="2818" y="1"/>
                    </a:moveTo>
                    <a:lnTo>
                      <a:pt x="2802" y="17"/>
                    </a:lnTo>
                    <a:cubicBezTo>
                      <a:pt x="2388" y="176"/>
                      <a:pt x="1991" y="367"/>
                      <a:pt x="1609" y="622"/>
                    </a:cubicBezTo>
                    <a:cubicBezTo>
                      <a:pt x="1195" y="861"/>
                      <a:pt x="797" y="1147"/>
                      <a:pt x="415" y="1465"/>
                    </a:cubicBezTo>
                    <a:cubicBezTo>
                      <a:pt x="367" y="1497"/>
                      <a:pt x="303" y="1577"/>
                      <a:pt x="335" y="1640"/>
                    </a:cubicBezTo>
                    <a:cubicBezTo>
                      <a:pt x="351" y="1688"/>
                      <a:pt x="431" y="1704"/>
                      <a:pt x="494" y="1704"/>
                    </a:cubicBezTo>
                    <a:lnTo>
                      <a:pt x="860" y="1704"/>
                    </a:lnTo>
                    <a:cubicBezTo>
                      <a:pt x="574" y="1911"/>
                      <a:pt x="335" y="2150"/>
                      <a:pt x="112" y="2420"/>
                    </a:cubicBezTo>
                    <a:cubicBezTo>
                      <a:pt x="65" y="2468"/>
                      <a:pt x="1" y="2564"/>
                      <a:pt x="65" y="2627"/>
                    </a:cubicBezTo>
                    <a:cubicBezTo>
                      <a:pt x="88" y="2651"/>
                      <a:pt x="120" y="2665"/>
                      <a:pt x="154" y="2665"/>
                    </a:cubicBezTo>
                    <a:cubicBezTo>
                      <a:pt x="166" y="2665"/>
                      <a:pt x="179" y="2663"/>
                      <a:pt x="192" y="2659"/>
                    </a:cubicBezTo>
                    <a:cubicBezTo>
                      <a:pt x="335" y="2659"/>
                      <a:pt x="478" y="2643"/>
                      <a:pt x="622" y="2596"/>
                    </a:cubicBezTo>
                    <a:lnTo>
                      <a:pt x="622" y="2596"/>
                    </a:lnTo>
                    <a:cubicBezTo>
                      <a:pt x="462" y="2691"/>
                      <a:pt x="335" y="2834"/>
                      <a:pt x="271" y="3009"/>
                    </a:cubicBezTo>
                    <a:cubicBezTo>
                      <a:pt x="733" y="3248"/>
                      <a:pt x="1004" y="3742"/>
                      <a:pt x="1211" y="4219"/>
                    </a:cubicBezTo>
                    <a:cubicBezTo>
                      <a:pt x="1226" y="4283"/>
                      <a:pt x="1258" y="4331"/>
                      <a:pt x="1290" y="4378"/>
                    </a:cubicBezTo>
                    <a:cubicBezTo>
                      <a:pt x="1529" y="3853"/>
                      <a:pt x="2564" y="1513"/>
                      <a:pt x="28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218;p55">
                <a:extLst>
                  <a:ext uri="{FF2B5EF4-FFF2-40B4-BE49-F238E27FC236}">
                    <a16:creationId xmlns:a16="http://schemas.microsoft.com/office/drawing/2014/main" id="{EADED61F-3332-3A31-B628-89B5F05CA73A}"/>
                  </a:ext>
                </a:extLst>
              </p:cNvPr>
              <p:cNvSpPr/>
              <p:nvPr/>
            </p:nvSpPr>
            <p:spPr>
              <a:xfrm>
                <a:off x="1678250" y="1686825"/>
                <a:ext cx="51350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2553" extrusionOk="0">
                    <a:moveTo>
                      <a:pt x="1673" y="0"/>
                    </a:moveTo>
                    <a:cubicBezTo>
                      <a:pt x="1631" y="0"/>
                      <a:pt x="1588" y="2"/>
                      <a:pt x="1544" y="6"/>
                    </a:cubicBezTo>
                    <a:lnTo>
                      <a:pt x="1544" y="22"/>
                    </a:lnTo>
                    <a:cubicBezTo>
                      <a:pt x="1587" y="18"/>
                      <a:pt x="1630" y="16"/>
                      <a:pt x="1672" y="16"/>
                    </a:cubicBezTo>
                    <a:cubicBezTo>
                      <a:pt x="1789" y="16"/>
                      <a:pt x="1905" y="31"/>
                      <a:pt x="2022" y="54"/>
                    </a:cubicBezTo>
                    <a:cubicBezTo>
                      <a:pt x="1815" y="149"/>
                      <a:pt x="1624" y="277"/>
                      <a:pt x="1433" y="420"/>
                    </a:cubicBezTo>
                    <a:cubicBezTo>
                      <a:pt x="1337" y="499"/>
                      <a:pt x="1210" y="595"/>
                      <a:pt x="1258" y="722"/>
                    </a:cubicBezTo>
                    <a:cubicBezTo>
                      <a:pt x="1290" y="818"/>
                      <a:pt x="1417" y="850"/>
                      <a:pt x="1512" y="882"/>
                    </a:cubicBezTo>
                    <a:cubicBezTo>
                      <a:pt x="1624" y="897"/>
                      <a:pt x="1751" y="913"/>
                      <a:pt x="1863" y="913"/>
                    </a:cubicBezTo>
                    <a:lnTo>
                      <a:pt x="2022" y="913"/>
                    </a:lnTo>
                    <a:cubicBezTo>
                      <a:pt x="1449" y="1566"/>
                      <a:pt x="764" y="2123"/>
                      <a:pt x="0" y="2537"/>
                    </a:cubicBezTo>
                    <a:cubicBezTo>
                      <a:pt x="0" y="2553"/>
                      <a:pt x="0" y="2553"/>
                      <a:pt x="0" y="2553"/>
                    </a:cubicBezTo>
                    <a:lnTo>
                      <a:pt x="16" y="2553"/>
                    </a:lnTo>
                    <a:lnTo>
                      <a:pt x="16" y="2537"/>
                    </a:lnTo>
                    <a:cubicBezTo>
                      <a:pt x="780" y="2123"/>
                      <a:pt x="1481" y="1566"/>
                      <a:pt x="2038" y="897"/>
                    </a:cubicBezTo>
                    <a:lnTo>
                      <a:pt x="1879" y="897"/>
                    </a:lnTo>
                    <a:cubicBezTo>
                      <a:pt x="1751" y="897"/>
                      <a:pt x="1640" y="882"/>
                      <a:pt x="1528" y="866"/>
                    </a:cubicBezTo>
                    <a:cubicBezTo>
                      <a:pt x="1433" y="834"/>
                      <a:pt x="1321" y="802"/>
                      <a:pt x="1290" y="722"/>
                    </a:cubicBezTo>
                    <a:cubicBezTo>
                      <a:pt x="1258" y="611"/>
                      <a:pt x="1337" y="531"/>
                      <a:pt x="1449" y="436"/>
                    </a:cubicBezTo>
                    <a:cubicBezTo>
                      <a:pt x="1640" y="293"/>
                      <a:pt x="1831" y="165"/>
                      <a:pt x="2054" y="54"/>
                    </a:cubicBezTo>
                    <a:cubicBezTo>
                      <a:pt x="1922" y="18"/>
                      <a:pt x="1800" y="0"/>
                      <a:pt x="1673" y="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219;p55">
                <a:extLst>
                  <a:ext uri="{FF2B5EF4-FFF2-40B4-BE49-F238E27FC236}">
                    <a16:creationId xmlns:a16="http://schemas.microsoft.com/office/drawing/2014/main" id="{6988D471-4664-9B80-F345-CED7AC6A4404}"/>
                  </a:ext>
                </a:extLst>
              </p:cNvPr>
              <p:cNvSpPr/>
              <p:nvPr/>
            </p:nvSpPr>
            <p:spPr>
              <a:xfrm>
                <a:off x="1899900" y="1690950"/>
                <a:ext cx="34650" cy="67275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2691" extrusionOk="0">
                    <a:moveTo>
                      <a:pt x="939" y="0"/>
                    </a:moveTo>
                    <a:cubicBezTo>
                      <a:pt x="908" y="32"/>
                      <a:pt x="0" y="653"/>
                      <a:pt x="144" y="939"/>
                    </a:cubicBezTo>
                    <a:cubicBezTo>
                      <a:pt x="144" y="939"/>
                      <a:pt x="186" y="989"/>
                      <a:pt x="332" y="989"/>
                    </a:cubicBezTo>
                    <a:cubicBezTo>
                      <a:pt x="405" y="989"/>
                      <a:pt x="504" y="976"/>
                      <a:pt x="637" y="939"/>
                    </a:cubicBezTo>
                    <a:lnTo>
                      <a:pt x="637" y="939"/>
                    </a:lnTo>
                    <a:cubicBezTo>
                      <a:pt x="510" y="1019"/>
                      <a:pt x="398" y="1162"/>
                      <a:pt x="350" y="1321"/>
                    </a:cubicBezTo>
                    <a:lnTo>
                      <a:pt x="350" y="1337"/>
                    </a:lnTo>
                    <a:cubicBezTo>
                      <a:pt x="637" y="1465"/>
                      <a:pt x="892" y="1703"/>
                      <a:pt x="1019" y="2006"/>
                    </a:cubicBezTo>
                    <a:cubicBezTo>
                      <a:pt x="1290" y="2531"/>
                      <a:pt x="1385" y="2690"/>
                      <a:pt x="1385" y="2690"/>
                    </a:cubicBezTo>
                    <a:lnTo>
                      <a:pt x="1385" y="2674"/>
                    </a:lnTo>
                    <a:cubicBezTo>
                      <a:pt x="1385" y="2674"/>
                      <a:pt x="1290" y="2515"/>
                      <a:pt x="1019" y="1974"/>
                    </a:cubicBezTo>
                    <a:cubicBezTo>
                      <a:pt x="892" y="1687"/>
                      <a:pt x="653" y="1449"/>
                      <a:pt x="366" y="1305"/>
                    </a:cubicBezTo>
                    <a:cubicBezTo>
                      <a:pt x="430" y="1130"/>
                      <a:pt x="557" y="1003"/>
                      <a:pt x="701" y="908"/>
                    </a:cubicBezTo>
                    <a:lnTo>
                      <a:pt x="701" y="892"/>
                    </a:lnTo>
                    <a:cubicBezTo>
                      <a:pt x="517" y="946"/>
                      <a:pt x="392" y="963"/>
                      <a:pt x="307" y="963"/>
                    </a:cubicBezTo>
                    <a:cubicBezTo>
                      <a:pt x="193" y="963"/>
                      <a:pt x="153" y="933"/>
                      <a:pt x="144" y="923"/>
                    </a:cubicBezTo>
                    <a:cubicBezTo>
                      <a:pt x="16" y="653"/>
                      <a:pt x="939" y="16"/>
                      <a:pt x="939" y="16"/>
                    </a:cubicBezTo>
                    <a:cubicBezTo>
                      <a:pt x="955" y="16"/>
                      <a:pt x="939" y="0"/>
                      <a:pt x="939" y="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220;p55">
                <a:extLst>
                  <a:ext uri="{FF2B5EF4-FFF2-40B4-BE49-F238E27FC236}">
                    <a16:creationId xmlns:a16="http://schemas.microsoft.com/office/drawing/2014/main" id="{C1FABAEF-CFA5-2A1A-89C6-2D87BB1086CF}"/>
                  </a:ext>
                </a:extLst>
              </p:cNvPr>
              <p:cNvSpPr/>
              <p:nvPr/>
            </p:nvSpPr>
            <p:spPr>
              <a:xfrm>
                <a:off x="1656450" y="1807425"/>
                <a:ext cx="288050" cy="176025"/>
              </a:xfrm>
              <a:custGeom>
                <a:avLst/>
                <a:gdLst/>
                <a:ahLst/>
                <a:cxnLst/>
                <a:rect l="l" t="t" r="r" b="b"/>
                <a:pathLst>
                  <a:path w="11522" h="7041" extrusionOk="0">
                    <a:moveTo>
                      <a:pt x="474" y="0"/>
                    </a:moveTo>
                    <a:cubicBezTo>
                      <a:pt x="463" y="0"/>
                      <a:pt x="453" y="2"/>
                      <a:pt x="442" y="5"/>
                    </a:cubicBezTo>
                    <a:cubicBezTo>
                      <a:pt x="331" y="37"/>
                      <a:pt x="315" y="180"/>
                      <a:pt x="315" y="276"/>
                    </a:cubicBezTo>
                    <a:cubicBezTo>
                      <a:pt x="331" y="467"/>
                      <a:pt x="395" y="642"/>
                      <a:pt x="490" y="817"/>
                    </a:cubicBezTo>
                    <a:cubicBezTo>
                      <a:pt x="441" y="760"/>
                      <a:pt x="385" y="736"/>
                      <a:pt x="329" y="736"/>
                    </a:cubicBezTo>
                    <a:cubicBezTo>
                      <a:pt x="165" y="736"/>
                      <a:pt x="1" y="937"/>
                      <a:pt x="13" y="1103"/>
                    </a:cubicBezTo>
                    <a:cubicBezTo>
                      <a:pt x="29" y="1326"/>
                      <a:pt x="315" y="1549"/>
                      <a:pt x="427" y="1724"/>
                    </a:cubicBezTo>
                    <a:cubicBezTo>
                      <a:pt x="602" y="2058"/>
                      <a:pt x="809" y="2377"/>
                      <a:pt x="1047" y="2679"/>
                    </a:cubicBezTo>
                    <a:cubicBezTo>
                      <a:pt x="1318" y="2982"/>
                      <a:pt x="1620" y="3252"/>
                      <a:pt x="1955" y="3507"/>
                    </a:cubicBezTo>
                    <a:cubicBezTo>
                      <a:pt x="2384" y="3857"/>
                      <a:pt x="2862" y="4191"/>
                      <a:pt x="3339" y="4494"/>
                    </a:cubicBezTo>
                    <a:cubicBezTo>
                      <a:pt x="4677" y="5321"/>
                      <a:pt x="6316" y="5783"/>
                      <a:pt x="7271" y="7040"/>
                    </a:cubicBezTo>
                    <a:cubicBezTo>
                      <a:pt x="8640" y="6101"/>
                      <a:pt x="9738" y="4828"/>
                      <a:pt x="10455" y="3332"/>
                    </a:cubicBezTo>
                    <a:cubicBezTo>
                      <a:pt x="10709" y="2822"/>
                      <a:pt x="10900" y="2281"/>
                      <a:pt x="11298" y="1867"/>
                    </a:cubicBezTo>
                    <a:cubicBezTo>
                      <a:pt x="11410" y="1756"/>
                      <a:pt x="11521" y="1645"/>
                      <a:pt x="11521" y="1501"/>
                    </a:cubicBezTo>
                    <a:cubicBezTo>
                      <a:pt x="11521" y="1405"/>
                      <a:pt x="11413" y="1330"/>
                      <a:pt x="11328" y="1330"/>
                    </a:cubicBezTo>
                    <a:cubicBezTo>
                      <a:pt x="11290" y="1330"/>
                      <a:pt x="11256" y="1345"/>
                      <a:pt x="11239" y="1380"/>
                    </a:cubicBezTo>
                    <a:lnTo>
                      <a:pt x="11239" y="1380"/>
                    </a:lnTo>
                    <a:cubicBezTo>
                      <a:pt x="11298" y="1239"/>
                      <a:pt x="11297" y="1068"/>
                      <a:pt x="11250" y="912"/>
                    </a:cubicBezTo>
                    <a:lnTo>
                      <a:pt x="11250" y="912"/>
                    </a:lnTo>
                    <a:cubicBezTo>
                      <a:pt x="10996" y="1071"/>
                      <a:pt x="10805" y="1310"/>
                      <a:pt x="10566" y="1517"/>
                    </a:cubicBezTo>
                    <a:cubicBezTo>
                      <a:pt x="10359" y="1676"/>
                      <a:pt x="10120" y="1788"/>
                      <a:pt x="9866" y="1883"/>
                    </a:cubicBezTo>
                    <a:cubicBezTo>
                      <a:pt x="8783" y="2301"/>
                      <a:pt x="7646" y="2508"/>
                      <a:pt x="6512" y="2508"/>
                    </a:cubicBezTo>
                    <a:cubicBezTo>
                      <a:pt x="5096" y="2508"/>
                      <a:pt x="3684" y="2185"/>
                      <a:pt x="2384" y="1549"/>
                    </a:cubicBezTo>
                    <a:cubicBezTo>
                      <a:pt x="1748" y="1231"/>
                      <a:pt x="1111" y="817"/>
                      <a:pt x="729" y="196"/>
                    </a:cubicBezTo>
                    <a:cubicBezTo>
                      <a:pt x="672" y="111"/>
                      <a:pt x="564" y="0"/>
                      <a:pt x="4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221;p55">
                <a:extLst>
                  <a:ext uri="{FF2B5EF4-FFF2-40B4-BE49-F238E27FC236}">
                    <a16:creationId xmlns:a16="http://schemas.microsoft.com/office/drawing/2014/main" id="{5115B70D-1962-40B0-1D37-A7874C65B8C7}"/>
                  </a:ext>
                </a:extLst>
              </p:cNvPr>
              <p:cNvSpPr/>
              <p:nvPr/>
            </p:nvSpPr>
            <p:spPr>
              <a:xfrm>
                <a:off x="1666700" y="1825450"/>
                <a:ext cx="154425" cy="59125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2365" extrusionOk="0">
                    <a:moveTo>
                      <a:pt x="1" y="0"/>
                    </a:moveTo>
                    <a:cubicBezTo>
                      <a:pt x="685" y="860"/>
                      <a:pt x="1752" y="1306"/>
                      <a:pt x="2786" y="1688"/>
                    </a:cubicBezTo>
                    <a:cubicBezTo>
                      <a:pt x="3665" y="2037"/>
                      <a:pt x="4597" y="2365"/>
                      <a:pt x="5530" y="2365"/>
                    </a:cubicBezTo>
                    <a:cubicBezTo>
                      <a:pt x="5746" y="2365"/>
                      <a:pt x="5961" y="2347"/>
                      <a:pt x="6177" y="2308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793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222;p55">
                <a:extLst>
                  <a:ext uri="{FF2B5EF4-FFF2-40B4-BE49-F238E27FC236}">
                    <a16:creationId xmlns:a16="http://schemas.microsoft.com/office/drawing/2014/main" id="{18218901-5962-4F4B-4C27-C139A64C9A4A}"/>
                  </a:ext>
                </a:extLst>
              </p:cNvPr>
              <p:cNvSpPr/>
              <p:nvPr/>
            </p:nvSpPr>
            <p:spPr>
              <a:xfrm>
                <a:off x="1666300" y="1825050"/>
                <a:ext cx="154425" cy="59700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2388" extrusionOk="0">
                    <a:moveTo>
                      <a:pt x="17" y="0"/>
                    </a:moveTo>
                    <a:cubicBezTo>
                      <a:pt x="1" y="0"/>
                      <a:pt x="1" y="16"/>
                      <a:pt x="17" y="16"/>
                    </a:cubicBezTo>
                    <a:cubicBezTo>
                      <a:pt x="685" y="860"/>
                      <a:pt x="1704" y="1306"/>
                      <a:pt x="2802" y="1719"/>
                    </a:cubicBezTo>
                    <a:cubicBezTo>
                      <a:pt x="3725" y="2070"/>
                      <a:pt x="4633" y="2388"/>
                      <a:pt x="5524" y="2388"/>
                    </a:cubicBezTo>
                    <a:cubicBezTo>
                      <a:pt x="5747" y="2388"/>
                      <a:pt x="5970" y="2356"/>
                      <a:pt x="6177" y="2324"/>
                    </a:cubicBezTo>
                    <a:lnTo>
                      <a:pt x="6177" y="2308"/>
                    </a:lnTo>
                    <a:cubicBezTo>
                      <a:pt x="5962" y="2348"/>
                      <a:pt x="5747" y="2366"/>
                      <a:pt x="5532" y="2366"/>
                    </a:cubicBezTo>
                    <a:cubicBezTo>
                      <a:pt x="4632" y="2366"/>
                      <a:pt x="3727" y="2050"/>
                      <a:pt x="2802" y="1704"/>
                    </a:cubicBezTo>
                    <a:cubicBezTo>
                      <a:pt x="1720" y="1290"/>
                      <a:pt x="685" y="844"/>
                      <a:pt x="33" y="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223;p55">
                <a:extLst>
                  <a:ext uri="{FF2B5EF4-FFF2-40B4-BE49-F238E27FC236}">
                    <a16:creationId xmlns:a16="http://schemas.microsoft.com/office/drawing/2014/main" id="{78842585-ED63-29BE-5448-906FC87649C0}"/>
                  </a:ext>
                </a:extLst>
              </p:cNvPr>
              <p:cNvSpPr/>
              <p:nvPr/>
            </p:nvSpPr>
            <p:spPr>
              <a:xfrm>
                <a:off x="1872825" y="1840175"/>
                <a:ext cx="63700" cy="39325"/>
              </a:xfrm>
              <a:custGeom>
                <a:avLst/>
                <a:gdLst/>
                <a:ahLst/>
                <a:cxnLst/>
                <a:rect l="l" t="t" r="r" b="b"/>
                <a:pathLst>
                  <a:path w="2548" h="1573" extrusionOk="0">
                    <a:moveTo>
                      <a:pt x="2548" y="0"/>
                    </a:moveTo>
                    <a:lnTo>
                      <a:pt x="2548" y="0"/>
                    </a:lnTo>
                    <a:cubicBezTo>
                      <a:pt x="1879" y="541"/>
                      <a:pt x="1115" y="987"/>
                      <a:pt x="287" y="1290"/>
                    </a:cubicBezTo>
                    <a:cubicBezTo>
                      <a:pt x="160" y="1321"/>
                      <a:pt x="1" y="1401"/>
                      <a:pt x="1" y="1528"/>
                    </a:cubicBezTo>
                    <a:cubicBezTo>
                      <a:pt x="29" y="1560"/>
                      <a:pt x="67" y="1573"/>
                      <a:pt x="110" y="1573"/>
                    </a:cubicBezTo>
                    <a:cubicBezTo>
                      <a:pt x="264" y="1573"/>
                      <a:pt x="492" y="1412"/>
                      <a:pt x="653" y="1337"/>
                    </a:cubicBezTo>
                    <a:cubicBezTo>
                      <a:pt x="1004" y="1162"/>
                      <a:pt x="1338" y="971"/>
                      <a:pt x="1656" y="748"/>
                    </a:cubicBezTo>
                    <a:cubicBezTo>
                      <a:pt x="1943" y="557"/>
                      <a:pt x="2373" y="287"/>
                      <a:pt x="2548" y="0"/>
                    </a:cubicBezTo>
                    <a:close/>
                  </a:path>
                </a:pathLst>
              </a:custGeom>
              <a:solidFill>
                <a:srgbClr val="F793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224;p55">
                <a:extLst>
                  <a:ext uri="{FF2B5EF4-FFF2-40B4-BE49-F238E27FC236}">
                    <a16:creationId xmlns:a16="http://schemas.microsoft.com/office/drawing/2014/main" id="{1AB29791-9319-167D-DFC4-49181C2A68CA}"/>
                  </a:ext>
                </a:extLst>
              </p:cNvPr>
              <p:cNvSpPr/>
              <p:nvPr/>
            </p:nvSpPr>
            <p:spPr>
              <a:xfrm>
                <a:off x="1872425" y="1840175"/>
                <a:ext cx="645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2580" h="1577" extrusionOk="0">
                    <a:moveTo>
                      <a:pt x="2564" y="0"/>
                    </a:moveTo>
                    <a:cubicBezTo>
                      <a:pt x="1895" y="557"/>
                      <a:pt x="1131" y="987"/>
                      <a:pt x="303" y="1290"/>
                    </a:cubicBezTo>
                    <a:cubicBezTo>
                      <a:pt x="1115" y="1003"/>
                      <a:pt x="1863" y="573"/>
                      <a:pt x="2532" y="48"/>
                    </a:cubicBezTo>
                    <a:lnTo>
                      <a:pt x="2532" y="48"/>
                    </a:lnTo>
                    <a:cubicBezTo>
                      <a:pt x="2309" y="287"/>
                      <a:pt x="2054" y="510"/>
                      <a:pt x="1784" y="669"/>
                    </a:cubicBezTo>
                    <a:lnTo>
                      <a:pt x="1672" y="748"/>
                    </a:lnTo>
                    <a:cubicBezTo>
                      <a:pt x="1354" y="971"/>
                      <a:pt x="1020" y="1162"/>
                      <a:pt x="654" y="1321"/>
                    </a:cubicBezTo>
                    <a:lnTo>
                      <a:pt x="494" y="1401"/>
                    </a:lnTo>
                    <a:cubicBezTo>
                      <a:pt x="366" y="1483"/>
                      <a:pt x="220" y="1564"/>
                      <a:pt x="114" y="1564"/>
                    </a:cubicBezTo>
                    <a:cubicBezTo>
                      <a:pt x="76" y="1564"/>
                      <a:pt x="42" y="1554"/>
                      <a:pt x="17" y="1528"/>
                    </a:cubicBezTo>
                    <a:cubicBezTo>
                      <a:pt x="33" y="1401"/>
                      <a:pt x="176" y="1337"/>
                      <a:pt x="303" y="1290"/>
                    </a:cubicBezTo>
                    <a:lnTo>
                      <a:pt x="303" y="1290"/>
                    </a:lnTo>
                    <a:cubicBezTo>
                      <a:pt x="176" y="1321"/>
                      <a:pt x="17" y="1401"/>
                      <a:pt x="1" y="1544"/>
                    </a:cubicBezTo>
                    <a:cubicBezTo>
                      <a:pt x="33" y="1560"/>
                      <a:pt x="81" y="1576"/>
                      <a:pt x="112" y="1576"/>
                    </a:cubicBezTo>
                    <a:cubicBezTo>
                      <a:pt x="256" y="1560"/>
                      <a:pt x="383" y="1512"/>
                      <a:pt x="510" y="1433"/>
                    </a:cubicBezTo>
                    <a:cubicBezTo>
                      <a:pt x="558" y="1401"/>
                      <a:pt x="606" y="1369"/>
                      <a:pt x="669" y="1353"/>
                    </a:cubicBezTo>
                    <a:cubicBezTo>
                      <a:pt x="1020" y="1194"/>
                      <a:pt x="1354" y="1003"/>
                      <a:pt x="1672" y="780"/>
                    </a:cubicBezTo>
                    <a:lnTo>
                      <a:pt x="1784" y="701"/>
                    </a:lnTo>
                    <a:cubicBezTo>
                      <a:pt x="2086" y="526"/>
                      <a:pt x="2357" y="287"/>
                      <a:pt x="2580" y="16"/>
                    </a:cubicBezTo>
                    <a:lnTo>
                      <a:pt x="2580" y="0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225;p55">
                <a:extLst>
                  <a:ext uri="{FF2B5EF4-FFF2-40B4-BE49-F238E27FC236}">
                    <a16:creationId xmlns:a16="http://schemas.microsoft.com/office/drawing/2014/main" id="{71D7FA5E-F5E2-4ED1-8007-26F04FA51C87}"/>
                  </a:ext>
                </a:extLst>
              </p:cNvPr>
              <p:cNvSpPr/>
              <p:nvPr/>
            </p:nvSpPr>
            <p:spPr>
              <a:xfrm>
                <a:off x="1835425" y="1855300"/>
                <a:ext cx="101100" cy="68450"/>
              </a:xfrm>
              <a:custGeom>
                <a:avLst/>
                <a:gdLst/>
                <a:ahLst/>
                <a:cxnLst/>
                <a:rect l="l" t="t" r="r" b="b"/>
                <a:pathLst>
                  <a:path w="4044" h="2738" extrusionOk="0">
                    <a:moveTo>
                      <a:pt x="4044" y="0"/>
                    </a:moveTo>
                    <a:lnTo>
                      <a:pt x="4044" y="0"/>
                    </a:lnTo>
                    <a:cubicBezTo>
                      <a:pt x="3232" y="907"/>
                      <a:pt x="2340" y="1862"/>
                      <a:pt x="1" y="2738"/>
                    </a:cubicBezTo>
                    <a:lnTo>
                      <a:pt x="2070" y="2388"/>
                    </a:lnTo>
                    <a:cubicBezTo>
                      <a:pt x="2754" y="1608"/>
                      <a:pt x="3423" y="812"/>
                      <a:pt x="4044" y="0"/>
                    </a:cubicBezTo>
                    <a:close/>
                  </a:path>
                </a:pathLst>
              </a:custGeom>
              <a:solidFill>
                <a:srgbClr val="F793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226;p55">
                <a:extLst>
                  <a:ext uri="{FF2B5EF4-FFF2-40B4-BE49-F238E27FC236}">
                    <a16:creationId xmlns:a16="http://schemas.microsoft.com/office/drawing/2014/main" id="{750BC0AF-E301-D760-9185-4032869D1C82}"/>
                  </a:ext>
                </a:extLst>
              </p:cNvPr>
              <p:cNvSpPr/>
              <p:nvPr/>
            </p:nvSpPr>
            <p:spPr>
              <a:xfrm>
                <a:off x="1835425" y="1855300"/>
                <a:ext cx="101100" cy="68850"/>
              </a:xfrm>
              <a:custGeom>
                <a:avLst/>
                <a:gdLst/>
                <a:ahLst/>
                <a:cxnLst/>
                <a:rect l="l" t="t" r="r" b="b"/>
                <a:pathLst>
                  <a:path w="4044" h="2754" extrusionOk="0">
                    <a:moveTo>
                      <a:pt x="4028" y="0"/>
                    </a:moveTo>
                    <a:cubicBezTo>
                      <a:pt x="3248" y="876"/>
                      <a:pt x="2340" y="1862"/>
                      <a:pt x="1" y="2738"/>
                    </a:cubicBezTo>
                    <a:lnTo>
                      <a:pt x="1" y="2754"/>
                    </a:lnTo>
                    <a:cubicBezTo>
                      <a:pt x="2213" y="1926"/>
                      <a:pt x="3136" y="1003"/>
                      <a:pt x="3900" y="175"/>
                    </a:cubicBezTo>
                    <a:lnTo>
                      <a:pt x="3900" y="175"/>
                    </a:lnTo>
                    <a:cubicBezTo>
                      <a:pt x="3375" y="860"/>
                      <a:pt x="2770" y="1592"/>
                      <a:pt x="2070" y="2388"/>
                    </a:cubicBezTo>
                    <a:cubicBezTo>
                      <a:pt x="2850" y="1528"/>
                      <a:pt x="3502" y="748"/>
                      <a:pt x="4044" y="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227;p55">
                <a:extLst>
                  <a:ext uri="{FF2B5EF4-FFF2-40B4-BE49-F238E27FC236}">
                    <a16:creationId xmlns:a16="http://schemas.microsoft.com/office/drawing/2014/main" id="{71D5A21C-A3C2-92A3-2C23-FFC656ACC49A}"/>
                  </a:ext>
                </a:extLst>
              </p:cNvPr>
              <p:cNvSpPr/>
              <p:nvPr/>
            </p:nvSpPr>
            <p:spPr>
              <a:xfrm>
                <a:off x="1661925" y="1842550"/>
                <a:ext cx="94725" cy="60125"/>
              </a:xfrm>
              <a:custGeom>
                <a:avLst/>
                <a:gdLst/>
                <a:ahLst/>
                <a:cxnLst/>
                <a:rect l="l" t="t" r="r" b="b"/>
                <a:pathLst>
                  <a:path w="3789" h="2405" extrusionOk="0">
                    <a:moveTo>
                      <a:pt x="1" y="1"/>
                    </a:moveTo>
                    <a:cubicBezTo>
                      <a:pt x="972" y="1195"/>
                      <a:pt x="2293" y="2038"/>
                      <a:pt x="3789" y="2404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793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228;p55">
                <a:extLst>
                  <a:ext uri="{FF2B5EF4-FFF2-40B4-BE49-F238E27FC236}">
                    <a16:creationId xmlns:a16="http://schemas.microsoft.com/office/drawing/2014/main" id="{B09FDDAF-8188-0F2C-BA16-44F1466B9CBE}"/>
                  </a:ext>
                </a:extLst>
              </p:cNvPr>
              <p:cNvSpPr/>
              <p:nvPr/>
            </p:nvSpPr>
            <p:spPr>
              <a:xfrm>
                <a:off x="1661925" y="1842550"/>
                <a:ext cx="94725" cy="60925"/>
              </a:xfrm>
              <a:custGeom>
                <a:avLst/>
                <a:gdLst/>
                <a:ahLst/>
                <a:cxnLst/>
                <a:rect l="l" t="t" r="r" b="b"/>
                <a:pathLst>
                  <a:path w="3789" h="2437" extrusionOk="0">
                    <a:moveTo>
                      <a:pt x="1" y="1"/>
                    </a:moveTo>
                    <a:lnTo>
                      <a:pt x="1" y="17"/>
                    </a:lnTo>
                    <a:cubicBezTo>
                      <a:pt x="956" y="1210"/>
                      <a:pt x="2293" y="2054"/>
                      <a:pt x="3789" y="2436"/>
                    </a:cubicBezTo>
                    <a:cubicBezTo>
                      <a:pt x="3789" y="2420"/>
                      <a:pt x="3789" y="2420"/>
                      <a:pt x="3789" y="2420"/>
                    </a:cubicBezTo>
                    <a:cubicBezTo>
                      <a:pt x="3789" y="2420"/>
                      <a:pt x="3789" y="2404"/>
                      <a:pt x="3789" y="2404"/>
                    </a:cubicBezTo>
                    <a:cubicBezTo>
                      <a:pt x="2293" y="2038"/>
                      <a:pt x="972" y="1195"/>
                      <a:pt x="1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229;p55">
                <a:extLst>
                  <a:ext uri="{FF2B5EF4-FFF2-40B4-BE49-F238E27FC236}">
                    <a16:creationId xmlns:a16="http://schemas.microsoft.com/office/drawing/2014/main" id="{6DAB14B8-D6D2-FC6F-5725-A839F78C6905}"/>
                  </a:ext>
                </a:extLst>
              </p:cNvPr>
              <p:cNvSpPr/>
              <p:nvPr/>
            </p:nvSpPr>
            <p:spPr>
              <a:xfrm>
                <a:off x="1924575" y="1651150"/>
                <a:ext cx="6775" cy="3600"/>
              </a:xfrm>
              <a:custGeom>
                <a:avLst/>
                <a:gdLst/>
                <a:ahLst/>
                <a:cxnLst/>
                <a:rect l="l" t="t" r="r" b="b"/>
                <a:pathLst>
                  <a:path w="271" h="144" extrusionOk="0">
                    <a:moveTo>
                      <a:pt x="271" y="0"/>
                    </a:moveTo>
                    <a:cubicBezTo>
                      <a:pt x="159" y="16"/>
                      <a:pt x="64" y="64"/>
                      <a:pt x="0" y="144"/>
                    </a:cubicBezTo>
                    <a:cubicBezTo>
                      <a:pt x="80" y="80"/>
                      <a:pt x="175" y="16"/>
                      <a:pt x="271" y="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230;p55">
                <a:extLst>
                  <a:ext uri="{FF2B5EF4-FFF2-40B4-BE49-F238E27FC236}">
                    <a16:creationId xmlns:a16="http://schemas.microsoft.com/office/drawing/2014/main" id="{90103496-83BF-4584-F3EF-C716996958BC}"/>
                  </a:ext>
                </a:extLst>
              </p:cNvPr>
              <p:cNvSpPr/>
              <p:nvPr/>
            </p:nvSpPr>
            <p:spPr>
              <a:xfrm>
                <a:off x="1919400" y="1658325"/>
                <a:ext cx="52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208" h="160" extrusionOk="0">
                    <a:moveTo>
                      <a:pt x="207" y="0"/>
                    </a:moveTo>
                    <a:cubicBezTo>
                      <a:pt x="128" y="32"/>
                      <a:pt x="64" y="80"/>
                      <a:pt x="0" y="143"/>
                    </a:cubicBezTo>
                    <a:lnTo>
                      <a:pt x="0" y="159"/>
                    </a:lnTo>
                    <a:cubicBezTo>
                      <a:pt x="64" y="96"/>
                      <a:pt x="128" y="48"/>
                      <a:pt x="207" y="16"/>
                    </a:cubicBezTo>
                    <a:lnTo>
                      <a:pt x="207" y="0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231;p55">
                <a:extLst>
                  <a:ext uri="{FF2B5EF4-FFF2-40B4-BE49-F238E27FC236}">
                    <a16:creationId xmlns:a16="http://schemas.microsoft.com/office/drawing/2014/main" id="{3D849900-882B-96B9-AA7A-E251E0F8C7F8}"/>
                  </a:ext>
                </a:extLst>
              </p:cNvPr>
              <p:cNvSpPr/>
              <p:nvPr/>
            </p:nvSpPr>
            <p:spPr>
              <a:xfrm>
                <a:off x="1928550" y="1654725"/>
                <a:ext cx="5600" cy="2425"/>
              </a:xfrm>
              <a:custGeom>
                <a:avLst/>
                <a:gdLst/>
                <a:ahLst/>
                <a:cxnLst/>
                <a:rect l="l" t="t" r="r" b="b"/>
                <a:pathLst>
                  <a:path w="224" h="97" extrusionOk="0">
                    <a:moveTo>
                      <a:pt x="223" y="1"/>
                    </a:moveTo>
                    <a:cubicBezTo>
                      <a:pt x="144" y="1"/>
                      <a:pt x="64" y="33"/>
                      <a:pt x="0" y="80"/>
                    </a:cubicBezTo>
                    <a:lnTo>
                      <a:pt x="0" y="96"/>
                    </a:lnTo>
                    <a:lnTo>
                      <a:pt x="16" y="80"/>
                    </a:lnTo>
                    <a:cubicBezTo>
                      <a:pt x="80" y="33"/>
                      <a:pt x="144" y="1"/>
                      <a:pt x="223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232;p55">
                <a:extLst>
                  <a:ext uri="{FF2B5EF4-FFF2-40B4-BE49-F238E27FC236}">
                    <a16:creationId xmlns:a16="http://schemas.microsoft.com/office/drawing/2014/main" id="{7C813F71-FBE6-C02C-8E9E-A0B14864EC66}"/>
                  </a:ext>
                </a:extLst>
              </p:cNvPr>
              <p:cNvSpPr/>
              <p:nvPr/>
            </p:nvSpPr>
            <p:spPr>
              <a:xfrm>
                <a:off x="1860100" y="2022025"/>
                <a:ext cx="440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256" extrusionOk="0">
                    <a:moveTo>
                      <a:pt x="160" y="0"/>
                    </a:moveTo>
                    <a:cubicBezTo>
                      <a:pt x="128" y="80"/>
                      <a:pt x="64" y="160"/>
                      <a:pt x="1" y="239"/>
                    </a:cubicBezTo>
                    <a:lnTo>
                      <a:pt x="16" y="255"/>
                    </a:lnTo>
                    <a:cubicBezTo>
                      <a:pt x="80" y="176"/>
                      <a:pt x="128" y="96"/>
                      <a:pt x="176" y="16"/>
                    </a:cubicBez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233;p55">
                <a:extLst>
                  <a:ext uri="{FF2B5EF4-FFF2-40B4-BE49-F238E27FC236}">
                    <a16:creationId xmlns:a16="http://schemas.microsoft.com/office/drawing/2014/main" id="{C949881E-B7D1-B002-8AB8-180B2086B88D}"/>
                  </a:ext>
                </a:extLst>
              </p:cNvPr>
              <p:cNvSpPr/>
              <p:nvPr/>
            </p:nvSpPr>
            <p:spPr>
              <a:xfrm>
                <a:off x="1866875" y="2011675"/>
                <a:ext cx="2000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80" h="208" extrusionOk="0">
                    <a:moveTo>
                      <a:pt x="80" y="1"/>
                    </a:moveTo>
                    <a:cubicBezTo>
                      <a:pt x="48" y="64"/>
                      <a:pt x="32" y="128"/>
                      <a:pt x="16" y="192"/>
                    </a:cubicBezTo>
                    <a:cubicBezTo>
                      <a:pt x="0" y="192"/>
                      <a:pt x="0" y="208"/>
                      <a:pt x="16" y="208"/>
                    </a:cubicBezTo>
                    <a:lnTo>
                      <a:pt x="80" y="17"/>
                    </a:lnTo>
                    <a:lnTo>
                      <a:pt x="80" y="1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234;p55">
                <a:extLst>
                  <a:ext uri="{FF2B5EF4-FFF2-40B4-BE49-F238E27FC236}">
                    <a16:creationId xmlns:a16="http://schemas.microsoft.com/office/drawing/2014/main" id="{B58DA368-DC93-9306-1D2A-FA6B52EC37E7}"/>
                  </a:ext>
                </a:extLst>
              </p:cNvPr>
              <p:cNvSpPr/>
              <p:nvPr/>
            </p:nvSpPr>
            <p:spPr>
              <a:xfrm>
                <a:off x="1867275" y="2019250"/>
                <a:ext cx="2800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112" h="207" extrusionOk="0">
                    <a:moveTo>
                      <a:pt x="96" y="0"/>
                    </a:moveTo>
                    <a:cubicBezTo>
                      <a:pt x="64" y="64"/>
                      <a:pt x="32" y="127"/>
                      <a:pt x="0" y="191"/>
                    </a:cubicBezTo>
                    <a:lnTo>
                      <a:pt x="16" y="207"/>
                    </a:lnTo>
                    <a:lnTo>
                      <a:pt x="111" y="16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235;p55">
                <a:extLst>
                  <a:ext uri="{FF2B5EF4-FFF2-40B4-BE49-F238E27FC236}">
                    <a16:creationId xmlns:a16="http://schemas.microsoft.com/office/drawing/2014/main" id="{60EED500-7B74-3A46-12EF-1F82647FEDD4}"/>
                  </a:ext>
                </a:extLst>
              </p:cNvPr>
              <p:cNvSpPr/>
              <p:nvPr/>
            </p:nvSpPr>
            <p:spPr>
              <a:xfrm>
                <a:off x="1853725" y="1928500"/>
                <a:ext cx="89175" cy="174725"/>
              </a:xfrm>
              <a:custGeom>
                <a:avLst/>
                <a:gdLst/>
                <a:ahLst/>
                <a:cxnLst/>
                <a:rect l="l" t="t" r="r" b="b"/>
                <a:pathLst>
                  <a:path w="3567" h="6989" extrusionOk="0">
                    <a:moveTo>
                      <a:pt x="1" y="6416"/>
                    </a:moveTo>
                    <a:lnTo>
                      <a:pt x="1" y="6416"/>
                    </a:lnTo>
                    <a:cubicBezTo>
                      <a:pt x="6" y="6451"/>
                      <a:pt x="14" y="6485"/>
                      <a:pt x="25" y="6518"/>
                    </a:cubicBezTo>
                    <a:lnTo>
                      <a:pt x="25" y="6518"/>
                    </a:lnTo>
                    <a:cubicBezTo>
                      <a:pt x="14" y="6484"/>
                      <a:pt x="7" y="6450"/>
                      <a:pt x="1" y="6416"/>
                    </a:cubicBezTo>
                    <a:close/>
                    <a:moveTo>
                      <a:pt x="25" y="6518"/>
                    </a:moveTo>
                    <a:cubicBezTo>
                      <a:pt x="33" y="6543"/>
                      <a:pt x="43" y="6568"/>
                      <a:pt x="54" y="6593"/>
                    </a:cubicBezTo>
                    <a:lnTo>
                      <a:pt x="54" y="6593"/>
                    </a:lnTo>
                    <a:cubicBezTo>
                      <a:pt x="43" y="6569"/>
                      <a:pt x="33" y="6544"/>
                      <a:pt x="25" y="6518"/>
                    </a:cubicBezTo>
                    <a:close/>
                    <a:moveTo>
                      <a:pt x="3503" y="1"/>
                    </a:moveTo>
                    <a:cubicBezTo>
                      <a:pt x="3550" y="1036"/>
                      <a:pt x="3264" y="3789"/>
                      <a:pt x="3121" y="5110"/>
                    </a:cubicBezTo>
                    <a:cubicBezTo>
                      <a:pt x="3089" y="5492"/>
                      <a:pt x="3057" y="5763"/>
                      <a:pt x="3057" y="5843"/>
                    </a:cubicBezTo>
                    <a:cubicBezTo>
                      <a:pt x="3041" y="5986"/>
                      <a:pt x="3041" y="6145"/>
                      <a:pt x="3057" y="6288"/>
                    </a:cubicBezTo>
                    <a:cubicBezTo>
                      <a:pt x="3073" y="6463"/>
                      <a:pt x="3057" y="6638"/>
                      <a:pt x="3025" y="6814"/>
                    </a:cubicBezTo>
                    <a:cubicBezTo>
                      <a:pt x="3005" y="6923"/>
                      <a:pt x="2676" y="6962"/>
                      <a:pt x="2236" y="6962"/>
                    </a:cubicBezTo>
                    <a:cubicBezTo>
                      <a:pt x="1651" y="6962"/>
                      <a:pt x="869" y="6893"/>
                      <a:pt x="351" y="6829"/>
                    </a:cubicBezTo>
                    <a:cubicBezTo>
                      <a:pt x="240" y="6829"/>
                      <a:pt x="160" y="6766"/>
                      <a:pt x="112" y="6686"/>
                    </a:cubicBezTo>
                    <a:cubicBezTo>
                      <a:pt x="89" y="6657"/>
                      <a:pt x="70" y="6626"/>
                      <a:pt x="54" y="6593"/>
                    </a:cubicBezTo>
                    <a:lnTo>
                      <a:pt x="54" y="6593"/>
                    </a:lnTo>
                    <a:cubicBezTo>
                      <a:pt x="72" y="6632"/>
                      <a:pt x="92" y="6668"/>
                      <a:pt x="112" y="6702"/>
                    </a:cubicBezTo>
                    <a:cubicBezTo>
                      <a:pt x="160" y="6798"/>
                      <a:pt x="256" y="6845"/>
                      <a:pt x="367" y="6861"/>
                    </a:cubicBezTo>
                    <a:cubicBezTo>
                      <a:pt x="431" y="6861"/>
                      <a:pt x="1481" y="6989"/>
                      <a:pt x="2261" y="6989"/>
                    </a:cubicBezTo>
                    <a:cubicBezTo>
                      <a:pt x="2691" y="6989"/>
                      <a:pt x="3041" y="6957"/>
                      <a:pt x="3057" y="6814"/>
                    </a:cubicBezTo>
                    <a:cubicBezTo>
                      <a:pt x="3073" y="6638"/>
                      <a:pt x="3089" y="6463"/>
                      <a:pt x="3073" y="6288"/>
                    </a:cubicBezTo>
                    <a:cubicBezTo>
                      <a:pt x="3057" y="6145"/>
                      <a:pt x="3057" y="5986"/>
                      <a:pt x="3073" y="5843"/>
                    </a:cubicBezTo>
                    <a:cubicBezTo>
                      <a:pt x="3073" y="5763"/>
                      <a:pt x="3105" y="5492"/>
                      <a:pt x="3152" y="5110"/>
                    </a:cubicBezTo>
                    <a:cubicBezTo>
                      <a:pt x="3280" y="3789"/>
                      <a:pt x="3566" y="1036"/>
                      <a:pt x="3519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236;p55">
                <a:extLst>
                  <a:ext uri="{FF2B5EF4-FFF2-40B4-BE49-F238E27FC236}">
                    <a16:creationId xmlns:a16="http://schemas.microsoft.com/office/drawing/2014/main" id="{8769E65F-6712-97BB-5721-3FBD9D5E6732}"/>
                  </a:ext>
                </a:extLst>
              </p:cNvPr>
              <p:cNvSpPr/>
              <p:nvPr/>
            </p:nvSpPr>
            <p:spPr>
              <a:xfrm>
                <a:off x="1907850" y="2086900"/>
                <a:ext cx="2025" cy="15925"/>
              </a:xfrm>
              <a:custGeom>
                <a:avLst/>
                <a:gdLst/>
                <a:ahLst/>
                <a:cxnLst/>
                <a:rect l="l" t="t" r="r" b="b"/>
                <a:pathLst>
                  <a:path w="81" h="637" extrusionOk="0">
                    <a:moveTo>
                      <a:pt x="1" y="0"/>
                    </a:moveTo>
                    <a:lnTo>
                      <a:pt x="1" y="16"/>
                    </a:lnTo>
                    <a:cubicBezTo>
                      <a:pt x="60" y="193"/>
                      <a:pt x="64" y="398"/>
                      <a:pt x="39" y="592"/>
                    </a:cubicBezTo>
                    <a:lnTo>
                      <a:pt x="39" y="592"/>
                    </a:lnTo>
                    <a:cubicBezTo>
                      <a:pt x="80" y="395"/>
                      <a:pt x="77" y="197"/>
                      <a:pt x="17" y="0"/>
                    </a:cubicBezTo>
                    <a:close/>
                    <a:moveTo>
                      <a:pt x="39" y="592"/>
                    </a:moveTo>
                    <a:cubicBezTo>
                      <a:pt x="37" y="602"/>
                      <a:pt x="35" y="611"/>
                      <a:pt x="32" y="621"/>
                    </a:cubicBezTo>
                    <a:cubicBezTo>
                      <a:pt x="32" y="637"/>
                      <a:pt x="32" y="637"/>
                      <a:pt x="32" y="637"/>
                    </a:cubicBezTo>
                    <a:cubicBezTo>
                      <a:pt x="35" y="622"/>
                      <a:pt x="37" y="607"/>
                      <a:pt x="39" y="592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237;p55">
                <a:extLst>
                  <a:ext uri="{FF2B5EF4-FFF2-40B4-BE49-F238E27FC236}">
                    <a16:creationId xmlns:a16="http://schemas.microsoft.com/office/drawing/2014/main" id="{704E613E-788C-40C6-B8E8-C2C17EA480E0}"/>
                  </a:ext>
                </a:extLst>
              </p:cNvPr>
              <p:cNvSpPr/>
              <p:nvPr/>
            </p:nvSpPr>
            <p:spPr>
              <a:xfrm>
                <a:off x="1923375" y="2086900"/>
                <a:ext cx="1625" cy="15925"/>
              </a:xfrm>
              <a:custGeom>
                <a:avLst/>
                <a:gdLst/>
                <a:ahLst/>
                <a:cxnLst/>
                <a:rect l="l" t="t" r="r" b="b"/>
                <a:pathLst>
                  <a:path w="65" h="637" extrusionOk="0">
                    <a:moveTo>
                      <a:pt x="0" y="0"/>
                    </a:moveTo>
                    <a:lnTo>
                      <a:pt x="0" y="16"/>
                    </a:lnTo>
                    <a:cubicBezTo>
                      <a:pt x="0" y="80"/>
                      <a:pt x="0" y="159"/>
                      <a:pt x="16" y="239"/>
                    </a:cubicBezTo>
                    <a:cubicBezTo>
                      <a:pt x="32" y="366"/>
                      <a:pt x="32" y="493"/>
                      <a:pt x="16" y="637"/>
                    </a:cubicBezTo>
                    <a:lnTo>
                      <a:pt x="32" y="637"/>
                    </a:lnTo>
                    <a:cubicBezTo>
                      <a:pt x="64" y="493"/>
                      <a:pt x="64" y="366"/>
                      <a:pt x="32" y="239"/>
                    </a:cubicBezTo>
                    <a:cubicBezTo>
                      <a:pt x="32" y="159"/>
                      <a:pt x="16" y="80"/>
                      <a:pt x="16" y="16"/>
                    </a:cubicBez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238;p55">
                <a:extLst>
                  <a:ext uri="{FF2B5EF4-FFF2-40B4-BE49-F238E27FC236}">
                    <a16:creationId xmlns:a16="http://schemas.microsoft.com/office/drawing/2014/main" id="{328F61D6-59B0-0966-9149-5BCDA93A21F6}"/>
                  </a:ext>
                </a:extLst>
              </p:cNvPr>
              <p:cNvSpPr/>
              <p:nvPr/>
            </p:nvSpPr>
            <p:spPr>
              <a:xfrm>
                <a:off x="1632075" y="2088875"/>
                <a:ext cx="70475" cy="15950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638" extrusionOk="0">
                    <a:moveTo>
                      <a:pt x="1322" y="1"/>
                    </a:moveTo>
                    <a:cubicBezTo>
                      <a:pt x="924" y="17"/>
                      <a:pt x="526" y="112"/>
                      <a:pt x="160" y="255"/>
                    </a:cubicBezTo>
                    <a:cubicBezTo>
                      <a:pt x="112" y="271"/>
                      <a:pt x="80" y="303"/>
                      <a:pt x="49" y="319"/>
                    </a:cubicBezTo>
                    <a:cubicBezTo>
                      <a:pt x="17" y="367"/>
                      <a:pt x="1" y="414"/>
                      <a:pt x="33" y="446"/>
                    </a:cubicBezTo>
                    <a:cubicBezTo>
                      <a:pt x="49" y="478"/>
                      <a:pt x="80" y="494"/>
                      <a:pt x="112" y="494"/>
                    </a:cubicBezTo>
                    <a:cubicBezTo>
                      <a:pt x="335" y="558"/>
                      <a:pt x="574" y="590"/>
                      <a:pt x="829" y="590"/>
                    </a:cubicBezTo>
                    <a:lnTo>
                      <a:pt x="1449" y="605"/>
                    </a:lnTo>
                    <a:lnTo>
                      <a:pt x="2802" y="637"/>
                    </a:lnTo>
                    <a:lnTo>
                      <a:pt x="2818" y="605"/>
                    </a:lnTo>
                    <a:lnTo>
                      <a:pt x="2802" y="605"/>
                    </a:lnTo>
                    <a:lnTo>
                      <a:pt x="1465" y="574"/>
                    </a:lnTo>
                    <a:lnTo>
                      <a:pt x="829" y="558"/>
                    </a:lnTo>
                    <a:cubicBezTo>
                      <a:pt x="590" y="558"/>
                      <a:pt x="351" y="542"/>
                      <a:pt x="128" y="478"/>
                    </a:cubicBezTo>
                    <a:cubicBezTo>
                      <a:pt x="96" y="462"/>
                      <a:pt x="64" y="446"/>
                      <a:pt x="49" y="430"/>
                    </a:cubicBezTo>
                    <a:cubicBezTo>
                      <a:pt x="33" y="399"/>
                      <a:pt x="33" y="351"/>
                      <a:pt x="64" y="335"/>
                    </a:cubicBezTo>
                    <a:cubicBezTo>
                      <a:pt x="96" y="303"/>
                      <a:pt x="128" y="287"/>
                      <a:pt x="176" y="271"/>
                    </a:cubicBezTo>
                    <a:cubicBezTo>
                      <a:pt x="542" y="128"/>
                      <a:pt x="940" y="32"/>
                      <a:pt x="1338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239;p55">
                <a:extLst>
                  <a:ext uri="{FF2B5EF4-FFF2-40B4-BE49-F238E27FC236}">
                    <a16:creationId xmlns:a16="http://schemas.microsoft.com/office/drawing/2014/main" id="{BA768549-FFE8-36E5-9B74-FA0A8E6D0A22}"/>
                  </a:ext>
                </a:extLst>
              </p:cNvPr>
              <p:cNvSpPr/>
              <p:nvPr/>
            </p:nvSpPr>
            <p:spPr>
              <a:xfrm>
                <a:off x="1650400" y="2082600"/>
                <a:ext cx="12350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348" extrusionOk="0">
                    <a:moveTo>
                      <a:pt x="486" y="1"/>
                    </a:moveTo>
                    <a:cubicBezTo>
                      <a:pt x="482" y="1"/>
                      <a:pt x="478" y="5"/>
                      <a:pt x="478" y="13"/>
                    </a:cubicBezTo>
                    <a:cubicBezTo>
                      <a:pt x="318" y="108"/>
                      <a:pt x="159" y="204"/>
                      <a:pt x="0" y="331"/>
                    </a:cubicBezTo>
                    <a:lnTo>
                      <a:pt x="0" y="347"/>
                    </a:lnTo>
                    <a:lnTo>
                      <a:pt x="16" y="347"/>
                    </a:lnTo>
                    <a:cubicBezTo>
                      <a:pt x="159" y="220"/>
                      <a:pt x="318" y="108"/>
                      <a:pt x="493" y="13"/>
                    </a:cubicBezTo>
                    <a:cubicBezTo>
                      <a:pt x="493" y="5"/>
                      <a:pt x="489" y="1"/>
                      <a:pt x="486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240;p55">
                <a:extLst>
                  <a:ext uri="{FF2B5EF4-FFF2-40B4-BE49-F238E27FC236}">
                    <a16:creationId xmlns:a16="http://schemas.microsoft.com/office/drawing/2014/main" id="{C59C4F6A-A666-6F50-13D7-ECAA34BF822C}"/>
                  </a:ext>
                </a:extLst>
              </p:cNvPr>
              <p:cNvSpPr/>
              <p:nvPr/>
            </p:nvSpPr>
            <p:spPr>
              <a:xfrm>
                <a:off x="1643625" y="1845350"/>
                <a:ext cx="19925" cy="108250"/>
              </a:xfrm>
              <a:custGeom>
                <a:avLst/>
                <a:gdLst/>
                <a:ahLst/>
                <a:cxnLst/>
                <a:rect l="l" t="t" r="r" b="b"/>
                <a:pathLst>
                  <a:path w="797" h="4330" extrusionOk="0">
                    <a:moveTo>
                      <a:pt x="780" y="0"/>
                    </a:moveTo>
                    <a:cubicBezTo>
                      <a:pt x="526" y="764"/>
                      <a:pt x="367" y="1544"/>
                      <a:pt x="303" y="2340"/>
                    </a:cubicBezTo>
                    <a:cubicBezTo>
                      <a:pt x="382" y="1560"/>
                      <a:pt x="542" y="780"/>
                      <a:pt x="796" y="16"/>
                    </a:cubicBezTo>
                    <a:cubicBezTo>
                      <a:pt x="796" y="16"/>
                      <a:pt x="796" y="16"/>
                      <a:pt x="796" y="0"/>
                    </a:cubicBezTo>
                    <a:close/>
                    <a:moveTo>
                      <a:pt x="303" y="2340"/>
                    </a:moveTo>
                    <a:lnTo>
                      <a:pt x="303" y="2340"/>
                    </a:lnTo>
                    <a:cubicBezTo>
                      <a:pt x="287" y="2451"/>
                      <a:pt x="271" y="2579"/>
                      <a:pt x="271" y="2706"/>
                    </a:cubicBezTo>
                    <a:cubicBezTo>
                      <a:pt x="239" y="3247"/>
                      <a:pt x="223" y="3820"/>
                      <a:pt x="0" y="4314"/>
                    </a:cubicBezTo>
                    <a:lnTo>
                      <a:pt x="0" y="4330"/>
                    </a:lnTo>
                    <a:lnTo>
                      <a:pt x="16" y="4330"/>
                    </a:lnTo>
                    <a:cubicBezTo>
                      <a:pt x="239" y="3820"/>
                      <a:pt x="255" y="3263"/>
                      <a:pt x="287" y="2722"/>
                    </a:cubicBezTo>
                    <a:cubicBezTo>
                      <a:pt x="287" y="2595"/>
                      <a:pt x="303" y="2467"/>
                      <a:pt x="303" y="234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241;p55">
                <a:extLst>
                  <a:ext uri="{FF2B5EF4-FFF2-40B4-BE49-F238E27FC236}">
                    <a16:creationId xmlns:a16="http://schemas.microsoft.com/office/drawing/2014/main" id="{961C17FB-7D33-DD1A-A5C3-599B816FDD09}"/>
                  </a:ext>
                </a:extLst>
              </p:cNvPr>
              <p:cNvSpPr/>
              <p:nvPr/>
            </p:nvSpPr>
            <p:spPr>
              <a:xfrm>
                <a:off x="1640850" y="1892300"/>
                <a:ext cx="11550" cy="457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1831" extrusionOk="0">
                    <a:moveTo>
                      <a:pt x="446" y="0"/>
                    </a:moveTo>
                    <a:cubicBezTo>
                      <a:pt x="350" y="621"/>
                      <a:pt x="191" y="1226"/>
                      <a:pt x="0" y="1831"/>
                    </a:cubicBezTo>
                    <a:cubicBezTo>
                      <a:pt x="191" y="1242"/>
                      <a:pt x="350" y="637"/>
                      <a:pt x="462" y="16"/>
                    </a:cubicBezTo>
                    <a:lnTo>
                      <a:pt x="462" y="0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242;p55">
                <a:extLst>
                  <a:ext uri="{FF2B5EF4-FFF2-40B4-BE49-F238E27FC236}">
                    <a16:creationId xmlns:a16="http://schemas.microsoft.com/office/drawing/2014/main" id="{4CE27B0E-7F2D-CEEC-5F8E-E923FE556E5A}"/>
                  </a:ext>
                </a:extLst>
              </p:cNvPr>
              <p:cNvSpPr/>
              <p:nvPr/>
            </p:nvSpPr>
            <p:spPr>
              <a:xfrm>
                <a:off x="1668300" y="1890700"/>
                <a:ext cx="35425" cy="21492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8597" extrusionOk="0">
                    <a:moveTo>
                      <a:pt x="669" y="1"/>
                    </a:moveTo>
                    <a:cubicBezTo>
                      <a:pt x="382" y="749"/>
                      <a:pt x="159" y="1513"/>
                      <a:pt x="32" y="2293"/>
                    </a:cubicBezTo>
                    <a:cubicBezTo>
                      <a:pt x="16" y="2341"/>
                      <a:pt x="0" y="2468"/>
                      <a:pt x="96" y="2500"/>
                    </a:cubicBezTo>
                    <a:lnTo>
                      <a:pt x="175" y="2436"/>
                    </a:lnTo>
                    <a:lnTo>
                      <a:pt x="175" y="2436"/>
                    </a:lnTo>
                    <a:cubicBezTo>
                      <a:pt x="80" y="2675"/>
                      <a:pt x="32" y="2930"/>
                      <a:pt x="32" y="3200"/>
                    </a:cubicBezTo>
                    <a:cubicBezTo>
                      <a:pt x="96" y="3200"/>
                      <a:pt x="175" y="3200"/>
                      <a:pt x="239" y="3152"/>
                    </a:cubicBezTo>
                    <a:lnTo>
                      <a:pt x="239" y="3200"/>
                    </a:lnTo>
                    <a:cubicBezTo>
                      <a:pt x="430" y="5015"/>
                      <a:pt x="526" y="5922"/>
                      <a:pt x="1099" y="7657"/>
                    </a:cubicBezTo>
                    <a:cubicBezTo>
                      <a:pt x="1130" y="7721"/>
                      <a:pt x="1162" y="7784"/>
                      <a:pt x="1194" y="7864"/>
                    </a:cubicBezTo>
                    <a:cubicBezTo>
                      <a:pt x="1290" y="8023"/>
                      <a:pt x="1337" y="8214"/>
                      <a:pt x="1337" y="8405"/>
                    </a:cubicBezTo>
                    <a:cubicBezTo>
                      <a:pt x="1337" y="8469"/>
                      <a:pt x="1353" y="8532"/>
                      <a:pt x="1385" y="8596"/>
                    </a:cubicBezTo>
                    <a:lnTo>
                      <a:pt x="1401" y="8596"/>
                    </a:lnTo>
                    <a:lnTo>
                      <a:pt x="1417" y="8580"/>
                    </a:lnTo>
                    <a:cubicBezTo>
                      <a:pt x="1417" y="8580"/>
                      <a:pt x="1417" y="8580"/>
                      <a:pt x="1417" y="8564"/>
                    </a:cubicBezTo>
                    <a:cubicBezTo>
                      <a:pt x="1385" y="8517"/>
                      <a:pt x="1369" y="8453"/>
                      <a:pt x="1369" y="8389"/>
                    </a:cubicBezTo>
                    <a:cubicBezTo>
                      <a:pt x="1369" y="8198"/>
                      <a:pt x="1321" y="8007"/>
                      <a:pt x="1226" y="7848"/>
                    </a:cubicBezTo>
                    <a:cubicBezTo>
                      <a:pt x="1178" y="7784"/>
                      <a:pt x="1162" y="7705"/>
                      <a:pt x="1130" y="7641"/>
                    </a:cubicBezTo>
                    <a:cubicBezTo>
                      <a:pt x="541" y="5922"/>
                      <a:pt x="446" y="5015"/>
                      <a:pt x="255" y="3200"/>
                    </a:cubicBezTo>
                    <a:lnTo>
                      <a:pt x="255" y="3136"/>
                    </a:lnTo>
                    <a:cubicBezTo>
                      <a:pt x="207" y="3172"/>
                      <a:pt x="159" y="3190"/>
                      <a:pt x="105" y="3190"/>
                    </a:cubicBezTo>
                    <a:cubicBezTo>
                      <a:pt x="87" y="3190"/>
                      <a:pt x="68" y="3188"/>
                      <a:pt x="48" y="3184"/>
                    </a:cubicBezTo>
                    <a:cubicBezTo>
                      <a:pt x="64" y="2914"/>
                      <a:pt x="112" y="2659"/>
                      <a:pt x="207" y="2404"/>
                    </a:cubicBezTo>
                    <a:lnTo>
                      <a:pt x="191" y="2404"/>
                    </a:lnTo>
                    <a:lnTo>
                      <a:pt x="96" y="2484"/>
                    </a:lnTo>
                    <a:cubicBezTo>
                      <a:pt x="16" y="2452"/>
                      <a:pt x="48" y="2341"/>
                      <a:pt x="48" y="2309"/>
                    </a:cubicBezTo>
                    <a:cubicBezTo>
                      <a:pt x="175" y="1529"/>
                      <a:pt x="398" y="765"/>
                      <a:pt x="685" y="17"/>
                    </a:cubicBezTo>
                    <a:lnTo>
                      <a:pt x="685" y="1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243;p55">
                <a:extLst>
                  <a:ext uri="{FF2B5EF4-FFF2-40B4-BE49-F238E27FC236}">
                    <a16:creationId xmlns:a16="http://schemas.microsoft.com/office/drawing/2014/main" id="{F801354D-171D-29D4-5E6F-8EC8951B6941}"/>
                  </a:ext>
                </a:extLst>
              </p:cNvPr>
              <p:cNvSpPr/>
              <p:nvPr/>
            </p:nvSpPr>
            <p:spPr>
              <a:xfrm>
                <a:off x="1709275" y="2092850"/>
                <a:ext cx="4000" cy="12375"/>
              </a:xfrm>
              <a:custGeom>
                <a:avLst/>
                <a:gdLst/>
                <a:ahLst/>
                <a:cxnLst/>
                <a:rect l="l" t="t" r="r" b="b"/>
                <a:pathLst>
                  <a:path w="160" h="495" extrusionOk="0">
                    <a:moveTo>
                      <a:pt x="144" y="1"/>
                    </a:moveTo>
                    <a:cubicBezTo>
                      <a:pt x="49" y="144"/>
                      <a:pt x="1" y="319"/>
                      <a:pt x="17" y="494"/>
                    </a:cubicBezTo>
                    <a:lnTo>
                      <a:pt x="33" y="494"/>
                    </a:lnTo>
                    <a:cubicBezTo>
                      <a:pt x="17" y="319"/>
                      <a:pt x="64" y="144"/>
                      <a:pt x="160" y="17"/>
                    </a:cubicBezTo>
                    <a:lnTo>
                      <a:pt x="160" y="1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244;p55">
                <a:extLst>
                  <a:ext uri="{FF2B5EF4-FFF2-40B4-BE49-F238E27FC236}">
                    <a16:creationId xmlns:a16="http://schemas.microsoft.com/office/drawing/2014/main" id="{15079043-76B4-44A2-71A7-73DF8498D27A}"/>
                  </a:ext>
                </a:extLst>
              </p:cNvPr>
              <p:cNvSpPr/>
              <p:nvPr/>
            </p:nvSpPr>
            <p:spPr>
              <a:xfrm>
                <a:off x="1725600" y="2092050"/>
                <a:ext cx="4000" cy="1435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574" extrusionOk="0">
                    <a:moveTo>
                      <a:pt x="144" y="1"/>
                    </a:moveTo>
                    <a:cubicBezTo>
                      <a:pt x="48" y="176"/>
                      <a:pt x="0" y="383"/>
                      <a:pt x="48" y="574"/>
                    </a:cubicBezTo>
                    <a:lnTo>
                      <a:pt x="64" y="574"/>
                    </a:lnTo>
                    <a:cubicBezTo>
                      <a:pt x="32" y="383"/>
                      <a:pt x="64" y="176"/>
                      <a:pt x="160" y="17"/>
                    </a:cubicBezTo>
                    <a:lnTo>
                      <a:pt x="160" y="1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245;p55">
                <a:extLst>
                  <a:ext uri="{FF2B5EF4-FFF2-40B4-BE49-F238E27FC236}">
                    <a16:creationId xmlns:a16="http://schemas.microsoft.com/office/drawing/2014/main" id="{75E33BCD-2B5C-C2AF-F5CD-47702015C68A}"/>
                  </a:ext>
                </a:extLst>
              </p:cNvPr>
              <p:cNvSpPr/>
              <p:nvPr/>
            </p:nvSpPr>
            <p:spPr>
              <a:xfrm>
                <a:off x="1702925" y="2008900"/>
                <a:ext cx="74025" cy="98300"/>
              </a:xfrm>
              <a:custGeom>
                <a:avLst/>
                <a:gdLst/>
                <a:ahLst/>
                <a:cxnLst/>
                <a:rect l="l" t="t" r="r" b="b"/>
                <a:pathLst>
                  <a:path w="2961" h="3932" extrusionOk="0">
                    <a:moveTo>
                      <a:pt x="2961" y="0"/>
                    </a:moveTo>
                    <a:lnTo>
                      <a:pt x="2945" y="16"/>
                    </a:lnTo>
                    <a:cubicBezTo>
                      <a:pt x="2865" y="1194"/>
                      <a:pt x="2690" y="2388"/>
                      <a:pt x="2451" y="3550"/>
                    </a:cubicBezTo>
                    <a:cubicBezTo>
                      <a:pt x="2451" y="3677"/>
                      <a:pt x="2388" y="3804"/>
                      <a:pt x="2276" y="3884"/>
                    </a:cubicBezTo>
                    <a:cubicBezTo>
                      <a:pt x="2213" y="3916"/>
                      <a:pt x="2149" y="3916"/>
                      <a:pt x="2069" y="3916"/>
                    </a:cubicBezTo>
                    <a:lnTo>
                      <a:pt x="907" y="3884"/>
                    </a:lnTo>
                    <a:lnTo>
                      <a:pt x="96" y="3852"/>
                    </a:lnTo>
                    <a:lnTo>
                      <a:pt x="0" y="3852"/>
                    </a:lnTo>
                    <a:cubicBezTo>
                      <a:pt x="0" y="3868"/>
                      <a:pt x="0" y="3868"/>
                      <a:pt x="0" y="3868"/>
                    </a:cubicBezTo>
                    <a:lnTo>
                      <a:pt x="80" y="3868"/>
                    </a:lnTo>
                    <a:lnTo>
                      <a:pt x="907" y="3900"/>
                    </a:lnTo>
                    <a:lnTo>
                      <a:pt x="2069" y="3932"/>
                    </a:lnTo>
                    <a:lnTo>
                      <a:pt x="2117" y="3932"/>
                    </a:lnTo>
                    <a:cubicBezTo>
                      <a:pt x="2181" y="3932"/>
                      <a:pt x="2229" y="3916"/>
                      <a:pt x="2292" y="3900"/>
                    </a:cubicBezTo>
                    <a:cubicBezTo>
                      <a:pt x="2388" y="3820"/>
                      <a:pt x="2451" y="3693"/>
                      <a:pt x="2467" y="3566"/>
                    </a:cubicBezTo>
                    <a:cubicBezTo>
                      <a:pt x="2706" y="2388"/>
                      <a:pt x="2865" y="1194"/>
                      <a:pt x="2961" y="16"/>
                    </a:cubicBezTo>
                    <a:cubicBezTo>
                      <a:pt x="2961" y="0"/>
                      <a:pt x="2961" y="0"/>
                      <a:pt x="2961" y="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246;p55">
                <a:extLst>
                  <a:ext uri="{FF2B5EF4-FFF2-40B4-BE49-F238E27FC236}">
                    <a16:creationId xmlns:a16="http://schemas.microsoft.com/office/drawing/2014/main" id="{D010F9AC-0C65-3636-94AF-0062792215B2}"/>
                  </a:ext>
                </a:extLst>
              </p:cNvPr>
              <p:cNvSpPr/>
              <p:nvPr/>
            </p:nvSpPr>
            <p:spPr>
              <a:xfrm>
                <a:off x="1760225" y="1947600"/>
                <a:ext cx="127350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5094" h="6352" extrusionOk="0">
                    <a:moveTo>
                      <a:pt x="5062" y="1"/>
                    </a:moveTo>
                    <a:cubicBezTo>
                      <a:pt x="4791" y="1258"/>
                      <a:pt x="4266" y="2452"/>
                      <a:pt x="3518" y="3503"/>
                    </a:cubicBezTo>
                    <a:cubicBezTo>
                      <a:pt x="2643" y="4744"/>
                      <a:pt x="1417" y="5731"/>
                      <a:pt x="0" y="6336"/>
                    </a:cubicBezTo>
                    <a:lnTo>
                      <a:pt x="0" y="6352"/>
                    </a:lnTo>
                    <a:cubicBezTo>
                      <a:pt x="1417" y="5747"/>
                      <a:pt x="2643" y="4776"/>
                      <a:pt x="3534" y="3519"/>
                    </a:cubicBezTo>
                    <a:cubicBezTo>
                      <a:pt x="4282" y="2468"/>
                      <a:pt x="4807" y="1274"/>
                      <a:pt x="5078" y="17"/>
                    </a:cubicBezTo>
                    <a:cubicBezTo>
                      <a:pt x="5078" y="1"/>
                      <a:pt x="5094" y="1"/>
                      <a:pt x="5078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910" name="Google Shape;910;p50">
            <a:extLst>
              <a:ext uri="{FF2B5EF4-FFF2-40B4-BE49-F238E27FC236}">
                <a16:creationId xmlns:a16="http://schemas.microsoft.com/office/drawing/2014/main" id="{D83CE293-3DA2-BF50-E3B2-4040B68D5612}"/>
              </a:ext>
            </a:extLst>
          </p:cNvPr>
          <p:cNvCxnSpPr>
            <a:cxnSpLocks/>
            <a:stCxn id="911" idx="0"/>
            <a:endCxn id="912" idx="6"/>
          </p:cNvCxnSpPr>
          <p:nvPr/>
        </p:nvCxnSpPr>
        <p:spPr>
          <a:xfrm rot="16200000" flipH="1" flipV="1">
            <a:off x="6459906" y="952155"/>
            <a:ext cx="247375" cy="1419562"/>
          </a:xfrm>
          <a:prstGeom prst="bentConnector4">
            <a:avLst>
              <a:gd name="adj1" fmla="val -92410"/>
              <a:gd name="adj2" fmla="val 89842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913" name="Google Shape;913;p50">
            <a:extLst>
              <a:ext uri="{FF2B5EF4-FFF2-40B4-BE49-F238E27FC236}">
                <a16:creationId xmlns:a16="http://schemas.microsoft.com/office/drawing/2014/main" id="{9F32685D-ECC8-245E-A79C-8246D229C56A}"/>
              </a:ext>
            </a:extLst>
          </p:cNvPr>
          <p:cNvCxnSpPr>
            <a:cxnSpLocks/>
            <a:stCxn id="914" idx="0"/>
            <a:endCxn id="915" idx="4"/>
          </p:cNvCxnSpPr>
          <p:nvPr/>
        </p:nvCxnSpPr>
        <p:spPr>
          <a:xfrm rot="16200000" flipH="1" flipV="1">
            <a:off x="6130539" y="2978457"/>
            <a:ext cx="653340" cy="1809017"/>
          </a:xfrm>
          <a:prstGeom prst="bentConnector5">
            <a:avLst>
              <a:gd name="adj1" fmla="val -34989"/>
              <a:gd name="adj2" fmla="val 70854"/>
              <a:gd name="adj3" fmla="val 134989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916" name="Google Shape;916;p50">
            <a:extLst>
              <a:ext uri="{FF2B5EF4-FFF2-40B4-BE49-F238E27FC236}">
                <a16:creationId xmlns:a16="http://schemas.microsoft.com/office/drawing/2014/main" id="{EFCA66F5-82AA-B46D-A571-C3CA839FE363}"/>
              </a:ext>
            </a:extLst>
          </p:cNvPr>
          <p:cNvSpPr/>
          <p:nvPr/>
        </p:nvSpPr>
        <p:spPr>
          <a:xfrm>
            <a:off x="3173112" y="1438700"/>
            <a:ext cx="2797800" cy="2797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50">
            <a:extLst>
              <a:ext uri="{FF2B5EF4-FFF2-40B4-BE49-F238E27FC236}">
                <a16:creationId xmlns:a16="http://schemas.microsoft.com/office/drawing/2014/main" id="{3054A3A3-2D32-7E61-3F72-BF9631FCD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500" y="468692"/>
            <a:ext cx="7713000" cy="4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/>
              <a:t>Framework</a:t>
            </a:r>
            <a:r>
              <a:rPr lang="en-US" altLang="zh-TW"/>
              <a:t>-APP</a:t>
            </a:r>
            <a:r>
              <a:rPr lang="en" altLang="zh-TW"/>
              <a:t> (</a:t>
            </a:r>
            <a:r>
              <a:rPr lang="en" altLang="zh-TW" err="1"/>
              <a:t>醫院端</a:t>
            </a:r>
            <a:r>
              <a:rPr lang="en" altLang="zh-TW"/>
              <a:t>)</a:t>
            </a:r>
            <a:endParaRPr/>
          </a:p>
        </p:txBody>
      </p:sp>
      <p:sp>
        <p:nvSpPr>
          <p:cNvPr id="921" name="Google Shape;921;p50">
            <a:extLst>
              <a:ext uri="{FF2B5EF4-FFF2-40B4-BE49-F238E27FC236}">
                <a16:creationId xmlns:a16="http://schemas.microsoft.com/office/drawing/2014/main" id="{2D884EF9-E6F0-BDA7-84BF-AFEBF14653A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89280" y="1538249"/>
            <a:ext cx="2552175" cy="5190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en-US" altLang="zh-TW"/>
            </a:br>
            <a:r>
              <a:rPr lang="en-US" altLang="zh-TW" sz="2800"/>
              <a:t>TCP </a:t>
            </a:r>
            <a:r>
              <a:rPr lang="en-US" altLang="zh-TW" sz="2800" err="1"/>
              <a:t>連線</a:t>
            </a:r>
            <a:br>
              <a:rPr lang="en-US" altLang="zh-TW"/>
            </a:br>
            <a:endParaRPr lang="en" altLang="zh-TW"/>
          </a:p>
        </p:txBody>
      </p:sp>
      <p:sp>
        <p:nvSpPr>
          <p:cNvPr id="922" name="Google Shape;922;p50">
            <a:extLst>
              <a:ext uri="{FF2B5EF4-FFF2-40B4-BE49-F238E27FC236}">
                <a16:creationId xmlns:a16="http://schemas.microsoft.com/office/drawing/2014/main" id="{4C52E734-332E-25D1-2F8F-E953AA077635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588818" y="3556296"/>
            <a:ext cx="2262300" cy="5190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" sz="2800"/>
              <a:t>FIREBASE</a:t>
            </a:r>
            <a:endParaRPr lang="en" altLang="zh-TW" sz="2800" b="1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</a:endParaRPr>
          </a:p>
        </p:txBody>
      </p:sp>
      <p:sp>
        <p:nvSpPr>
          <p:cNvPr id="911" name="Google Shape;911;p50">
            <a:extLst>
              <a:ext uri="{FF2B5EF4-FFF2-40B4-BE49-F238E27FC236}">
                <a16:creationId xmlns:a16="http://schemas.microsoft.com/office/drawing/2014/main" id="{27143EF1-EBCC-8336-A748-2F68F52A1650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6162225" y="1538249"/>
            <a:ext cx="2262300" cy="4737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/>
              <a:t>醫療功能</a:t>
            </a:r>
          </a:p>
        </p:txBody>
      </p:sp>
      <p:sp>
        <p:nvSpPr>
          <p:cNvPr id="914" name="Google Shape;914;p50">
            <a:extLst>
              <a:ext uri="{FF2B5EF4-FFF2-40B4-BE49-F238E27FC236}">
                <a16:creationId xmlns:a16="http://schemas.microsoft.com/office/drawing/2014/main" id="{E96E41C3-6492-758D-03E1-723B985177F5}"/>
              </a:ext>
            </a:extLst>
          </p:cNvPr>
          <p:cNvSpPr txBox="1">
            <a:spLocks noGrp="1"/>
          </p:cNvSpPr>
          <p:nvPr>
            <p:ph type="title" idx="7"/>
          </p:nvPr>
        </p:nvSpPr>
        <p:spPr>
          <a:xfrm>
            <a:off x="6230567" y="3556296"/>
            <a:ext cx="2262300" cy="4737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en"/>
            </a:br>
            <a:r>
              <a:rPr lang="zh-TW" altLang="en" sz="2800"/>
              <a:t>Swing介面</a:t>
            </a:r>
            <a:br>
              <a:rPr lang="en" altLang="zh-TW"/>
            </a:br>
            <a:endParaRPr lang="en" altLang="zh-TW"/>
          </a:p>
        </p:txBody>
      </p:sp>
      <p:cxnSp>
        <p:nvCxnSpPr>
          <p:cNvPr id="962" name="Google Shape;962;p50">
            <a:extLst>
              <a:ext uri="{FF2B5EF4-FFF2-40B4-BE49-F238E27FC236}">
                <a16:creationId xmlns:a16="http://schemas.microsoft.com/office/drawing/2014/main" id="{D04E7E8D-6746-CD1A-60D0-824A9BE3950B}"/>
              </a:ext>
            </a:extLst>
          </p:cNvPr>
          <p:cNvCxnSpPr>
            <a:cxnSpLocks/>
            <a:stCxn id="922" idx="0"/>
            <a:endCxn id="963" idx="4"/>
          </p:cNvCxnSpPr>
          <p:nvPr/>
        </p:nvCxnSpPr>
        <p:spPr>
          <a:xfrm rot="16200000" flipH="1">
            <a:off x="2336164" y="2940100"/>
            <a:ext cx="653340" cy="1885732"/>
          </a:xfrm>
          <a:prstGeom prst="bentConnector5">
            <a:avLst>
              <a:gd name="adj1" fmla="val -34989"/>
              <a:gd name="adj2" fmla="val 70005"/>
              <a:gd name="adj3" fmla="val 134989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963" name="Google Shape;963;p50">
            <a:extLst>
              <a:ext uri="{FF2B5EF4-FFF2-40B4-BE49-F238E27FC236}">
                <a16:creationId xmlns:a16="http://schemas.microsoft.com/office/drawing/2014/main" id="{A407B6E8-FD4F-DF15-BD3F-21E395362290}"/>
              </a:ext>
            </a:extLst>
          </p:cNvPr>
          <p:cNvSpPr/>
          <p:nvPr/>
        </p:nvSpPr>
        <p:spPr>
          <a:xfrm>
            <a:off x="3229050" y="3456336"/>
            <a:ext cx="753300" cy="75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50">
            <a:extLst>
              <a:ext uri="{FF2B5EF4-FFF2-40B4-BE49-F238E27FC236}">
                <a16:creationId xmlns:a16="http://schemas.microsoft.com/office/drawing/2014/main" id="{A81BF6EE-AF4F-1B1B-882F-C6494C9B5755}"/>
              </a:ext>
            </a:extLst>
          </p:cNvPr>
          <p:cNvSpPr/>
          <p:nvPr/>
        </p:nvSpPr>
        <p:spPr>
          <a:xfrm>
            <a:off x="3229050" y="1408961"/>
            <a:ext cx="753300" cy="75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65" name="Google Shape;965;p50">
            <a:extLst>
              <a:ext uri="{FF2B5EF4-FFF2-40B4-BE49-F238E27FC236}">
                <a16:creationId xmlns:a16="http://schemas.microsoft.com/office/drawing/2014/main" id="{C4F8E595-5798-6050-B393-92BFAFB7C9FB}"/>
              </a:ext>
            </a:extLst>
          </p:cNvPr>
          <p:cNvCxnSpPr>
            <a:cxnSpLocks/>
            <a:stCxn id="921" idx="0"/>
            <a:endCxn id="964" idx="2"/>
          </p:cNvCxnSpPr>
          <p:nvPr/>
        </p:nvCxnSpPr>
        <p:spPr>
          <a:xfrm rot="16200000" flipH="1">
            <a:off x="2423528" y="980089"/>
            <a:ext cx="247362" cy="1363682"/>
          </a:xfrm>
          <a:prstGeom prst="bentConnector4">
            <a:avLst>
              <a:gd name="adj1" fmla="val -92415"/>
              <a:gd name="adj2" fmla="val 9678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966" name="Google Shape;966;p50">
            <a:extLst>
              <a:ext uri="{FF2B5EF4-FFF2-40B4-BE49-F238E27FC236}">
                <a16:creationId xmlns:a16="http://schemas.microsoft.com/office/drawing/2014/main" id="{8973D507-3B8B-0975-4C6A-3383D177B3A6}"/>
              </a:ext>
            </a:extLst>
          </p:cNvPr>
          <p:cNvGrpSpPr/>
          <p:nvPr/>
        </p:nvGrpSpPr>
        <p:grpSpPr>
          <a:xfrm>
            <a:off x="5120513" y="1408974"/>
            <a:ext cx="753300" cy="753300"/>
            <a:chOff x="5120513" y="1408974"/>
            <a:chExt cx="753300" cy="753300"/>
          </a:xfrm>
        </p:grpSpPr>
        <p:sp>
          <p:nvSpPr>
            <p:cNvPr id="912" name="Google Shape;912;p50">
              <a:extLst>
                <a:ext uri="{FF2B5EF4-FFF2-40B4-BE49-F238E27FC236}">
                  <a16:creationId xmlns:a16="http://schemas.microsoft.com/office/drawing/2014/main" id="{1CCC3717-685C-93B7-1E00-CE3BB7D24014}"/>
                </a:ext>
              </a:extLst>
            </p:cNvPr>
            <p:cNvSpPr/>
            <p:nvPr/>
          </p:nvSpPr>
          <p:spPr>
            <a:xfrm>
              <a:off x="5120513" y="1408974"/>
              <a:ext cx="753300" cy="753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7" name="Google Shape;967;p50">
              <a:extLst>
                <a:ext uri="{FF2B5EF4-FFF2-40B4-BE49-F238E27FC236}">
                  <a16:creationId xmlns:a16="http://schemas.microsoft.com/office/drawing/2014/main" id="{1D9E6FD0-9406-6268-EA08-3D59C085326D}"/>
                </a:ext>
              </a:extLst>
            </p:cNvPr>
            <p:cNvGrpSpPr/>
            <p:nvPr/>
          </p:nvGrpSpPr>
          <p:grpSpPr>
            <a:xfrm>
              <a:off x="5299247" y="1657302"/>
              <a:ext cx="395859" cy="256574"/>
              <a:chOff x="-27728850" y="2382950"/>
              <a:chExt cx="297750" cy="193000"/>
            </a:xfrm>
          </p:grpSpPr>
          <p:sp>
            <p:nvSpPr>
              <p:cNvPr id="968" name="Google Shape;968;p50">
                <a:extLst>
                  <a:ext uri="{FF2B5EF4-FFF2-40B4-BE49-F238E27FC236}">
                    <a16:creationId xmlns:a16="http://schemas.microsoft.com/office/drawing/2014/main" id="{35CCAB3F-ABEB-4106-44D3-D59A4C85AC22}"/>
                  </a:ext>
                </a:extLst>
              </p:cNvPr>
              <p:cNvSpPr/>
              <p:nvPr/>
            </p:nvSpPr>
            <p:spPr>
              <a:xfrm>
                <a:off x="-27606750" y="2453825"/>
                <a:ext cx="35450" cy="3547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1419" extrusionOk="0">
                    <a:moveTo>
                      <a:pt x="725" y="1"/>
                    </a:moveTo>
                    <a:cubicBezTo>
                      <a:pt x="315" y="1"/>
                      <a:pt x="0" y="316"/>
                      <a:pt x="0" y="694"/>
                    </a:cubicBezTo>
                    <a:cubicBezTo>
                      <a:pt x="0" y="1103"/>
                      <a:pt x="315" y="1419"/>
                      <a:pt x="725" y="1419"/>
                    </a:cubicBezTo>
                    <a:cubicBezTo>
                      <a:pt x="1103" y="1419"/>
                      <a:pt x="1418" y="1103"/>
                      <a:pt x="1418" y="694"/>
                    </a:cubicBezTo>
                    <a:cubicBezTo>
                      <a:pt x="1418" y="316"/>
                      <a:pt x="1103" y="1"/>
                      <a:pt x="7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50">
                <a:extLst>
                  <a:ext uri="{FF2B5EF4-FFF2-40B4-BE49-F238E27FC236}">
                    <a16:creationId xmlns:a16="http://schemas.microsoft.com/office/drawing/2014/main" id="{A53B7FF2-8418-F51E-6E88-B32774629A51}"/>
                  </a:ext>
                </a:extLst>
              </p:cNvPr>
              <p:cNvSpPr/>
              <p:nvPr/>
            </p:nvSpPr>
            <p:spPr>
              <a:xfrm>
                <a:off x="-27728850" y="2382950"/>
                <a:ext cx="297750" cy="193000"/>
              </a:xfrm>
              <a:custGeom>
                <a:avLst/>
                <a:gdLst/>
                <a:ahLst/>
                <a:cxnLst/>
                <a:rect l="l" t="t" r="r" b="b"/>
                <a:pathLst>
                  <a:path w="11910" h="7720" extrusionOk="0">
                    <a:moveTo>
                      <a:pt x="5955" y="756"/>
                    </a:moveTo>
                    <a:cubicBezTo>
                      <a:pt x="7405" y="756"/>
                      <a:pt x="8791" y="1670"/>
                      <a:pt x="9673" y="2426"/>
                    </a:cubicBezTo>
                    <a:cubicBezTo>
                      <a:pt x="10335" y="3025"/>
                      <a:pt x="10839" y="3592"/>
                      <a:pt x="11091" y="3938"/>
                    </a:cubicBezTo>
                    <a:cubicBezTo>
                      <a:pt x="10524" y="4632"/>
                      <a:pt x="8413" y="7026"/>
                      <a:pt x="5955" y="7026"/>
                    </a:cubicBezTo>
                    <a:cubicBezTo>
                      <a:pt x="4506" y="7026"/>
                      <a:pt x="3120" y="6144"/>
                      <a:pt x="2269" y="5388"/>
                    </a:cubicBezTo>
                    <a:cubicBezTo>
                      <a:pt x="1576" y="4789"/>
                      <a:pt x="1072" y="4190"/>
                      <a:pt x="852" y="3875"/>
                    </a:cubicBezTo>
                    <a:cubicBezTo>
                      <a:pt x="1419" y="3182"/>
                      <a:pt x="3529" y="788"/>
                      <a:pt x="5955" y="756"/>
                    </a:cubicBezTo>
                    <a:close/>
                    <a:moveTo>
                      <a:pt x="5955" y="0"/>
                    </a:moveTo>
                    <a:cubicBezTo>
                      <a:pt x="5199" y="0"/>
                      <a:pt x="4412" y="189"/>
                      <a:pt x="3624" y="567"/>
                    </a:cubicBezTo>
                    <a:cubicBezTo>
                      <a:pt x="2994" y="882"/>
                      <a:pt x="2364" y="1324"/>
                      <a:pt x="1797" y="1828"/>
                    </a:cubicBezTo>
                    <a:cubicBezTo>
                      <a:pt x="757" y="2741"/>
                      <a:pt x="127" y="3623"/>
                      <a:pt x="95" y="3655"/>
                    </a:cubicBezTo>
                    <a:cubicBezTo>
                      <a:pt x="1" y="3781"/>
                      <a:pt x="1" y="3938"/>
                      <a:pt x="95" y="4033"/>
                    </a:cubicBezTo>
                    <a:cubicBezTo>
                      <a:pt x="127" y="4096"/>
                      <a:pt x="757" y="4978"/>
                      <a:pt x="1797" y="5860"/>
                    </a:cubicBezTo>
                    <a:cubicBezTo>
                      <a:pt x="2427" y="6396"/>
                      <a:pt x="2994" y="6805"/>
                      <a:pt x="3624" y="7120"/>
                    </a:cubicBezTo>
                    <a:cubicBezTo>
                      <a:pt x="4412" y="7499"/>
                      <a:pt x="5199" y="7719"/>
                      <a:pt x="5955" y="7719"/>
                    </a:cubicBezTo>
                    <a:cubicBezTo>
                      <a:pt x="6711" y="7719"/>
                      <a:pt x="7499" y="7499"/>
                      <a:pt x="8287" y="7120"/>
                    </a:cubicBezTo>
                    <a:cubicBezTo>
                      <a:pt x="8917" y="6805"/>
                      <a:pt x="9547" y="6364"/>
                      <a:pt x="10145" y="5860"/>
                    </a:cubicBezTo>
                    <a:cubicBezTo>
                      <a:pt x="11154" y="4947"/>
                      <a:pt x="11784" y="4096"/>
                      <a:pt x="11815" y="4033"/>
                    </a:cubicBezTo>
                    <a:cubicBezTo>
                      <a:pt x="11910" y="3938"/>
                      <a:pt x="11910" y="3781"/>
                      <a:pt x="11815" y="3655"/>
                    </a:cubicBezTo>
                    <a:cubicBezTo>
                      <a:pt x="11784" y="3623"/>
                      <a:pt x="11154" y="2710"/>
                      <a:pt x="10145" y="1828"/>
                    </a:cubicBezTo>
                    <a:cubicBezTo>
                      <a:pt x="9515" y="1292"/>
                      <a:pt x="8917" y="882"/>
                      <a:pt x="8287" y="567"/>
                    </a:cubicBezTo>
                    <a:cubicBezTo>
                      <a:pt x="7499" y="189"/>
                      <a:pt x="6711" y="0"/>
                      <a:pt x="59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50">
                <a:extLst>
                  <a:ext uri="{FF2B5EF4-FFF2-40B4-BE49-F238E27FC236}">
                    <a16:creationId xmlns:a16="http://schemas.microsoft.com/office/drawing/2014/main" id="{BA2ACE5D-B5B4-5702-94C7-DA75079DD893}"/>
                  </a:ext>
                </a:extLst>
              </p:cNvPr>
              <p:cNvSpPr/>
              <p:nvPr/>
            </p:nvSpPr>
            <p:spPr>
              <a:xfrm>
                <a:off x="-27640625" y="2419175"/>
                <a:ext cx="122100" cy="122100"/>
              </a:xfrm>
              <a:custGeom>
                <a:avLst/>
                <a:gdLst/>
                <a:ahLst/>
                <a:cxnLst/>
                <a:rect l="l" t="t" r="r" b="b"/>
                <a:pathLst>
                  <a:path w="4884" h="4884" extrusionOk="0">
                    <a:moveTo>
                      <a:pt x="2426" y="694"/>
                    </a:moveTo>
                    <a:cubicBezTo>
                      <a:pt x="3403" y="694"/>
                      <a:pt x="4159" y="1481"/>
                      <a:pt x="4159" y="2426"/>
                    </a:cubicBezTo>
                    <a:cubicBezTo>
                      <a:pt x="4159" y="3372"/>
                      <a:pt x="3371" y="4159"/>
                      <a:pt x="2426" y="4159"/>
                    </a:cubicBezTo>
                    <a:cubicBezTo>
                      <a:pt x="1481" y="4159"/>
                      <a:pt x="694" y="3372"/>
                      <a:pt x="694" y="2426"/>
                    </a:cubicBezTo>
                    <a:cubicBezTo>
                      <a:pt x="694" y="1481"/>
                      <a:pt x="1481" y="694"/>
                      <a:pt x="2426" y="694"/>
                    </a:cubicBezTo>
                    <a:close/>
                    <a:moveTo>
                      <a:pt x="2426" y="1"/>
                    </a:moveTo>
                    <a:cubicBezTo>
                      <a:pt x="1103" y="1"/>
                      <a:pt x="0" y="1103"/>
                      <a:pt x="0" y="2426"/>
                    </a:cubicBezTo>
                    <a:cubicBezTo>
                      <a:pt x="0" y="3781"/>
                      <a:pt x="1103" y="4884"/>
                      <a:pt x="2426" y="4884"/>
                    </a:cubicBezTo>
                    <a:cubicBezTo>
                      <a:pt x="3781" y="4884"/>
                      <a:pt x="4884" y="3781"/>
                      <a:pt x="4884" y="2426"/>
                    </a:cubicBezTo>
                    <a:cubicBezTo>
                      <a:pt x="4884" y="1103"/>
                      <a:pt x="3781" y="1"/>
                      <a:pt x="24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71" name="Google Shape;971;p50">
            <a:extLst>
              <a:ext uri="{FF2B5EF4-FFF2-40B4-BE49-F238E27FC236}">
                <a16:creationId xmlns:a16="http://schemas.microsoft.com/office/drawing/2014/main" id="{EB12496B-914F-2651-C1CC-F36685AB29D7}"/>
              </a:ext>
            </a:extLst>
          </p:cNvPr>
          <p:cNvSpPr/>
          <p:nvPr/>
        </p:nvSpPr>
        <p:spPr>
          <a:xfrm>
            <a:off x="3406664" y="1587088"/>
            <a:ext cx="398063" cy="397007"/>
          </a:xfrm>
          <a:custGeom>
            <a:avLst/>
            <a:gdLst/>
            <a:ahLst/>
            <a:cxnLst/>
            <a:rect l="l" t="t" r="r" b="b"/>
            <a:pathLst>
              <a:path w="12068" h="12036" extrusionOk="0">
                <a:moveTo>
                  <a:pt x="4222" y="630"/>
                </a:moveTo>
                <a:cubicBezTo>
                  <a:pt x="5010" y="630"/>
                  <a:pt x="5640" y="1292"/>
                  <a:pt x="5640" y="2048"/>
                </a:cubicBezTo>
                <a:lnTo>
                  <a:pt x="5640" y="9767"/>
                </a:lnTo>
                <a:cubicBezTo>
                  <a:pt x="5703" y="10617"/>
                  <a:pt x="5073" y="11311"/>
                  <a:pt x="4285" y="11311"/>
                </a:cubicBezTo>
                <a:cubicBezTo>
                  <a:pt x="3498" y="11311"/>
                  <a:pt x="2868" y="10680"/>
                  <a:pt x="2868" y="9893"/>
                </a:cubicBezTo>
                <a:lnTo>
                  <a:pt x="2868" y="9830"/>
                </a:lnTo>
                <a:cubicBezTo>
                  <a:pt x="3403" y="9767"/>
                  <a:pt x="3907" y="9515"/>
                  <a:pt x="4254" y="9137"/>
                </a:cubicBezTo>
                <a:cubicBezTo>
                  <a:pt x="4380" y="9011"/>
                  <a:pt x="4380" y="8790"/>
                  <a:pt x="4254" y="8633"/>
                </a:cubicBezTo>
                <a:cubicBezTo>
                  <a:pt x="4191" y="8570"/>
                  <a:pt x="4104" y="8538"/>
                  <a:pt x="4014" y="8538"/>
                </a:cubicBezTo>
                <a:cubicBezTo>
                  <a:pt x="3923" y="8538"/>
                  <a:pt x="3829" y="8570"/>
                  <a:pt x="3750" y="8633"/>
                </a:cubicBezTo>
                <a:cubicBezTo>
                  <a:pt x="3435" y="8948"/>
                  <a:pt x="2962" y="9137"/>
                  <a:pt x="2490" y="9137"/>
                </a:cubicBezTo>
                <a:cubicBezTo>
                  <a:pt x="1513" y="9137"/>
                  <a:pt x="725" y="8349"/>
                  <a:pt x="725" y="7372"/>
                </a:cubicBezTo>
                <a:cubicBezTo>
                  <a:pt x="725" y="7057"/>
                  <a:pt x="788" y="6742"/>
                  <a:pt x="946" y="6490"/>
                </a:cubicBezTo>
                <a:cubicBezTo>
                  <a:pt x="1387" y="6805"/>
                  <a:pt x="1891" y="6994"/>
                  <a:pt x="2490" y="6994"/>
                </a:cubicBezTo>
                <a:cubicBezTo>
                  <a:pt x="2679" y="6994"/>
                  <a:pt x="2836" y="6837"/>
                  <a:pt x="2836" y="6648"/>
                </a:cubicBezTo>
                <a:cubicBezTo>
                  <a:pt x="2836" y="6459"/>
                  <a:pt x="2679" y="6301"/>
                  <a:pt x="2490" y="6301"/>
                </a:cubicBezTo>
                <a:cubicBezTo>
                  <a:pt x="1513" y="6301"/>
                  <a:pt x="725" y="5514"/>
                  <a:pt x="725" y="4537"/>
                </a:cubicBezTo>
                <a:cubicBezTo>
                  <a:pt x="725" y="3623"/>
                  <a:pt x="1387" y="2899"/>
                  <a:pt x="2238" y="2804"/>
                </a:cubicBezTo>
                <a:cubicBezTo>
                  <a:pt x="2521" y="3623"/>
                  <a:pt x="3309" y="4159"/>
                  <a:pt x="4222" y="4159"/>
                </a:cubicBezTo>
                <a:cubicBezTo>
                  <a:pt x="4411" y="4159"/>
                  <a:pt x="4569" y="4001"/>
                  <a:pt x="4569" y="3812"/>
                </a:cubicBezTo>
                <a:cubicBezTo>
                  <a:pt x="4569" y="3623"/>
                  <a:pt x="4411" y="3466"/>
                  <a:pt x="4222" y="3466"/>
                </a:cubicBezTo>
                <a:cubicBezTo>
                  <a:pt x="3435" y="3466"/>
                  <a:pt x="2805" y="2836"/>
                  <a:pt x="2805" y="2048"/>
                </a:cubicBezTo>
                <a:cubicBezTo>
                  <a:pt x="2805" y="1261"/>
                  <a:pt x="3435" y="630"/>
                  <a:pt x="4222" y="630"/>
                </a:cubicBezTo>
                <a:close/>
                <a:moveTo>
                  <a:pt x="7814" y="788"/>
                </a:moveTo>
                <a:cubicBezTo>
                  <a:pt x="8602" y="788"/>
                  <a:pt x="9232" y="1418"/>
                  <a:pt x="9232" y="2206"/>
                </a:cubicBezTo>
                <a:cubicBezTo>
                  <a:pt x="9232" y="2993"/>
                  <a:pt x="8602" y="3623"/>
                  <a:pt x="7814" y="3623"/>
                </a:cubicBezTo>
                <a:cubicBezTo>
                  <a:pt x="7593" y="3623"/>
                  <a:pt x="7436" y="3781"/>
                  <a:pt x="7436" y="3970"/>
                </a:cubicBezTo>
                <a:cubicBezTo>
                  <a:pt x="7436" y="4159"/>
                  <a:pt x="7593" y="4316"/>
                  <a:pt x="7814" y="4316"/>
                </a:cubicBezTo>
                <a:cubicBezTo>
                  <a:pt x="8696" y="4316"/>
                  <a:pt x="9484" y="3749"/>
                  <a:pt x="9767" y="2962"/>
                </a:cubicBezTo>
                <a:cubicBezTo>
                  <a:pt x="10649" y="3056"/>
                  <a:pt x="11311" y="3812"/>
                  <a:pt x="11311" y="4695"/>
                </a:cubicBezTo>
                <a:cubicBezTo>
                  <a:pt x="11311" y="5671"/>
                  <a:pt x="10523" y="6459"/>
                  <a:pt x="9547" y="6459"/>
                </a:cubicBezTo>
                <a:cubicBezTo>
                  <a:pt x="9326" y="6459"/>
                  <a:pt x="9169" y="6616"/>
                  <a:pt x="9169" y="6805"/>
                </a:cubicBezTo>
                <a:cubicBezTo>
                  <a:pt x="9169" y="6994"/>
                  <a:pt x="9326" y="7152"/>
                  <a:pt x="9547" y="7152"/>
                </a:cubicBezTo>
                <a:cubicBezTo>
                  <a:pt x="10114" y="7152"/>
                  <a:pt x="10649" y="6963"/>
                  <a:pt x="11059" y="6648"/>
                </a:cubicBezTo>
                <a:cubicBezTo>
                  <a:pt x="11217" y="6931"/>
                  <a:pt x="11311" y="7215"/>
                  <a:pt x="11311" y="7530"/>
                </a:cubicBezTo>
                <a:cubicBezTo>
                  <a:pt x="11374" y="8381"/>
                  <a:pt x="10586" y="9168"/>
                  <a:pt x="9610" y="9168"/>
                </a:cubicBezTo>
                <a:cubicBezTo>
                  <a:pt x="9137" y="9168"/>
                  <a:pt x="8696" y="8979"/>
                  <a:pt x="8350" y="8664"/>
                </a:cubicBezTo>
                <a:cubicBezTo>
                  <a:pt x="8287" y="8601"/>
                  <a:pt x="8200" y="8570"/>
                  <a:pt x="8109" y="8570"/>
                </a:cubicBezTo>
                <a:cubicBezTo>
                  <a:pt x="8019" y="8570"/>
                  <a:pt x="7924" y="8601"/>
                  <a:pt x="7845" y="8664"/>
                </a:cubicBezTo>
                <a:cubicBezTo>
                  <a:pt x="7719" y="8790"/>
                  <a:pt x="7719" y="9011"/>
                  <a:pt x="7845" y="9168"/>
                </a:cubicBezTo>
                <a:cubicBezTo>
                  <a:pt x="8224" y="9578"/>
                  <a:pt x="8696" y="9798"/>
                  <a:pt x="9232" y="9893"/>
                </a:cubicBezTo>
                <a:lnTo>
                  <a:pt x="9232" y="9924"/>
                </a:lnTo>
                <a:cubicBezTo>
                  <a:pt x="9232" y="10712"/>
                  <a:pt x="8602" y="11342"/>
                  <a:pt x="7814" y="11342"/>
                </a:cubicBezTo>
                <a:cubicBezTo>
                  <a:pt x="7026" y="11342"/>
                  <a:pt x="6396" y="10680"/>
                  <a:pt x="6396" y="9924"/>
                </a:cubicBezTo>
                <a:lnTo>
                  <a:pt x="6396" y="2206"/>
                </a:lnTo>
                <a:cubicBezTo>
                  <a:pt x="6396" y="1418"/>
                  <a:pt x="7058" y="788"/>
                  <a:pt x="7814" y="788"/>
                </a:cubicBezTo>
                <a:close/>
                <a:moveTo>
                  <a:pt x="4254" y="0"/>
                </a:moveTo>
                <a:cubicBezTo>
                  <a:pt x="3088" y="0"/>
                  <a:pt x="2143" y="977"/>
                  <a:pt x="2143" y="2111"/>
                </a:cubicBezTo>
                <a:lnTo>
                  <a:pt x="2143" y="2174"/>
                </a:lnTo>
                <a:cubicBezTo>
                  <a:pt x="946" y="2332"/>
                  <a:pt x="1" y="3340"/>
                  <a:pt x="1" y="4600"/>
                </a:cubicBezTo>
                <a:cubicBezTo>
                  <a:pt x="1" y="5104"/>
                  <a:pt x="158" y="5640"/>
                  <a:pt x="442" y="6018"/>
                </a:cubicBezTo>
                <a:cubicBezTo>
                  <a:pt x="158" y="6427"/>
                  <a:pt x="1" y="6931"/>
                  <a:pt x="1" y="7435"/>
                </a:cubicBezTo>
                <a:cubicBezTo>
                  <a:pt x="1" y="8696"/>
                  <a:pt x="946" y="9735"/>
                  <a:pt x="2143" y="9861"/>
                </a:cubicBezTo>
                <a:lnTo>
                  <a:pt x="2143" y="9924"/>
                </a:lnTo>
                <a:cubicBezTo>
                  <a:pt x="2143" y="11090"/>
                  <a:pt x="3088" y="12035"/>
                  <a:pt x="4254" y="12035"/>
                </a:cubicBezTo>
                <a:cubicBezTo>
                  <a:pt x="5010" y="12035"/>
                  <a:pt x="5640" y="11657"/>
                  <a:pt x="6050" y="11058"/>
                </a:cubicBezTo>
                <a:cubicBezTo>
                  <a:pt x="6428" y="11657"/>
                  <a:pt x="7089" y="12035"/>
                  <a:pt x="7814" y="12035"/>
                </a:cubicBezTo>
                <a:cubicBezTo>
                  <a:pt x="8980" y="12035"/>
                  <a:pt x="9925" y="11058"/>
                  <a:pt x="9925" y="9924"/>
                </a:cubicBezTo>
                <a:lnTo>
                  <a:pt x="9925" y="9861"/>
                </a:lnTo>
                <a:cubicBezTo>
                  <a:pt x="11122" y="9704"/>
                  <a:pt x="12067" y="8696"/>
                  <a:pt x="12067" y="7435"/>
                </a:cubicBezTo>
                <a:cubicBezTo>
                  <a:pt x="12067" y="6931"/>
                  <a:pt x="11910" y="6459"/>
                  <a:pt x="11626" y="6018"/>
                </a:cubicBezTo>
                <a:cubicBezTo>
                  <a:pt x="11910" y="5577"/>
                  <a:pt x="12067" y="5104"/>
                  <a:pt x="12067" y="4600"/>
                </a:cubicBezTo>
                <a:cubicBezTo>
                  <a:pt x="12067" y="3371"/>
                  <a:pt x="11154" y="2363"/>
                  <a:pt x="9925" y="2174"/>
                </a:cubicBezTo>
                <a:lnTo>
                  <a:pt x="9925" y="2111"/>
                </a:lnTo>
                <a:cubicBezTo>
                  <a:pt x="9925" y="945"/>
                  <a:pt x="8980" y="0"/>
                  <a:pt x="7814" y="0"/>
                </a:cubicBezTo>
                <a:cubicBezTo>
                  <a:pt x="7089" y="0"/>
                  <a:pt x="6428" y="378"/>
                  <a:pt x="6050" y="977"/>
                </a:cubicBezTo>
                <a:cubicBezTo>
                  <a:pt x="5640" y="378"/>
                  <a:pt x="4979" y="0"/>
                  <a:pt x="42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2" name="Google Shape;972;p50">
            <a:extLst>
              <a:ext uri="{FF2B5EF4-FFF2-40B4-BE49-F238E27FC236}">
                <a16:creationId xmlns:a16="http://schemas.microsoft.com/office/drawing/2014/main" id="{321C8F69-C73C-C2B6-3B54-EFAFF9B109F9}"/>
              </a:ext>
            </a:extLst>
          </p:cNvPr>
          <p:cNvGrpSpPr/>
          <p:nvPr/>
        </p:nvGrpSpPr>
        <p:grpSpPr>
          <a:xfrm>
            <a:off x="3435557" y="3625283"/>
            <a:ext cx="365533" cy="415356"/>
            <a:chOff x="-26970350" y="2332550"/>
            <a:chExt cx="259925" cy="295375"/>
          </a:xfrm>
        </p:grpSpPr>
        <p:sp>
          <p:nvSpPr>
            <p:cNvPr id="973" name="Google Shape;973;p50">
              <a:extLst>
                <a:ext uri="{FF2B5EF4-FFF2-40B4-BE49-F238E27FC236}">
                  <a16:creationId xmlns:a16="http://schemas.microsoft.com/office/drawing/2014/main" id="{D0869547-4B25-C1B5-FC98-0EF423A6F813}"/>
                </a:ext>
              </a:extLst>
            </p:cNvPr>
            <p:cNvSpPr/>
            <p:nvPr/>
          </p:nvSpPr>
          <p:spPr>
            <a:xfrm>
              <a:off x="-26970350" y="2332550"/>
              <a:ext cx="259925" cy="295375"/>
            </a:xfrm>
            <a:custGeom>
              <a:avLst/>
              <a:gdLst/>
              <a:ahLst/>
              <a:cxnLst/>
              <a:rect l="l" t="t" r="r" b="b"/>
              <a:pathLst>
                <a:path w="10397" h="11815" extrusionOk="0">
                  <a:moveTo>
                    <a:pt x="6963" y="662"/>
                  </a:moveTo>
                  <a:cubicBezTo>
                    <a:pt x="7152" y="662"/>
                    <a:pt x="7404" y="693"/>
                    <a:pt x="7593" y="756"/>
                  </a:cubicBezTo>
                  <a:cubicBezTo>
                    <a:pt x="8538" y="977"/>
                    <a:pt x="9294" y="1733"/>
                    <a:pt x="9515" y="2646"/>
                  </a:cubicBezTo>
                  <a:cubicBezTo>
                    <a:pt x="9672" y="3466"/>
                    <a:pt x="9483" y="4285"/>
                    <a:pt x="8979" y="4946"/>
                  </a:cubicBezTo>
                  <a:cubicBezTo>
                    <a:pt x="8475" y="5639"/>
                    <a:pt x="8160" y="6522"/>
                    <a:pt x="8160" y="7467"/>
                  </a:cubicBezTo>
                  <a:lnTo>
                    <a:pt x="8160" y="10208"/>
                  </a:lnTo>
                  <a:cubicBezTo>
                    <a:pt x="8160" y="10712"/>
                    <a:pt x="7719" y="11090"/>
                    <a:pt x="7246" y="11090"/>
                  </a:cubicBezTo>
                  <a:cubicBezTo>
                    <a:pt x="6742" y="11090"/>
                    <a:pt x="6333" y="10680"/>
                    <a:pt x="6333" y="10208"/>
                  </a:cubicBezTo>
                  <a:lnTo>
                    <a:pt x="6333" y="8538"/>
                  </a:lnTo>
                  <a:cubicBezTo>
                    <a:pt x="6333" y="7908"/>
                    <a:pt x="5829" y="7404"/>
                    <a:pt x="5198" y="7404"/>
                  </a:cubicBezTo>
                  <a:cubicBezTo>
                    <a:pt x="4568" y="7404"/>
                    <a:pt x="4064" y="7908"/>
                    <a:pt x="4064" y="8538"/>
                  </a:cubicBezTo>
                  <a:lnTo>
                    <a:pt x="4064" y="10208"/>
                  </a:lnTo>
                  <a:cubicBezTo>
                    <a:pt x="4064" y="10712"/>
                    <a:pt x="3623" y="11090"/>
                    <a:pt x="3151" y="11090"/>
                  </a:cubicBezTo>
                  <a:cubicBezTo>
                    <a:pt x="2647" y="11090"/>
                    <a:pt x="2237" y="10680"/>
                    <a:pt x="2237" y="10208"/>
                  </a:cubicBezTo>
                  <a:lnTo>
                    <a:pt x="2237" y="7467"/>
                  </a:lnTo>
                  <a:cubicBezTo>
                    <a:pt x="2237" y="6522"/>
                    <a:pt x="1953" y="5639"/>
                    <a:pt x="1418" y="4946"/>
                  </a:cubicBezTo>
                  <a:cubicBezTo>
                    <a:pt x="914" y="4285"/>
                    <a:pt x="756" y="3466"/>
                    <a:pt x="945" y="2646"/>
                  </a:cubicBezTo>
                  <a:cubicBezTo>
                    <a:pt x="1166" y="1701"/>
                    <a:pt x="1922" y="945"/>
                    <a:pt x="2867" y="756"/>
                  </a:cubicBezTo>
                  <a:cubicBezTo>
                    <a:pt x="3056" y="693"/>
                    <a:pt x="3308" y="662"/>
                    <a:pt x="3497" y="662"/>
                  </a:cubicBezTo>
                  <a:cubicBezTo>
                    <a:pt x="4064" y="662"/>
                    <a:pt x="4600" y="819"/>
                    <a:pt x="5041" y="1134"/>
                  </a:cubicBezTo>
                  <a:cubicBezTo>
                    <a:pt x="5104" y="1166"/>
                    <a:pt x="5175" y="1181"/>
                    <a:pt x="5242" y="1181"/>
                  </a:cubicBezTo>
                  <a:cubicBezTo>
                    <a:pt x="5309" y="1181"/>
                    <a:pt x="5372" y="1166"/>
                    <a:pt x="5419" y="1134"/>
                  </a:cubicBezTo>
                  <a:cubicBezTo>
                    <a:pt x="5860" y="819"/>
                    <a:pt x="6427" y="662"/>
                    <a:pt x="6963" y="662"/>
                  </a:cubicBezTo>
                  <a:close/>
                  <a:moveTo>
                    <a:pt x="3466" y="0"/>
                  </a:moveTo>
                  <a:cubicBezTo>
                    <a:pt x="3182" y="0"/>
                    <a:pt x="2899" y="32"/>
                    <a:pt x="2678" y="63"/>
                  </a:cubicBezTo>
                  <a:cubicBezTo>
                    <a:pt x="1481" y="347"/>
                    <a:pt x="504" y="1292"/>
                    <a:pt x="221" y="2489"/>
                  </a:cubicBezTo>
                  <a:cubicBezTo>
                    <a:pt x="0" y="3497"/>
                    <a:pt x="189" y="4568"/>
                    <a:pt x="851" y="5387"/>
                  </a:cubicBezTo>
                  <a:cubicBezTo>
                    <a:pt x="1292" y="5954"/>
                    <a:pt x="1544" y="6679"/>
                    <a:pt x="1544" y="7467"/>
                  </a:cubicBezTo>
                  <a:lnTo>
                    <a:pt x="1544" y="10208"/>
                  </a:lnTo>
                  <a:cubicBezTo>
                    <a:pt x="1544" y="11090"/>
                    <a:pt x="2237" y="11814"/>
                    <a:pt x="3151" y="11814"/>
                  </a:cubicBezTo>
                  <a:cubicBezTo>
                    <a:pt x="4064" y="11814"/>
                    <a:pt x="4757" y="11090"/>
                    <a:pt x="4757" y="10208"/>
                  </a:cubicBezTo>
                  <a:lnTo>
                    <a:pt x="4757" y="8538"/>
                  </a:lnTo>
                  <a:cubicBezTo>
                    <a:pt x="4757" y="8317"/>
                    <a:pt x="4946" y="8065"/>
                    <a:pt x="5230" y="8065"/>
                  </a:cubicBezTo>
                  <a:cubicBezTo>
                    <a:pt x="5482" y="8065"/>
                    <a:pt x="5703" y="8254"/>
                    <a:pt x="5703" y="8538"/>
                  </a:cubicBezTo>
                  <a:lnTo>
                    <a:pt x="5703" y="10208"/>
                  </a:lnTo>
                  <a:cubicBezTo>
                    <a:pt x="5703" y="11090"/>
                    <a:pt x="6427" y="11814"/>
                    <a:pt x="7309" y="11814"/>
                  </a:cubicBezTo>
                  <a:cubicBezTo>
                    <a:pt x="8223" y="11814"/>
                    <a:pt x="8948" y="11090"/>
                    <a:pt x="8948" y="10208"/>
                  </a:cubicBezTo>
                  <a:lnTo>
                    <a:pt x="8948" y="7467"/>
                  </a:lnTo>
                  <a:cubicBezTo>
                    <a:pt x="8948" y="6679"/>
                    <a:pt x="9168" y="5954"/>
                    <a:pt x="9609" y="5387"/>
                  </a:cubicBezTo>
                  <a:cubicBezTo>
                    <a:pt x="10145" y="4568"/>
                    <a:pt x="10397" y="3497"/>
                    <a:pt x="10145" y="2489"/>
                  </a:cubicBezTo>
                  <a:cubicBezTo>
                    <a:pt x="9893" y="1292"/>
                    <a:pt x="8885" y="347"/>
                    <a:pt x="7719" y="63"/>
                  </a:cubicBezTo>
                  <a:cubicBezTo>
                    <a:pt x="7435" y="0"/>
                    <a:pt x="7152" y="0"/>
                    <a:pt x="6931" y="0"/>
                  </a:cubicBezTo>
                  <a:cubicBezTo>
                    <a:pt x="6333" y="0"/>
                    <a:pt x="5703" y="158"/>
                    <a:pt x="5198" y="473"/>
                  </a:cubicBezTo>
                  <a:cubicBezTo>
                    <a:pt x="4694" y="158"/>
                    <a:pt x="4064" y="0"/>
                    <a:pt x="3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0">
              <a:extLst>
                <a:ext uri="{FF2B5EF4-FFF2-40B4-BE49-F238E27FC236}">
                  <a16:creationId xmlns:a16="http://schemas.microsoft.com/office/drawing/2014/main" id="{B7161A34-2102-ABE9-678E-2E02BF9FA076}"/>
                </a:ext>
              </a:extLst>
            </p:cNvPr>
            <p:cNvSpPr/>
            <p:nvPr/>
          </p:nvSpPr>
          <p:spPr>
            <a:xfrm>
              <a:off x="-26831725" y="2365650"/>
              <a:ext cx="82700" cy="81900"/>
            </a:xfrm>
            <a:custGeom>
              <a:avLst/>
              <a:gdLst/>
              <a:ahLst/>
              <a:cxnLst/>
              <a:rect l="l" t="t" r="r" b="b"/>
              <a:pathLst>
                <a:path w="3308" h="3276" extrusionOk="0">
                  <a:moveTo>
                    <a:pt x="1335" y="0"/>
                  </a:moveTo>
                  <a:cubicBezTo>
                    <a:pt x="937" y="0"/>
                    <a:pt x="544" y="121"/>
                    <a:pt x="189" y="377"/>
                  </a:cubicBezTo>
                  <a:cubicBezTo>
                    <a:pt x="32" y="472"/>
                    <a:pt x="0" y="692"/>
                    <a:pt x="126" y="818"/>
                  </a:cubicBezTo>
                  <a:cubicBezTo>
                    <a:pt x="202" y="932"/>
                    <a:pt x="300" y="989"/>
                    <a:pt x="401" y="989"/>
                  </a:cubicBezTo>
                  <a:cubicBezTo>
                    <a:pt x="468" y="989"/>
                    <a:pt x="536" y="963"/>
                    <a:pt x="599" y="913"/>
                  </a:cubicBezTo>
                  <a:cubicBezTo>
                    <a:pt x="818" y="753"/>
                    <a:pt x="1075" y="669"/>
                    <a:pt x="1331" y="669"/>
                  </a:cubicBezTo>
                  <a:cubicBezTo>
                    <a:pt x="1479" y="669"/>
                    <a:pt x="1626" y="698"/>
                    <a:pt x="1764" y="755"/>
                  </a:cubicBezTo>
                  <a:cubicBezTo>
                    <a:pt x="2174" y="913"/>
                    <a:pt x="2457" y="1196"/>
                    <a:pt x="2520" y="1574"/>
                  </a:cubicBezTo>
                  <a:cubicBezTo>
                    <a:pt x="2646" y="1984"/>
                    <a:pt x="2520" y="2394"/>
                    <a:pt x="2300" y="2709"/>
                  </a:cubicBezTo>
                  <a:cubicBezTo>
                    <a:pt x="2174" y="2866"/>
                    <a:pt x="2205" y="3087"/>
                    <a:pt x="2331" y="3181"/>
                  </a:cubicBezTo>
                  <a:cubicBezTo>
                    <a:pt x="2394" y="3244"/>
                    <a:pt x="2489" y="3276"/>
                    <a:pt x="2520" y="3276"/>
                  </a:cubicBezTo>
                  <a:cubicBezTo>
                    <a:pt x="2646" y="3276"/>
                    <a:pt x="2709" y="3244"/>
                    <a:pt x="2804" y="3150"/>
                  </a:cubicBezTo>
                  <a:cubicBezTo>
                    <a:pt x="3182" y="2677"/>
                    <a:pt x="3308" y="2047"/>
                    <a:pt x="3151" y="1417"/>
                  </a:cubicBezTo>
                  <a:cubicBezTo>
                    <a:pt x="3119" y="818"/>
                    <a:pt x="2646" y="377"/>
                    <a:pt x="2048" y="125"/>
                  </a:cubicBezTo>
                  <a:cubicBezTo>
                    <a:pt x="1813" y="43"/>
                    <a:pt x="1573" y="0"/>
                    <a:pt x="1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" name="Google Shape;975;p50">
            <a:extLst>
              <a:ext uri="{FF2B5EF4-FFF2-40B4-BE49-F238E27FC236}">
                <a16:creationId xmlns:a16="http://schemas.microsoft.com/office/drawing/2014/main" id="{15668161-EA09-3674-CC8F-9EF30B8BB939}"/>
              </a:ext>
            </a:extLst>
          </p:cNvPr>
          <p:cNvGrpSpPr/>
          <p:nvPr/>
        </p:nvGrpSpPr>
        <p:grpSpPr>
          <a:xfrm>
            <a:off x="5176050" y="3456336"/>
            <a:ext cx="753300" cy="753300"/>
            <a:chOff x="5176050" y="3456336"/>
            <a:chExt cx="753300" cy="753300"/>
          </a:xfrm>
        </p:grpSpPr>
        <p:sp>
          <p:nvSpPr>
            <p:cNvPr id="915" name="Google Shape;915;p50">
              <a:extLst>
                <a:ext uri="{FF2B5EF4-FFF2-40B4-BE49-F238E27FC236}">
                  <a16:creationId xmlns:a16="http://schemas.microsoft.com/office/drawing/2014/main" id="{4CE7912C-9369-806B-F4F7-D051563592C9}"/>
                </a:ext>
              </a:extLst>
            </p:cNvPr>
            <p:cNvSpPr/>
            <p:nvPr/>
          </p:nvSpPr>
          <p:spPr>
            <a:xfrm>
              <a:off x="5176050" y="3456336"/>
              <a:ext cx="753300" cy="753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0">
              <a:extLst>
                <a:ext uri="{FF2B5EF4-FFF2-40B4-BE49-F238E27FC236}">
                  <a16:creationId xmlns:a16="http://schemas.microsoft.com/office/drawing/2014/main" id="{4533B9C3-F0A9-A25F-BE97-3E287CA43CE6}"/>
                </a:ext>
              </a:extLst>
            </p:cNvPr>
            <p:cNvSpPr/>
            <p:nvPr/>
          </p:nvSpPr>
          <p:spPr>
            <a:xfrm>
              <a:off x="5357299" y="3625275"/>
              <a:ext cx="413230" cy="415374"/>
            </a:xfrm>
            <a:custGeom>
              <a:avLst/>
              <a:gdLst/>
              <a:ahLst/>
              <a:cxnLst/>
              <a:rect l="l" t="t" r="r" b="b"/>
              <a:pathLst>
                <a:path w="11815" h="11878" extrusionOk="0">
                  <a:moveTo>
                    <a:pt x="6301" y="725"/>
                  </a:moveTo>
                  <a:lnTo>
                    <a:pt x="6301" y="1670"/>
                  </a:lnTo>
                  <a:cubicBezTo>
                    <a:pt x="6301" y="2143"/>
                    <a:pt x="6490" y="2584"/>
                    <a:pt x="6805" y="2899"/>
                  </a:cubicBezTo>
                  <a:lnTo>
                    <a:pt x="7120" y="3214"/>
                  </a:lnTo>
                  <a:cubicBezTo>
                    <a:pt x="7026" y="3340"/>
                    <a:pt x="6868" y="3529"/>
                    <a:pt x="6742" y="3781"/>
                  </a:cubicBezTo>
                  <a:lnTo>
                    <a:pt x="6648" y="3781"/>
                  </a:lnTo>
                  <a:cubicBezTo>
                    <a:pt x="6459" y="3576"/>
                    <a:pt x="6191" y="3474"/>
                    <a:pt x="5923" y="3474"/>
                  </a:cubicBezTo>
                  <a:cubicBezTo>
                    <a:pt x="5656" y="3474"/>
                    <a:pt x="5388" y="3576"/>
                    <a:pt x="5199" y="3781"/>
                  </a:cubicBezTo>
                  <a:lnTo>
                    <a:pt x="5167" y="3813"/>
                  </a:lnTo>
                  <a:cubicBezTo>
                    <a:pt x="5167" y="3813"/>
                    <a:pt x="5167" y="3781"/>
                    <a:pt x="5136" y="3781"/>
                  </a:cubicBezTo>
                  <a:cubicBezTo>
                    <a:pt x="5010" y="3529"/>
                    <a:pt x="4884" y="3372"/>
                    <a:pt x="4758" y="3214"/>
                  </a:cubicBezTo>
                  <a:lnTo>
                    <a:pt x="5073" y="2899"/>
                  </a:lnTo>
                  <a:cubicBezTo>
                    <a:pt x="5388" y="2584"/>
                    <a:pt x="5608" y="2143"/>
                    <a:pt x="5608" y="1670"/>
                  </a:cubicBezTo>
                  <a:lnTo>
                    <a:pt x="5608" y="725"/>
                  </a:lnTo>
                  <a:close/>
                  <a:moveTo>
                    <a:pt x="3970" y="3529"/>
                  </a:moveTo>
                  <a:cubicBezTo>
                    <a:pt x="4159" y="3529"/>
                    <a:pt x="4348" y="3687"/>
                    <a:pt x="4506" y="4002"/>
                  </a:cubicBezTo>
                  <a:cubicBezTo>
                    <a:pt x="4569" y="4128"/>
                    <a:pt x="4600" y="4285"/>
                    <a:pt x="4663" y="4474"/>
                  </a:cubicBezTo>
                  <a:cubicBezTo>
                    <a:pt x="4758" y="4852"/>
                    <a:pt x="4821" y="5293"/>
                    <a:pt x="4852" y="5829"/>
                  </a:cubicBezTo>
                  <a:lnTo>
                    <a:pt x="3812" y="6837"/>
                  </a:lnTo>
                  <a:lnTo>
                    <a:pt x="3340" y="6396"/>
                  </a:lnTo>
                  <a:cubicBezTo>
                    <a:pt x="3293" y="6333"/>
                    <a:pt x="3206" y="6302"/>
                    <a:pt x="3115" y="6302"/>
                  </a:cubicBezTo>
                  <a:cubicBezTo>
                    <a:pt x="3025" y="6302"/>
                    <a:pt x="2930" y="6333"/>
                    <a:pt x="2867" y="6396"/>
                  </a:cubicBezTo>
                  <a:cubicBezTo>
                    <a:pt x="2804" y="6491"/>
                    <a:pt x="2804" y="6554"/>
                    <a:pt x="2804" y="6648"/>
                  </a:cubicBezTo>
                  <a:cubicBezTo>
                    <a:pt x="2804" y="6711"/>
                    <a:pt x="2836" y="6837"/>
                    <a:pt x="2930" y="6869"/>
                  </a:cubicBezTo>
                  <a:lnTo>
                    <a:pt x="3340" y="7310"/>
                  </a:lnTo>
                  <a:lnTo>
                    <a:pt x="2206" y="8444"/>
                  </a:lnTo>
                  <a:cubicBezTo>
                    <a:pt x="2080" y="8570"/>
                    <a:pt x="2080" y="8822"/>
                    <a:pt x="2206" y="8916"/>
                  </a:cubicBezTo>
                  <a:cubicBezTo>
                    <a:pt x="2300" y="9011"/>
                    <a:pt x="2363" y="9042"/>
                    <a:pt x="2458" y="9042"/>
                  </a:cubicBezTo>
                  <a:cubicBezTo>
                    <a:pt x="2521" y="9042"/>
                    <a:pt x="2647" y="9011"/>
                    <a:pt x="2678" y="8916"/>
                  </a:cubicBezTo>
                  <a:lnTo>
                    <a:pt x="4852" y="6743"/>
                  </a:lnTo>
                  <a:lnTo>
                    <a:pt x="4852" y="6806"/>
                  </a:lnTo>
                  <a:cubicBezTo>
                    <a:pt x="4758" y="7971"/>
                    <a:pt x="4569" y="8979"/>
                    <a:pt x="4254" y="9358"/>
                  </a:cubicBezTo>
                  <a:cubicBezTo>
                    <a:pt x="3970" y="9767"/>
                    <a:pt x="3529" y="9988"/>
                    <a:pt x="3056" y="10271"/>
                  </a:cubicBezTo>
                  <a:cubicBezTo>
                    <a:pt x="2867" y="10397"/>
                    <a:pt x="2710" y="10492"/>
                    <a:pt x="2521" y="10618"/>
                  </a:cubicBezTo>
                  <a:cubicBezTo>
                    <a:pt x="2111" y="10901"/>
                    <a:pt x="1702" y="11185"/>
                    <a:pt x="1292" y="11185"/>
                  </a:cubicBezTo>
                  <a:cubicBezTo>
                    <a:pt x="851" y="11122"/>
                    <a:pt x="662" y="10712"/>
                    <a:pt x="693" y="9862"/>
                  </a:cubicBezTo>
                  <a:cubicBezTo>
                    <a:pt x="756" y="8759"/>
                    <a:pt x="1261" y="7152"/>
                    <a:pt x="1954" y="5766"/>
                  </a:cubicBezTo>
                  <a:cubicBezTo>
                    <a:pt x="2332" y="5104"/>
                    <a:pt x="2710" y="4506"/>
                    <a:pt x="3056" y="4128"/>
                  </a:cubicBezTo>
                  <a:cubicBezTo>
                    <a:pt x="3434" y="3781"/>
                    <a:pt x="3749" y="3529"/>
                    <a:pt x="3970" y="3529"/>
                  </a:cubicBezTo>
                  <a:close/>
                  <a:moveTo>
                    <a:pt x="7845" y="3624"/>
                  </a:moveTo>
                  <a:cubicBezTo>
                    <a:pt x="8066" y="3624"/>
                    <a:pt x="8381" y="3813"/>
                    <a:pt x="8759" y="4191"/>
                  </a:cubicBezTo>
                  <a:cubicBezTo>
                    <a:pt x="9105" y="4600"/>
                    <a:pt x="9483" y="5136"/>
                    <a:pt x="9861" y="5860"/>
                  </a:cubicBezTo>
                  <a:cubicBezTo>
                    <a:pt x="10555" y="7247"/>
                    <a:pt x="11059" y="8853"/>
                    <a:pt x="11122" y="9956"/>
                  </a:cubicBezTo>
                  <a:cubicBezTo>
                    <a:pt x="11153" y="10744"/>
                    <a:pt x="10933" y="11185"/>
                    <a:pt x="10523" y="11185"/>
                  </a:cubicBezTo>
                  <a:cubicBezTo>
                    <a:pt x="10504" y="11186"/>
                    <a:pt x="10485" y="11187"/>
                    <a:pt x="10466" y="11187"/>
                  </a:cubicBezTo>
                  <a:cubicBezTo>
                    <a:pt x="10072" y="11187"/>
                    <a:pt x="9655" y="10888"/>
                    <a:pt x="9294" y="10618"/>
                  </a:cubicBezTo>
                  <a:cubicBezTo>
                    <a:pt x="9105" y="10492"/>
                    <a:pt x="8948" y="10397"/>
                    <a:pt x="8727" y="10271"/>
                  </a:cubicBezTo>
                  <a:cubicBezTo>
                    <a:pt x="8286" y="9988"/>
                    <a:pt x="7845" y="9767"/>
                    <a:pt x="7562" y="9358"/>
                  </a:cubicBezTo>
                  <a:cubicBezTo>
                    <a:pt x="7278" y="8979"/>
                    <a:pt x="7057" y="7971"/>
                    <a:pt x="6963" y="6869"/>
                  </a:cubicBezTo>
                  <a:lnTo>
                    <a:pt x="6963" y="6837"/>
                  </a:lnTo>
                  <a:lnTo>
                    <a:pt x="9137" y="9011"/>
                  </a:lnTo>
                  <a:cubicBezTo>
                    <a:pt x="9200" y="9074"/>
                    <a:pt x="9294" y="9137"/>
                    <a:pt x="9357" y="9137"/>
                  </a:cubicBezTo>
                  <a:cubicBezTo>
                    <a:pt x="9452" y="9137"/>
                    <a:pt x="9578" y="9074"/>
                    <a:pt x="9609" y="9011"/>
                  </a:cubicBezTo>
                  <a:cubicBezTo>
                    <a:pt x="9735" y="8885"/>
                    <a:pt x="9735" y="8633"/>
                    <a:pt x="9609" y="8538"/>
                  </a:cubicBezTo>
                  <a:lnTo>
                    <a:pt x="8475" y="7404"/>
                  </a:lnTo>
                  <a:lnTo>
                    <a:pt x="8885" y="6963"/>
                  </a:lnTo>
                  <a:cubicBezTo>
                    <a:pt x="9011" y="6837"/>
                    <a:pt x="9011" y="6617"/>
                    <a:pt x="8885" y="6491"/>
                  </a:cubicBezTo>
                  <a:cubicBezTo>
                    <a:pt x="8838" y="6428"/>
                    <a:pt x="8751" y="6396"/>
                    <a:pt x="8660" y="6396"/>
                  </a:cubicBezTo>
                  <a:cubicBezTo>
                    <a:pt x="8570" y="6396"/>
                    <a:pt x="8475" y="6428"/>
                    <a:pt x="8412" y="6491"/>
                  </a:cubicBezTo>
                  <a:lnTo>
                    <a:pt x="8003" y="6932"/>
                  </a:lnTo>
                  <a:lnTo>
                    <a:pt x="6963" y="5892"/>
                  </a:lnTo>
                  <a:cubicBezTo>
                    <a:pt x="6994" y="5388"/>
                    <a:pt x="7057" y="4915"/>
                    <a:pt x="7152" y="4569"/>
                  </a:cubicBezTo>
                  <a:cubicBezTo>
                    <a:pt x="7215" y="4411"/>
                    <a:pt x="7278" y="4222"/>
                    <a:pt x="7310" y="4096"/>
                  </a:cubicBezTo>
                  <a:cubicBezTo>
                    <a:pt x="7499" y="3781"/>
                    <a:pt x="7656" y="3624"/>
                    <a:pt x="7845" y="3624"/>
                  </a:cubicBezTo>
                  <a:close/>
                  <a:moveTo>
                    <a:pt x="5230" y="1"/>
                  </a:moveTo>
                  <a:cubicBezTo>
                    <a:pt x="5041" y="1"/>
                    <a:pt x="4884" y="158"/>
                    <a:pt x="4884" y="347"/>
                  </a:cubicBezTo>
                  <a:lnTo>
                    <a:pt x="4884" y="1639"/>
                  </a:lnTo>
                  <a:cubicBezTo>
                    <a:pt x="4884" y="1922"/>
                    <a:pt x="4758" y="2206"/>
                    <a:pt x="4569" y="2395"/>
                  </a:cubicBezTo>
                  <a:lnTo>
                    <a:pt x="4096" y="2868"/>
                  </a:lnTo>
                  <a:lnTo>
                    <a:pt x="4002" y="2868"/>
                  </a:lnTo>
                  <a:cubicBezTo>
                    <a:pt x="3991" y="2867"/>
                    <a:pt x="3981" y="2867"/>
                    <a:pt x="3970" y="2867"/>
                  </a:cubicBezTo>
                  <a:cubicBezTo>
                    <a:pt x="2880" y="2867"/>
                    <a:pt x="1886" y="4484"/>
                    <a:pt x="1387" y="5451"/>
                  </a:cubicBezTo>
                  <a:cubicBezTo>
                    <a:pt x="599" y="6963"/>
                    <a:pt x="63" y="8601"/>
                    <a:pt x="32" y="9862"/>
                  </a:cubicBezTo>
                  <a:cubicBezTo>
                    <a:pt x="0" y="10429"/>
                    <a:pt x="63" y="10901"/>
                    <a:pt x="284" y="11216"/>
                  </a:cubicBezTo>
                  <a:cubicBezTo>
                    <a:pt x="473" y="11657"/>
                    <a:pt x="820" y="11878"/>
                    <a:pt x="1292" y="11878"/>
                  </a:cubicBezTo>
                  <a:lnTo>
                    <a:pt x="1387" y="11878"/>
                  </a:lnTo>
                  <a:cubicBezTo>
                    <a:pt x="1954" y="11878"/>
                    <a:pt x="2489" y="11531"/>
                    <a:pt x="2962" y="11216"/>
                  </a:cubicBezTo>
                  <a:cubicBezTo>
                    <a:pt x="3119" y="11090"/>
                    <a:pt x="3277" y="10964"/>
                    <a:pt x="3434" y="10901"/>
                  </a:cubicBezTo>
                  <a:cubicBezTo>
                    <a:pt x="3970" y="10586"/>
                    <a:pt x="4474" y="10303"/>
                    <a:pt x="4852" y="9799"/>
                  </a:cubicBezTo>
                  <a:cubicBezTo>
                    <a:pt x="5199" y="9263"/>
                    <a:pt x="5482" y="8223"/>
                    <a:pt x="5545" y="6963"/>
                  </a:cubicBezTo>
                  <a:cubicBezTo>
                    <a:pt x="5545" y="6648"/>
                    <a:pt x="5577" y="6365"/>
                    <a:pt x="5545" y="6081"/>
                  </a:cubicBezTo>
                  <a:lnTo>
                    <a:pt x="5545" y="5987"/>
                  </a:lnTo>
                  <a:cubicBezTo>
                    <a:pt x="5545" y="5451"/>
                    <a:pt x="5482" y="4978"/>
                    <a:pt x="5388" y="4569"/>
                  </a:cubicBezTo>
                  <a:lnTo>
                    <a:pt x="5671" y="4285"/>
                  </a:lnTo>
                  <a:cubicBezTo>
                    <a:pt x="5734" y="4222"/>
                    <a:pt x="5821" y="4191"/>
                    <a:pt x="5908" y="4191"/>
                  </a:cubicBezTo>
                  <a:cubicBezTo>
                    <a:pt x="5994" y="4191"/>
                    <a:pt x="6081" y="4222"/>
                    <a:pt x="6144" y="4285"/>
                  </a:cubicBezTo>
                  <a:lnTo>
                    <a:pt x="6427" y="4569"/>
                  </a:lnTo>
                  <a:cubicBezTo>
                    <a:pt x="6270" y="5230"/>
                    <a:pt x="6207" y="6050"/>
                    <a:pt x="6270" y="6963"/>
                  </a:cubicBezTo>
                  <a:cubicBezTo>
                    <a:pt x="6333" y="8223"/>
                    <a:pt x="6616" y="9295"/>
                    <a:pt x="6963" y="9799"/>
                  </a:cubicBezTo>
                  <a:cubicBezTo>
                    <a:pt x="7310" y="10303"/>
                    <a:pt x="7845" y="10618"/>
                    <a:pt x="8381" y="10901"/>
                  </a:cubicBezTo>
                  <a:cubicBezTo>
                    <a:pt x="8538" y="10964"/>
                    <a:pt x="8696" y="11090"/>
                    <a:pt x="8853" y="11216"/>
                  </a:cubicBezTo>
                  <a:cubicBezTo>
                    <a:pt x="9326" y="11531"/>
                    <a:pt x="9830" y="11878"/>
                    <a:pt x="10429" y="11878"/>
                  </a:cubicBezTo>
                  <a:lnTo>
                    <a:pt x="10523" y="11878"/>
                  </a:lnTo>
                  <a:cubicBezTo>
                    <a:pt x="10996" y="11846"/>
                    <a:pt x="11342" y="11594"/>
                    <a:pt x="11531" y="11216"/>
                  </a:cubicBezTo>
                  <a:cubicBezTo>
                    <a:pt x="11720" y="10870"/>
                    <a:pt x="11815" y="10429"/>
                    <a:pt x="11783" y="9862"/>
                  </a:cubicBezTo>
                  <a:cubicBezTo>
                    <a:pt x="11720" y="8664"/>
                    <a:pt x="11216" y="6963"/>
                    <a:pt x="10429" y="5451"/>
                  </a:cubicBezTo>
                  <a:cubicBezTo>
                    <a:pt x="9924" y="4474"/>
                    <a:pt x="8885" y="2868"/>
                    <a:pt x="7782" y="2868"/>
                  </a:cubicBezTo>
                  <a:lnTo>
                    <a:pt x="7751" y="2868"/>
                  </a:lnTo>
                  <a:lnTo>
                    <a:pt x="7278" y="2395"/>
                  </a:lnTo>
                  <a:cubicBezTo>
                    <a:pt x="7089" y="2206"/>
                    <a:pt x="6963" y="1922"/>
                    <a:pt x="6963" y="1639"/>
                  </a:cubicBezTo>
                  <a:lnTo>
                    <a:pt x="6963" y="347"/>
                  </a:lnTo>
                  <a:cubicBezTo>
                    <a:pt x="6963" y="158"/>
                    <a:pt x="6805" y="1"/>
                    <a:pt x="66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964;p50">
            <a:extLst>
              <a:ext uri="{FF2B5EF4-FFF2-40B4-BE49-F238E27FC236}">
                <a16:creationId xmlns:a16="http://schemas.microsoft.com/office/drawing/2014/main" id="{D7038E6C-3A28-A365-5431-FED3E8190417}"/>
              </a:ext>
            </a:extLst>
          </p:cNvPr>
          <p:cNvSpPr/>
          <p:nvPr/>
        </p:nvSpPr>
        <p:spPr>
          <a:xfrm>
            <a:off x="4263929" y="3766950"/>
            <a:ext cx="753300" cy="75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71;p50">
            <a:extLst>
              <a:ext uri="{FF2B5EF4-FFF2-40B4-BE49-F238E27FC236}">
                <a16:creationId xmlns:a16="http://schemas.microsoft.com/office/drawing/2014/main" id="{EDB21D57-FC29-BE46-2FDB-617A57F20FE5}"/>
              </a:ext>
            </a:extLst>
          </p:cNvPr>
          <p:cNvSpPr/>
          <p:nvPr/>
        </p:nvSpPr>
        <p:spPr>
          <a:xfrm>
            <a:off x="4440916" y="3950339"/>
            <a:ext cx="398063" cy="397007"/>
          </a:xfrm>
          <a:custGeom>
            <a:avLst/>
            <a:gdLst/>
            <a:ahLst/>
            <a:cxnLst/>
            <a:rect l="l" t="t" r="r" b="b"/>
            <a:pathLst>
              <a:path w="12068" h="12036" extrusionOk="0">
                <a:moveTo>
                  <a:pt x="4222" y="630"/>
                </a:moveTo>
                <a:cubicBezTo>
                  <a:pt x="5010" y="630"/>
                  <a:pt x="5640" y="1292"/>
                  <a:pt x="5640" y="2048"/>
                </a:cubicBezTo>
                <a:lnTo>
                  <a:pt x="5640" y="9767"/>
                </a:lnTo>
                <a:cubicBezTo>
                  <a:pt x="5703" y="10617"/>
                  <a:pt x="5073" y="11311"/>
                  <a:pt x="4285" y="11311"/>
                </a:cubicBezTo>
                <a:cubicBezTo>
                  <a:pt x="3498" y="11311"/>
                  <a:pt x="2868" y="10680"/>
                  <a:pt x="2868" y="9893"/>
                </a:cubicBezTo>
                <a:lnTo>
                  <a:pt x="2868" y="9830"/>
                </a:lnTo>
                <a:cubicBezTo>
                  <a:pt x="3403" y="9767"/>
                  <a:pt x="3907" y="9515"/>
                  <a:pt x="4254" y="9137"/>
                </a:cubicBezTo>
                <a:cubicBezTo>
                  <a:pt x="4380" y="9011"/>
                  <a:pt x="4380" y="8790"/>
                  <a:pt x="4254" y="8633"/>
                </a:cubicBezTo>
                <a:cubicBezTo>
                  <a:pt x="4191" y="8570"/>
                  <a:pt x="4104" y="8538"/>
                  <a:pt x="4014" y="8538"/>
                </a:cubicBezTo>
                <a:cubicBezTo>
                  <a:pt x="3923" y="8538"/>
                  <a:pt x="3829" y="8570"/>
                  <a:pt x="3750" y="8633"/>
                </a:cubicBezTo>
                <a:cubicBezTo>
                  <a:pt x="3435" y="8948"/>
                  <a:pt x="2962" y="9137"/>
                  <a:pt x="2490" y="9137"/>
                </a:cubicBezTo>
                <a:cubicBezTo>
                  <a:pt x="1513" y="9137"/>
                  <a:pt x="725" y="8349"/>
                  <a:pt x="725" y="7372"/>
                </a:cubicBezTo>
                <a:cubicBezTo>
                  <a:pt x="725" y="7057"/>
                  <a:pt x="788" y="6742"/>
                  <a:pt x="946" y="6490"/>
                </a:cubicBezTo>
                <a:cubicBezTo>
                  <a:pt x="1387" y="6805"/>
                  <a:pt x="1891" y="6994"/>
                  <a:pt x="2490" y="6994"/>
                </a:cubicBezTo>
                <a:cubicBezTo>
                  <a:pt x="2679" y="6994"/>
                  <a:pt x="2836" y="6837"/>
                  <a:pt x="2836" y="6648"/>
                </a:cubicBezTo>
                <a:cubicBezTo>
                  <a:pt x="2836" y="6459"/>
                  <a:pt x="2679" y="6301"/>
                  <a:pt x="2490" y="6301"/>
                </a:cubicBezTo>
                <a:cubicBezTo>
                  <a:pt x="1513" y="6301"/>
                  <a:pt x="725" y="5514"/>
                  <a:pt x="725" y="4537"/>
                </a:cubicBezTo>
                <a:cubicBezTo>
                  <a:pt x="725" y="3623"/>
                  <a:pt x="1387" y="2899"/>
                  <a:pt x="2238" y="2804"/>
                </a:cubicBezTo>
                <a:cubicBezTo>
                  <a:pt x="2521" y="3623"/>
                  <a:pt x="3309" y="4159"/>
                  <a:pt x="4222" y="4159"/>
                </a:cubicBezTo>
                <a:cubicBezTo>
                  <a:pt x="4411" y="4159"/>
                  <a:pt x="4569" y="4001"/>
                  <a:pt x="4569" y="3812"/>
                </a:cubicBezTo>
                <a:cubicBezTo>
                  <a:pt x="4569" y="3623"/>
                  <a:pt x="4411" y="3466"/>
                  <a:pt x="4222" y="3466"/>
                </a:cubicBezTo>
                <a:cubicBezTo>
                  <a:pt x="3435" y="3466"/>
                  <a:pt x="2805" y="2836"/>
                  <a:pt x="2805" y="2048"/>
                </a:cubicBezTo>
                <a:cubicBezTo>
                  <a:pt x="2805" y="1261"/>
                  <a:pt x="3435" y="630"/>
                  <a:pt x="4222" y="630"/>
                </a:cubicBezTo>
                <a:close/>
                <a:moveTo>
                  <a:pt x="7814" y="788"/>
                </a:moveTo>
                <a:cubicBezTo>
                  <a:pt x="8602" y="788"/>
                  <a:pt x="9232" y="1418"/>
                  <a:pt x="9232" y="2206"/>
                </a:cubicBezTo>
                <a:cubicBezTo>
                  <a:pt x="9232" y="2993"/>
                  <a:pt x="8602" y="3623"/>
                  <a:pt x="7814" y="3623"/>
                </a:cubicBezTo>
                <a:cubicBezTo>
                  <a:pt x="7593" y="3623"/>
                  <a:pt x="7436" y="3781"/>
                  <a:pt x="7436" y="3970"/>
                </a:cubicBezTo>
                <a:cubicBezTo>
                  <a:pt x="7436" y="4159"/>
                  <a:pt x="7593" y="4316"/>
                  <a:pt x="7814" y="4316"/>
                </a:cubicBezTo>
                <a:cubicBezTo>
                  <a:pt x="8696" y="4316"/>
                  <a:pt x="9484" y="3749"/>
                  <a:pt x="9767" y="2962"/>
                </a:cubicBezTo>
                <a:cubicBezTo>
                  <a:pt x="10649" y="3056"/>
                  <a:pt x="11311" y="3812"/>
                  <a:pt x="11311" y="4695"/>
                </a:cubicBezTo>
                <a:cubicBezTo>
                  <a:pt x="11311" y="5671"/>
                  <a:pt x="10523" y="6459"/>
                  <a:pt x="9547" y="6459"/>
                </a:cubicBezTo>
                <a:cubicBezTo>
                  <a:pt x="9326" y="6459"/>
                  <a:pt x="9169" y="6616"/>
                  <a:pt x="9169" y="6805"/>
                </a:cubicBezTo>
                <a:cubicBezTo>
                  <a:pt x="9169" y="6994"/>
                  <a:pt x="9326" y="7152"/>
                  <a:pt x="9547" y="7152"/>
                </a:cubicBezTo>
                <a:cubicBezTo>
                  <a:pt x="10114" y="7152"/>
                  <a:pt x="10649" y="6963"/>
                  <a:pt x="11059" y="6648"/>
                </a:cubicBezTo>
                <a:cubicBezTo>
                  <a:pt x="11217" y="6931"/>
                  <a:pt x="11311" y="7215"/>
                  <a:pt x="11311" y="7530"/>
                </a:cubicBezTo>
                <a:cubicBezTo>
                  <a:pt x="11374" y="8381"/>
                  <a:pt x="10586" y="9168"/>
                  <a:pt x="9610" y="9168"/>
                </a:cubicBezTo>
                <a:cubicBezTo>
                  <a:pt x="9137" y="9168"/>
                  <a:pt x="8696" y="8979"/>
                  <a:pt x="8350" y="8664"/>
                </a:cubicBezTo>
                <a:cubicBezTo>
                  <a:pt x="8287" y="8601"/>
                  <a:pt x="8200" y="8570"/>
                  <a:pt x="8109" y="8570"/>
                </a:cubicBezTo>
                <a:cubicBezTo>
                  <a:pt x="8019" y="8570"/>
                  <a:pt x="7924" y="8601"/>
                  <a:pt x="7845" y="8664"/>
                </a:cubicBezTo>
                <a:cubicBezTo>
                  <a:pt x="7719" y="8790"/>
                  <a:pt x="7719" y="9011"/>
                  <a:pt x="7845" y="9168"/>
                </a:cubicBezTo>
                <a:cubicBezTo>
                  <a:pt x="8224" y="9578"/>
                  <a:pt x="8696" y="9798"/>
                  <a:pt x="9232" y="9893"/>
                </a:cubicBezTo>
                <a:lnTo>
                  <a:pt x="9232" y="9924"/>
                </a:lnTo>
                <a:cubicBezTo>
                  <a:pt x="9232" y="10712"/>
                  <a:pt x="8602" y="11342"/>
                  <a:pt x="7814" y="11342"/>
                </a:cubicBezTo>
                <a:cubicBezTo>
                  <a:pt x="7026" y="11342"/>
                  <a:pt x="6396" y="10680"/>
                  <a:pt x="6396" y="9924"/>
                </a:cubicBezTo>
                <a:lnTo>
                  <a:pt x="6396" y="2206"/>
                </a:lnTo>
                <a:cubicBezTo>
                  <a:pt x="6396" y="1418"/>
                  <a:pt x="7058" y="788"/>
                  <a:pt x="7814" y="788"/>
                </a:cubicBezTo>
                <a:close/>
                <a:moveTo>
                  <a:pt x="4254" y="0"/>
                </a:moveTo>
                <a:cubicBezTo>
                  <a:pt x="3088" y="0"/>
                  <a:pt x="2143" y="977"/>
                  <a:pt x="2143" y="2111"/>
                </a:cubicBezTo>
                <a:lnTo>
                  <a:pt x="2143" y="2174"/>
                </a:lnTo>
                <a:cubicBezTo>
                  <a:pt x="946" y="2332"/>
                  <a:pt x="1" y="3340"/>
                  <a:pt x="1" y="4600"/>
                </a:cubicBezTo>
                <a:cubicBezTo>
                  <a:pt x="1" y="5104"/>
                  <a:pt x="158" y="5640"/>
                  <a:pt x="442" y="6018"/>
                </a:cubicBezTo>
                <a:cubicBezTo>
                  <a:pt x="158" y="6427"/>
                  <a:pt x="1" y="6931"/>
                  <a:pt x="1" y="7435"/>
                </a:cubicBezTo>
                <a:cubicBezTo>
                  <a:pt x="1" y="8696"/>
                  <a:pt x="946" y="9735"/>
                  <a:pt x="2143" y="9861"/>
                </a:cubicBezTo>
                <a:lnTo>
                  <a:pt x="2143" y="9924"/>
                </a:lnTo>
                <a:cubicBezTo>
                  <a:pt x="2143" y="11090"/>
                  <a:pt x="3088" y="12035"/>
                  <a:pt x="4254" y="12035"/>
                </a:cubicBezTo>
                <a:cubicBezTo>
                  <a:pt x="5010" y="12035"/>
                  <a:pt x="5640" y="11657"/>
                  <a:pt x="6050" y="11058"/>
                </a:cubicBezTo>
                <a:cubicBezTo>
                  <a:pt x="6428" y="11657"/>
                  <a:pt x="7089" y="12035"/>
                  <a:pt x="7814" y="12035"/>
                </a:cubicBezTo>
                <a:cubicBezTo>
                  <a:pt x="8980" y="12035"/>
                  <a:pt x="9925" y="11058"/>
                  <a:pt x="9925" y="9924"/>
                </a:cubicBezTo>
                <a:lnTo>
                  <a:pt x="9925" y="9861"/>
                </a:lnTo>
                <a:cubicBezTo>
                  <a:pt x="11122" y="9704"/>
                  <a:pt x="12067" y="8696"/>
                  <a:pt x="12067" y="7435"/>
                </a:cubicBezTo>
                <a:cubicBezTo>
                  <a:pt x="12067" y="6931"/>
                  <a:pt x="11910" y="6459"/>
                  <a:pt x="11626" y="6018"/>
                </a:cubicBezTo>
                <a:cubicBezTo>
                  <a:pt x="11910" y="5577"/>
                  <a:pt x="12067" y="5104"/>
                  <a:pt x="12067" y="4600"/>
                </a:cubicBezTo>
                <a:cubicBezTo>
                  <a:pt x="12067" y="3371"/>
                  <a:pt x="11154" y="2363"/>
                  <a:pt x="9925" y="2174"/>
                </a:cubicBezTo>
                <a:lnTo>
                  <a:pt x="9925" y="2111"/>
                </a:lnTo>
                <a:cubicBezTo>
                  <a:pt x="9925" y="945"/>
                  <a:pt x="8980" y="0"/>
                  <a:pt x="7814" y="0"/>
                </a:cubicBezTo>
                <a:cubicBezTo>
                  <a:pt x="7089" y="0"/>
                  <a:pt x="6428" y="378"/>
                  <a:pt x="6050" y="977"/>
                </a:cubicBezTo>
                <a:cubicBezTo>
                  <a:pt x="5640" y="378"/>
                  <a:pt x="4979" y="0"/>
                  <a:pt x="42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95F37FD4-190A-9193-DC91-5D66A4F016DC}"/>
              </a:ext>
            </a:extLst>
          </p:cNvPr>
          <p:cNvSpPr txBox="1"/>
          <p:nvPr/>
        </p:nvSpPr>
        <p:spPr>
          <a:xfrm>
            <a:off x="964870" y="2059048"/>
            <a:ext cx="1886985" cy="66265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" altLang="zh-TW" sz="1800" b="1" err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Java與APP之間</a:t>
            </a:r>
          </a:p>
          <a:p>
            <a:endParaRPr lang="zh-TW" altLang="en" sz="1800" b="1">
              <a:solidFill>
                <a:schemeClr val="lt2"/>
              </a:solidFill>
              <a:latin typeface="Questrial"/>
              <a:ea typeface="Questrial"/>
              <a:cs typeface="Questrial"/>
            </a:endParaRPr>
          </a:p>
        </p:txBody>
      </p:sp>
      <p:cxnSp>
        <p:nvCxnSpPr>
          <p:cNvPr id="93" name="Google Shape;913;p50">
            <a:extLst>
              <a:ext uri="{FF2B5EF4-FFF2-40B4-BE49-F238E27FC236}">
                <a16:creationId xmlns:a16="http://schemas.microsoft.com/office/drawing/2014/main" id="{CDC3508D-01EC-4E70-3FB1-13327FED201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15086" y="4633362"/>
            <a:ext cx="220386" cy="309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96" name="Google Shape;921;p50">
            <a:extLst>
              <a:ext uri="{FF2B5EF4-FFF2-40B4-BE49-F238E27FC236}">
                <a16:creationId xmlns:a16="http://schemas.microsoft.com/office/drawing/2014/main" id="{C4C9955E-15B1-71DA-DDAF-F56C69FB70B7}"/>
              </a:ext>
            </a:extLst>
          </p:cNvPr>
          <p:cNvSpPr txBox="1">
            <a:spLocks/>
          </p:cNvSpPr>
          <p:nvPr/>
        </p:nvSpPr>
        <p:spPr>
          <a:xfrm>
            <a:off x="3379858" y="4660691"/>
            <a:ext cx="2538742" cy="519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rlow Semi Condensed"/>
              <a:buNone/>
              <a:defRPr sz="2000" b="1" i="0" u="none" strike="noStrike" cap="non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rlow Semi Condensed"/>
              <a:buNone/>
              <a:defRPr sz="1800" b="1" i="0" u="none" strike="noStrike" cap="none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rlow Semi Condensed"/>
              <a:buNone/>
              <a:defRPr sz="1800" b="1" i="0" u="none" strike="noStrike" cap="none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rlow Semi Condensed"/>
              <a:buNone/>
              <a:defRPr sz="1800" b="1" i="0" u="none" strike="noStrike" cap="none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rlow Semi Condensed"/>
              <a:buNone/>
              <a:defRPr sz="1800" b="1" i="0" u="none" strike="noStrike" cap="none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rlow Semi Condensed"/>
              <a:buNone/>
              <a:defRPr sz="1800" b="1" i="0" u="none" strike="noStrike" cap="none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rlow Semi Condensed"/>
              <a:buNone/>
              <a:defRPr sz="1800" b="1" i="0" u="none" strike="noStrike" cap="none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rlow Semi Condensed"/>
              <a:buNone/>
              <a:defRPr sz="1800" b="1" i="0" u="none" strike="noStrike" cap="none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rlow Semi Condensed"/>
              <a:buNone/>
              <a:defRPr sz="1800" b="1" i="0" u="none" strike="noStrike" cap="none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br>
              <a:rPr lang="en-US" altLang="zh-TW"/>
            </a:br>
            <a:r>
              <a:rPr lang="en-US" altLang="zh-TW"/>
              <a:t>INTERNET</a:t>
            </a:r>
            <a:br>
              <a:rPr lang="en-US" altLang="zh-TW"/>
            </a:br>
            <a:endParaRPr lang="en"/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F02A53F2-623F-ABAC-F2DF-0F6924346181}"/>
              </a:ext>
            </a:extLst>
          </p:cNvPr>
          <p:cNvSpPr txBox="1"/>
          <p:nvPr/>
        </p:nvSpPr>
        <p:spPr>
          <a:xfrm>
            <a:off x="587086" y="4025285"/>
            <a:ext cx="2362625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" altLang="zh-TW" sz="2000" b="1" err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預約紀錄</a:t>
            </a:r>
            <a:r>
              <a:rPr lang="en" altLang="zh-TW" sz="20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 </a:t>
            </a:r>
            <a:r>
              <a:rPr lang="en" altLang="zh-TW" sz="2000" b="1" err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看診紀錄</a:t>
            </a:r>
          </a:p>
          <a:p>
            <a:pPr algn="ctr"/>
            <a:r>
              <a:rPr lang="en" altLang="zh-TW" sz="2000" b="1" err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健康資訊紀錄</a:t>
            </a:r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0A8A1630-22BF-F639-3E1B-2DB86AD6FC89}"/>
              </a:ext>
            </a:extLst>
          </p:cNvPr>
          <p:cNvSpPr txBox="1"/>
          <p:nvPr/>
        </p:nvSpPr>
        <p:spPr>
          <a:xfrm>
            <a:off x="6587152" y="1979047"/>
            <a:ext cx="1412549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" sz="2000" b="1" err="1">
                <a:solidFill>
                  <a:schemeClr val="lt2"/>
                </a:solidFill>
                <a:ea typeface="Questrial"/>
              </a:rPr>
              <a:t>預約掛號</a:t>
            </a:r>
            <a:endParaRPr lang="zh-TW" altLang="en-US" err="1">
              <a:solidFill>
                <a:schemeClr val="lt2"/>
              </a:solidFill>
            </a:endParaRPr>
          </a:p>
          <a:p>
            <a:pPr algn="ctr"/>
            <a:r>
              <a:rPr lang="en" altLang="zh-TW" sz="2000" b="1" err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寵物保健</a:t>
            </a:r>
            <a:endParaRPr lang="en" altLang="zh-TW" sz="2000" b="1">
              <a:solidFill>
                <a:schemeClr val="lt2"/>
              </a:solidFill>
              <a:latin typeface="Questrial"/>
              <a:ea typeface="Questrial"/>
              <a:cs typeface="Questrial"/>
            </a:endParaRPr>
          </a:p>
        </p:txBody>
      </p:sp>
      <p:sp>
        <p:nvSpPr>
          <p:cNvPr id="106" name="Google Shape;1254;p55">
            <a:extLst>
              <a:ext uri="{FF2B5EF4-FFF2-40B4-BE49-F238E27FC236}">
                <a16:creationId xmlns:a16="http://schemas.microsoft.com/office/drawing/2014/main" id="{3F826591-175F-DFCC-A7D9-5CF887F01AC2}"/>
              </a:ext>
            </a:extLst>
          </p:cNvPr>
          <p:cNvSpPr txBox="1"/>
          <p:nvPr/>
        </p:nvSpPr>
        <p:spPr>
          <a:xfrm>
            <a:off x="6095893" y="3947828"/>
            <a:ext cx="2538742" cy="9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" sz="20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檢視FIREBASE紀錄</a:t>
            </a:r>
            <a:endParaRPr lang="zh-TW"/>
          </a:p>
          <a:p>
            <a:pPr algn="ctr"/>
            <a:r>
              <a:rPr lang="zh-TW" altLang="en" sz="2000" b="1">
                <a:solidFill>
                  <a:schemeClr val="lt2"/>
                </a:solidFill>
              </a:rPr>
              <a:t>醫生回饋系統</a:t>
            </a:r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375639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5"/>
          <p:cNvSpPr txBox="1">
            <a:spLocks noGrp="1"/>
          </p:cNvSpPr>
          <p:nvPr>
            <p:ph type="ctrTitle"/>
          </p:nvPr>
        </p:nvSpPr>
        <p:spPr>
          <a:xfrm>
            <a:off x="715050" y="426149"/>
            <a:ext cx="77139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777" name="Google Shape;777;p45"/>
          <p:cNvSpPr txBox="1">
            <a:spLocks noGrp="1"/>
          </p:cNvSpPr>
          <p:nvPr>
            <p:ph type="title" idx="2"/>
          </p:nvPr>
        </p:nvSpPr>
        <p:spPr>
          <a:xfrm>
            <a:off x="3456000" y="1532952"/>
            <a:ext cx="22191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FrameWork</a:t>
            </a:r>
          </a:p>
        </p:txBody>
      </p:sp>
      <p:sp>
        <p:nvSpPr>
          <p:cNvPr id="779" name="Google Shape;779;p45"/>
          <p:cNvSpPr txBox="1">
            <a:spLocks noGrp="1"/>
          </p:cNvSpPr>
          <p:nvPr>
            <p:ph type="title" idx="4"/>
          </p:nvPr>
        </p:nvSpPr>
        <p:spPr>
          <a:xfrm>
            <a:off x="6008900" y="1532952"/>
            <a:ext cx="22191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APP_Interface</a:t>
            </a:r>
          </a:p>
        </p:txBody>
      </p:sp>
      <p:sp>
        <p:nvSpPr>
          <p:cNvPr id="781" name="Google Shape;781;p45"/>
          <p:cNvSpPr txBox="1">
            <a:spLocks noGrp="1"/>
          </p:cNvSpPr>
          <p:nvPr>
            <p:ph type="title" idx="6"/>
          </p:nvPr>
        </p:nvSpPr>
        <p:spPr>
          <a:xfrm>
            <a:off x="914500" y="3322452"/>
            <a:ext cx="22206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APP_Function</a:t>
            </a:r>
            <a:endParaRPr err="1"/>
          </a:p>
        </p:txBody>
      </p:sp>
      <p:sp>
        <p:nvSpPr>
          <p:cNvPr id="783" name="Google Shape;783;p45"/>
          <p:cNvSpPr txBox="1">
            <a:spLocks noGrp="1"/>
          </p:cNvSpPr>
          <p:nvPr>
            <p:ph type="title" idx="8"/>
          </p:nvPr>
        </p:nvSpPr>
        <p:spPr>
          <a:xfrm>
            <a:off x="3456000" y="3322452"/>
            <a:ext cx="2341564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Difficulties&amp;Solution</a:t>
            </a:r>
          </a:p>
        </p:txBody>
      </p:sp>
      <p:sp>
        <p:nvSpPr>
          <p:cNvPr id="785" name="Google Shape;785;p45"/>
          <p:cNvSpPr txBox="1">
            <a:spLocks noGrp="1"/>
          </p:cNvSpPr>
          <p:nvPr>
            <p:ph type="title" idx="13"/>
          </p:nvPr>
        </p:nvSpPr>
        <p:spPr>
          <a:xfrm>
            <a:off x="6008900" y="3322452"/>
            <a:ext cx="22191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DEMO&amp;Participate</a:t>
            </a:r>
            <a:endParaRPr/>
          </a:p>
        </p:txBody>
      </p:sp>
      <p:sp>
        <p:nvSpPr>
          <p:cNvPr id="787" name="Google Shape;787;p45"/>
          <p:cNvSpPr txBox="1">
            <a:spLocks noGrp="1"/>
          </p:cNvSpPr>
          <p:nvPr>
            <p:ph type="title" idx="15"/>
          </p:nvPr>
        </p:nvSpPr>
        <p:spPr>
          <a:xfrm>
            <a:off x="914500" y="1532952"/>
            <a:ext cx="22206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"/>
              <a:t>Motivation</a:t>
            </a:r>
            <a:endParaRPr/>
          </a:p>
        </p:txBody>
      </p:sp>
      <p:sp>
        <p:nvSpPr>
          <p:cNvPr id="788" name="Google Shape;788;p45"/>
          <p:cNvSpPr txBox="1">
            <a:spLocks noGrp="1"/>
          </p:cNvSpPr>
          <p:nvPr>
            <p:ph type="title" idx="16"/>
          </p:nvPr>
        </p:nvSpPr>
        <p:spPr>
          <a:xfrm>
            <a:off x="914500" y="1228502"/>
            <a:ext cx="783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789" name="Google Shape;789;p45"/>
          <p:cNvSpPr txBox="1">
            <a:spLocks noGrp="1"/>
          </p:cNvSpPr>
          <p:nvPr>
            <p:ph type="title" idx="17"/>
          </p:nvPr>
        </p:nvSpPr>
        <p:spPr>
          <a:xfrm>
            <a:off x="3456000" y="1228502"/>
            <a:ext cx="783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790" name="Google Shape;790;p45"/>
          <p:cNvSpPr txBox="1">
            <a:spLocks noGrp="1"/>
          </p:cNvSpPr>
          <p:nvPr>
            <p:ph type="title" idx="18"/>
          </p:nvPr>
        </p:nvSpPr>
        <p:spPr>
          <a:xfrm>
            <a:off x="6008900" y="1228502"/>
            <a:ext cx="783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791" name="Google Shape;791;p45"/>
          <p:cNvSpPr txBox="1">
            <a:spLocks noGrp="1"/>
          </p:cNvSpPr>
          <p:nvPr>
            <p:ph type="title" idx="19"/>
          </p:nvPr>
        </p:nvSpPr>
        <p:spPr>
          <a:xfrm>
            <a:off x="3456000" y="3017950"/>
            <a:ext cx="783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792" name="Google Shape;792;p45"/>
          <p:cNvSpPr txBox="1">
            <a:spLocks noGrp="1"/>
          </p:cNvSpPr>
          <p:nvPr>
            <p:ph type="title" idx="20"/>
          </p:nvPr>
        </p:nvSpPr>
        <p:spPr>
          <a:xfrm>
            <a:off x="914500" y="3017950"/>
            <a:ext cx="783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793" name="Google Shape;793;p45"/>
          <p:cNvSpPr txBox="1">
            <a:spLocks noGrp="1"/>
          </p:cNvSpPr>
          <p:nvPr>
            <p:ph type="title" idx="21"/>
          </p:nvPr>
        </p:nvSpPr>
        <p:spPr>
          <a:xfrm>
            <a:off x="6008900" y="3017950"/>
            <a:ext cx="783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>
          <a:extLst>
            <a:ext uri="{FF2B5EF4-FFF2-40B4-BE49-F238E27FC236}">
              <a16:creationId xmlns:a16="http://schemas.microsoft.com/office/drawing/2014/main" id="{9B88417B-D3DA-E845-57E0-4B3B5C8D4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1186;p55">
            <a:extLst>
              <a:ext uri="{FF2B5EF4-FFF2-40B4-BE49-F238E27FC236}">
                <a16:creationId xmlns:a16="http://schemas.microsoft.com/office/drawing/2014/main" id="{3202D3CE-A24D-8C3F-66DA-276CF65EF693}"/>
              </a:ext>
            </a:extLst>
          </p:cNvPr>
          <p:cNvGrpSpPr/>
          <p:nvPr/>
        </p:nvGrpSpPr>
        <p:grpSpPr>
          <a:xfrm>
            <a:off x="3677564" y="1945149"/>
            <a:ext cx="1589407" cy="1703075"/>
            <a:chOff x="3612748" y="2620830"/>
            <a:chExt cx="1918505" cy="1984393"/>
          </a:xfrm>
        </p:grpSpPr>
        <p:sp>
          <p:nvSpPr>
            <p:cNvPr id="3" name="Google Shape;1187;p55">
              <a:extLst>
                <a:ext uri="{FF2B5EF4-FFF2-40B4-BE49-F238E27FC236}">
                  <a16:creationId xmlns:a16="http://schemas.microsoft.com/office/drawing/2014/main" id="{84051041-37D1-6223-AAC8-B53C4A59AE65}"/>
                </a:ext>
              </a:extLst>
            </p:cNvPr>
            <p:cNvSpPr/>
            <p:nvPr/>
          </p:nvSpPr>
          <p:spPr>
            <a:xfrm flipH="1">
              <a:off x="3612748" y="4258675"/>
              <a:ext cx="1918505" cy="346548"/>
            </a:xfrm>
            <a:custGeom>
              <a:avLst/>
              <a:gdLst/>
              <a:ahLst/>
              <a:cxnLst/>
              <a:rect l="l" t="t" r="r" b="b"/>
              <a:pathLst>
                <a:path w="58895" h="7219" extrusionOk="0">
                  <a:moveTo>
                    <a:pt x="34340" y="0"/>
                  </a:moveTo>
                  <a:cubicBezTo>
                    <a:pt x="32723" y="0"/>
                    <a:pt x="31062" y="17"/>
                    <a:pt x="29368" y="52"/>
                  </a:cubicBezTo>
                  <a:cubicBezTo>
                    <a:pt x="13132" y="386"/>
                    <a:pt x="0" y="2249"/>
                    <a:pt x="32" y="4206"/>
                  </a:cubicBezTo>
                  <a:cubicBezTo>
                    <a:pt x="75" y="5974"/>
                    <a:pt x="10667" y="7219"/>
                    <a:pt x="24544" y="7219"/>
                  </a:cubicBezTo>
                  <a:cubicBezTo>
                    <a:pt x="26159" y="7219"/>
                    <a:pt x="27819" y="7202"/>
                    <a:pt x="29511" y="7167"/>
                  </a:cubicBezTo>
                  <a:cubicBezTo>
                    <a:pt x="45763" y="6833"/>
                    <a:pt x="58895" y="4986"/>
                    <a:pt x="58847" y="3013"/>
                  </a:cubicBezTo>
                  <a:cubicBezTo>
                    <a:pt x="58819" y="1245"/>
                    <a:pt x="48228" y="0"/>
                    <a:pt x="3434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" name="Google Shape;1188;p55">
              <a:extLst>
                <a:ext uri="{FF2B5EF4-FFF2-40B4-BE49-F238E27FC236}">
                  <a16:creationId xmlns:a16="http://schemas.microsoft.com/office/drawing/2014/main" id="{4F571D0B-7AE8-98F2-DF43-64B1BCA8BB15}"/>
                </a:ext>
              </a:extLst>
            </p:cNvPr>
            <p:cNvGrpSpPr/>
            <p:nvPr/>
          </p:nvGrpSpPr>
          <p:grpSpPr>
            <a:xfrm>
              <a:off x="3804451" y="2620830"/>
              <a:ext cx="1535081" cy="1877280"/>
              <a:chOff x="1576375" y="1622000"/>
              <a:chExt cx="396775" cy="485200"/>
            </a:xfrm>
          </p:grpSpPr>
          <p:sp>
            <p:nvSpPr>
              <p:cNvPr id="5" name="Google Shape;1189;p55">
                <a:extLst>
                  <a:ext uri="{FF2B5EF4-FFF2-40B4-BE49-F238E27FC236}">
                    <a16:creationId xmlns:a16="http://schemas.microsoft.com/office/drawing/2014/main" id="{127FEEA7-F603-57B2-88F1-6B49721BF4DC}"/>
                  </a:ext>
                </a:extLst>
              </p:cNvPr>
              <p:cNvSpPr/>
              <p:nvPr/>
            </p:nvSpPr>
            <p:spPr>
              <a:xfrm>
                <a:off x="1746300" y="1695325"/>
                <a:ext cx="35025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199" extrusionOk="0">
                    <a:moveTo>
                      <a:pt x="796" y="0"/>
                    </a:moveTo>
                    <a:cubicBezTo>
                      <a:pt x="271" y="0"/>
                      <a:pt x="0" y="637"/>
                      <a:pt x="366" y="1019"/>
                    </a:cubicBezTo>
                    <a:cubicBezTo>
                      <a:pt x="490" y="1143"/>
                      <a:pt x="643" y="1198"/>
                      <a:pt x="793" y="1198"/>
                    </a:cubicBezTo>
                    <a:cubicBezTo>
                      <a:pt x="1103" y="1198"/>
                      <a:pt x="1401" y="960"/>
                      <a:pt x="1401" y="605"/>
                    </a:cubicBezTo>
                    <a:cubicBezTo>
                      <a:pt x="1401" y="271"/>
                      <a:pt x="1130" y="0"/>
                      <a:pt x="796" y="0"/>
                    </a:cubicBezTo>
                    <a:close/>
                  </a:path>
                </a:pathLst>
              </a:custGeom>
              <a:solidFill>
                <a:srgbClr val="FFB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1190;p55">
                <a:extLst>
                  <a:ext uri="{FF2B5EF4-FFF2-40B4-BE49-F238E27FC236}">
                    <a16:creationId xmlns:a16="http://schemas.microsoft.com/office/drawing/2014/main" id="{8953A5B8-12EC-1984-8D44-6F75443BDDCB}"/>
                  </a:ext>
                </a:extLst>
              </p:cNvPr>
              <p:cNvSpPr/>
              <p:nvPr/>
            </p:nvSpPr>
            <p:spPr>
              <a:xfrm>
                <a:off x="1693375" y="1720800"/>
                <a:ext cx="35025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199" extrusionOk="0">
                    <a:moveTo>
                      <a:pt x="796" y="0"/>
                    </a:moveTo>
                    <a:cubicBezTo>
                      <a:pt x="271" y="0"/>
                      <a:pt x="0" y="653"/>
                      <a:pt x="382" y="1019"/>
                    </a:cubicBezTo>
                    <a:cubicBezTo>
                      <a:pt x="501" y="1143"/>
                      <a:pt x="650" y="1198"/>
                      <a:pt x="797" y="1198"/>
                    </a:cubicBezTo>
                    <a:cubicBezTo>
                      <a:pt x="1103" y="1198"/>
                      <a:pt x="1401" y="960"/>
                      <a:pt x="1401" y="605"/>
                    </a:cubicBezTo>
                    <a:cubicBezTo>
                      <a:pt x="1401" y="271"/>
                      <a:pt x="1130" y="0"/>
                      <a:pt x="796" y="0"/>
                    </a:cubicBezTo>
                    <a:close/>
                  </a:path>
                </a:pathLst>
              </a:custGeom>
              <a:solidFill>
                <a:srgbClr val="FFB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1191;p55">
                <a:extLst>
                  <a:ext uri="{FF2B5EF4-FFF2-40B4-BE49-F238E27FC236}">
                    <a16:creationId xmlns:a16="http://schemas.microsoft.com/office/drawing/2014/main" id="{74D7F014-81C7-44E0-83F6-8DA28259C323}"/>
                  </a:ext>
                </a:extLst>
              </p:cNvPr>
              <p:cNvSpPr/>
              <p:nvPr/>
            </p:nvSpPr>
            <p:spPr>
              <a:xfrm>
                <a:off x="1802400" y="1699300"/>
                <a:ext cx="3505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199" extrusionOk="0">
                    <a:moveTo>
                      <a:pt x="796" y="0"/>
                    </a:moveTo>
                    <a:cubicBezTo>
                      <a:pt x="271" y="0"/>
                      <a:pt x="0" y="637"/>
                      <a:pt x="383" y="1019"/>
                    </a:cubicBezTo>
                    <a:cubicBezTo>
                      <a:pt x="501" y="1143"/>
                      <a:pt x="651" y="1199"/>
                      <a:pt x="798" y="1199"/>
                    </a:cubicBezTo>
                    <a:cubicBezTo>
                      <a:pt x="1104" y="1199"/>
                      <a:pt x="1401" y="960"/>
                      <a:pt x="1401" y="605"/>
                    </a:cubicBezTo>
                    <a:cubicBezTo>
                      <a:pt x="1401" y="271"/>
                      <a:pt x="1131" y="0"/>
                      <a:pt x="796" y="0"/>
                    </a:cubicBezTo>
                    <a:close/>
                  </a:path>
                </a:pathLst>
              </a:custGeom>
              <a:solidFill>
                <a:srgbClr val="FFB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192;p55">
                <a:extLst>
                  <a:ext uri="{FF2B5EF4-FFF2-40B4-BE49-F238E27FC236}">
                    <a16:creationId xmlns:a16="http://schemas.microsoft.com/office/drawing/2014/main" id="{652B3BD1-7A0F-BC03-5FA9-E45D2F4A6F07}"/>
                  </a:ext>
                </a:extLst>
              </p:cNvPr>
              <p:cNvSpPr/>
              <p:nvPr/>
            </p:nvSpPr>
            <p:spPr>
              <a:xfrm>
                <a:off x="1858500" y="1725175"/>
                <a:ext cx="3505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199" extrusionOk="0">
                    <a:moveTo>
                      <a:pt x="813" y="0"/>
                    </a:moveTo>
                    <a:cubicBezTo>
                      <a:pt x="271" y="0"/>
                      <a:pt x="1" y="637"/>
                      <a:pt x="383" y="1019"/>
                    </a:cubicBezTo>
                    <a:cubicBezTo>
                      <a:pt x="507" y="1143"/>
                      <a:pt x="658" y="1198"/>
                      <a:pt x="805" y="1198"/>
                    </a:cubicBezTo>
                    <a:cubicBezTo>
                      <a:pt x="1111" y="1198"/>
                      <a:pt x="1402" y="960"/>
                      <a:pt x="1402" y="605"/>
                    </a:cubicBezTo>
                    <a:cubicBezTo>
                      <a:pt x="1402" y="271"/>
                      <a:pt x="1131" y="0"/>
                      <a:pt x="813" y="0"/>
                    </a:cubicBezTo>
                    <a:close/>
                  </a:path>
                </a:pathLst>
              </a:custGeom>
              <a:solidFill>
                <a:srgbClr val="FFB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193;p55">
                <a:extLst>
                  <a:ext uri="{FF2B5EF4-FFF2-40B4-BE49-F238E27FC236}">
                    <a16:creationId xmlns:a16="http://schemas.microsoft.com/office/drawing/2014/main" id="{BD27F17F-4734-F1AF-D2B8-3789ED151A0A}"/>
                  </a:ext>
                </a:extLst>
              </p:cNvPr>
              <p:cNvSpPr/>
              <p:nvPr/>
            </p:nvSpPr>
            <p:spPr>
              <a:xfrm>
                <a:off x="1765400" y="2083400"/>
                <a:ext cx="2470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988" h="121" extrusionOk="0">
                    <a:moveTo>
                      <a:pt x="488" y="1"/>
                    </a:moveTo>
                    <a:cubicBezTo>
                      <a:pt x="322" y="1"/>
                      <a:pt x="159" y="21"/>
                      <a:pt x="0" y="60"/>
                    </a:cubicBezTo>
                    <a:cubicBezTo>
                      <a:pt x="159" y="100"/>
                      <a:pt x="322" y="120"/>
                      <a:pt x="488" y="120"/>
                    </a:cubicBezTo>
                    <a:cubicBezTo>
                      <a:pt x="653" y="120"/>
                      <a:pt x="820" y="100"/>
                      <a:pt x="987" y="60"/>
                    </a:cubicBezTo>
                    <a:cubicBezTo>
                      <a:pt x="820" y="21"/>
                      <a:pt x="653" y="1"/>
                      <a:pt x="488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194;p55">
                <a:extLst>
                  <a:ext uri="{FF2B5EF4-FFF2-40B4-BE49-F238E27FC236}">
                    <a16:creationId xmlns:a16="http://schemas.microsoft.com/office/drawing/2014/main" id="{34458A3F-FA47-FAE0-EBE2-620D188685C3}"/>
                  </a:ext>
                </a:extLst>
              </p:cNvPr>
              <p:cNvSpPr/>
              <p:nvPr/>
            </p:nvSpPr>
            <p:spPr>
              <a:xfrm>
                <a:off x="1904675" y="2064050"/>
                <a:ext cx="25100" cy="32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131" extrusionOk="0">
                    <a:moveTo>
                      <a:pt x="379" y="1"/>
                    </a:moveTo>
                    <a:cubicBezTo>
                      <a:pt x="253" y="1"/>
                      <a:pt x="122" y="22"/>
                      <a:pt x="0" y="70"/>
                    </a:cubicBezTo>
                    <a:cubicBezTo>
                      <a:pt x="115" y="105"/>
                      <a:pt x="238" y="131"/>
                      <a:pt x="357" y="131"/>
                    </a:cubicBezTo>
                    <a:cubicBezTo>
                      <a:pt x="404" y="131"/>
                      <a:pt x="449" y="127"/>
                      <a:pt x="494" y="118"/>
                    </a:cubicBezTo>
                    <a:cubicBezTo>
                      <a:pt x="543" y="127"/>
                      <a:pt x="591" y="131"/>
                      <a:pt x="640" y="131"/>
                    </a:cubicBezTo>
                    <a:cubicBezTo>
                      <a:pt x="765" y="131"/>
                      <a:pt x="888" y="105"/>
                      <a:pt x="1003" y="70"/>
                    </a:cubicBezTo>
                    <a:cubicBezTo>
                      <a:pt x="881" y="22"/>
                      <a:pt x="751" y="1"/>
                      <a:pt x="618" y="1"/>
                    </a:cubicBezTo>
                    <a:cubicBezTo>
                      <a:pt x="576" y="1"/>
                      <a:pt x="535" y="3"/>
                      <a:pt x="494" y="7"/>
                    </a:cubicBezTo>
                    <a:cubicBezTo>
                      <a:pt x="456" y="3"/>
                      <a:pt x="418" y="1"/>
                      <a:pt x="379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195;p55">
                <a:extLst>
                  <a:ext uri="{FF2B5EF4-FFF2-40B4-BE49-F238E27FC236}">
                    <a16:creationId xmlns:a16="http://schemas.microsoft.com/office/drawing/2014/main" id="{895C7B84-45A7-FF53-1926-0430B5FF2454}"/>
                  </a:ext>
                </a:extLst>
              </p:cNvPr>
              <p:cNvSpPr/>
              <p:nvPr/>
            </p:nvSpPr>
            <p:spPr>
              <a:xfrm>
                <a:off x="1627300" y="2065900"/>
                <a:ext cx="24700" cy="300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120" extrusionOk="0">
                    <a:moveTo>
                      <a:pt x="488" y="0"/>
                    </a:moveTo>
                    <a:cubicBezTo>
                      <a:pt x="323" y="0"/>
                      <a:pt x="160" y="20"/>
                      <a:pt x="1" y="60"/>
                    </a:cubicBezTo>
                    <a:cubicBezTo>
                      <a:pt x="160" y="100"/>
                      <a:pt x="323" y="120"/>
                      <a:pt x="488" y="120"/>
                    </a:cubicBezTo>
                    <a:cubicBezTo>
                      <a:pt x="653" y="120"/>
                      <a:pt x="821" y="100"/>
                      <a:pt x="988" y="60"/>
                    </a:cubicBezTo>
                    <a:cubicBezTo>
                      <a:pt x="821" y="20"/>
                      <a:pt x="653" y="0"/>
                      <a:pt x="488" y="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196;p55">
                <a:extLst>
                  <a:ext uri="{FF2B5EF4-FFF2-40B4-BE49-F238E27FC236}">
                    <a16:creationId xmlns:a16="http://schemas.microsoft.com/office/drawing/2014/main" id="{5DF83717-AD84-6A5E-6FC2-A88F6FF7DEE8}"/>
                  </a:ext>
                </a:extLst>
              </p:cNvPr>
              <p:cNvSpPr/>
              <p:nvPr/>
            </p:nvSpPr>
            <p:spPr>
              <a:xfrm>
                <a:off x="1779725" y="2025775"/>
                <a:ext cx="76425" cy="71150"/>
              </a:xfrm>
              <a:custGeom>
                <a:avLst/>
                <a:gdLst/>
                <a:ahLst/>
                <a:cxnLst/>
                <a:rect l="l" t="t" r="r" b="b"/>
                <a:pathLst>
                  <a:path w="3057" h="2846" extrusionOk="0">
                    <a:moveTo>
                      <a:pt x="1901" y="1"/>
                    </a:moveTo>
                    <a:cubicBezTo>
                      <a:pt x="1845" y="1"/>
                      <a:pt x="1790" y="9"/>
                      <a:pt x="1735" y="26"/>
                    </a:cubicBezTo>
                    <a:cubicBezTo>
                      <a:pt x="1512" y="89"/>
                      <a:pt x="1321" y="185"/>
                      <a:pt x="1162" y="328"/>
                    </a:cubicBezTo>
                    <a:cubicBezTo>
                      <a:pt x="907" y="535"/>
                      <a:pt x="669" y="790"/>
                      <a:pt x="478" y="1060"/>
                    </a:cubicBezTo>
                    <a:cubicBezTo>
                      <a:pt x="287" y="1331"/>
                      <a:pt x="0" y="1967"/>
                      <a:pt x="112" y="2365"/>
                    </a:cubicBezTo>
                    <a:cubicBezTo>
                      <a:pt x="159" y="2541"/>
                      <a:pt x="287" y="2668"/>
                      <a:pt x="462" y="2700"/>
                    </a:cubicBezTo>
                    <a:cubicBezTo>
                      <a:pt x="963" y="2797"/>
                      <a:pt x="1477" y="2846"/>
                      <a:pt x="1992" y="2846"/>
                    </a:cubicBezTo>
                    <a:cubicBezTo>
                      <a:pt x="2065" y="2846"/>
                      <a:pt x="2139" y="2845"/>
                      <a:pt x="2213" y="2843"/>
                    </a:cubicBezTo>
                    <a:lnTo>
                      <a:pt x="2945" y="2843"/>
                    </a:lnTo>
                    <a:cubicBezTo>
                      <a:pt x="2977" y="2843"/>
                      <a:pt x="3009" y="2843"/>
                      <a:pt x="3025" y="2827"/>
                    </a:cubicBezTo>
                    <a:cubicBezTo>
                      <a:pt x="3040" y="2795"/>
                      <a:pt x="3056" y="2763"/>
                      <a:pt x="3040" y="2732"/>
                    </a:cubicBezTo>
                    <a:cubicBezTo>
                      <a:pt x="2993" y="2413"/>
                      <a:pt x="2929" y="2063"/>
                      <a:pt x="2674" y="1872"/>
                    </a:cubicBezTo>
                    <a:cubicBezTo>
                      <a:pt x="2595" y="1824"/>
                      <a:pt x="2515" y="1776"/>
                      <a:pt x="2483" y="1697"/>
                    </a:cubicBezTo>
                    <a:cubicBezTo>
                      <a:pt x="2467" y="1665"/>
                      <a:pt x="2467" y="1617"/>
                      <a:pt x="2483" y="1585"/>
                    </a:cubicBezTo>
                    <a:lnTo>
                      <a:pt x="2483" y="1490"/>
                    </a:lnTo>
                    <a:cubicBezTo>
                      <a:pt x="2499" y="1347"/>
                      <a:pt x="2515" y="1188"/>
                      <a:pt x="2515" y="1044"/>
                    </a:cubicBezTo>
                    <a:cubicBezTo>
                      <a:pt x="2547" y="742"/>
                      <a:pt x="2563" y="376"/>
                      <a:pt x="2340" y="169"/>
                    </a:cubicBezTo>
                    <a:cubicBezTo>
                      <a:pt x="2211" y="63"/>
                      <a:pt x="2056" y="1"/>
                      <a:pt x="1901" y="1"/>
                    </a:cubicBezTo>
                    <a:close/>
                  </a:path>
                </a:pathLst>
              </a:custGeom>
              <a:solidFill>
                <a:srgbClr val="FF76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197;p55">
                <a:extLst>
                  <a:ext uri="{FF2B5EF4-FFF2-40B4-BE49-F238E27FC236}">
                    <a16:creationId xmlns:a16="http://schemas.microsoft.com/office/drawing/2014/main" id="{9EFB1729-4B2F-3B17-E020-94A0D193D3BC}"/>
                  </a:ext>
                </a:extLst>
              </p:cNvPr>
              <p:cNvSpPr/>
              <p:nvPr/>
            </p:nvSpPr>
            <p:spPr>
              <a:xfrm>
                <a:off x="1782500" y="2062625"/>
                <a:ext cx="73650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2946" h="1372" extrusionOk="0">
                    <a:moveTo>
                      <a:pt x="2356" y="0"/>
                    </a:moveTo>
                    <a:cubicBezTo>
                      <a:pt x="2309" y="32"/>
                      <a:pt x="2261" y="64"/>
                      <a:pt x="2213" y="80"/>
                    </a:cubicBezTo>
                    <a:cubicBezTo>
                      <a:pt x="2118" y="175"/>
                      <a:pt x="1990" y="239"/>
                      <a:pt x="1863" y="287"/>
                    </a:cubicBezTo>
                    <a:cubicBezTo>
                      <a:pt x="1810" y="293"/>
                      <a:pt x="1755" y="297"/>
                      <a:pt x="1699" y="297"/>
                    </a:cubicBezTo>
                    <a:cubicBezTo>
                      <a:pt x="1620" y="297"/>
                      <a:pt x="1540" y="289"/>
                      <a:pt x="1465" y="271"/>
                    </a:cubicBezTo>
                    <a:cubicBezTo>
                      <a:pt x="1440" y="269"/>
                      <a:pt x="1414" y="268"/>
                      <a:pt x="1389" y="268"/>
                    </a:cubicBezTo>
                    <a:cubicBezTo>
                      <a:pt x="1160" y="268"/>
                      <a:pt x="935" y="333"/>
                      <a:pt x="749" y="462"/>
                    </a:cubicBezTo>
                    <a:lnTo>
                      <a:pt x="510" y="398"/>
                    </a:lnTo>
                    <a:cubicBezTo>
                      <a:pt x="287" y="493"/>
                      <a:pt x="112" y="685"/>
                      <a:pt x="1" y="891"/>
                    </a:cubicBezTo>
                    <a:cubicBezTo>
                      <a:pt x="48" y="1067"/>
                      <a:pt x="176" y="1194"/>
                      <a:pt x="351" y="1226"/>
                    </a:cubicBezTo>
                    <a:cubicBezTo>
                      <a:pt x="852" y="1323"/>
                      <a:pt x="1366" y="1372"/>
                      <a:pt x="1881" y="1372"/>
                    </a:cubicBezTo>
                    <a:cubicBezTo>
                      <a:pt x="1954" y="1372"/>
                      <a:pt x="2028" y="1371"/>
                      <a:pt x="2102" y="1369"/>
                    </a:cubicBezTo>
                    <a:lnTo>
                      <a:pt x="2834" y="1369"/>
                    </a:lnTo>
                    <a:cubicBezTo>
                      <a:pt x="2866" y="1369"/>
                      <a:pt x="2898" y="1369"/>
                      <a:pt x="2914" y="1353"/>
                    </a:cubicBezTo>
                    <a:cubicBezTo>
                      <a:pt x="2929" y="1321"/>
                      <a:pt x="2945" y="1289"/>
                      <a:pt x="2929" y="1258"/>
                    </a:cubicBezTo>
                    <a:cubicBezTo>
                      <a:pt x="2882" y="939"/>
                      <a:pt x="2818" y="573"/>
                      <a:pt x="2547" y="382"/>
                    </a:cubicBezTo>
                    <a:cubicBezTo>
                      <a:pt x="2484" y="334"/>
                      <a:pt x="2388" y="302"/>
                      <a:pt x="2356" y="207"/>
                    </a:cubicBezTo>
                    <a:cubicBezTo>
                      <a:pt x="2356" y="175"/>
                      <a:pt x="2356" y="127"/>
                      <a:pt x="2356" y="96"/>
                    </a:cubicBezTo>
                    <a:lnTo>
                      <a:pt x="23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198;p55">
                <a:extLst>
                  <a:ext uri="{FF2B5EF4-FFF2-40B4-BE49-F238E27FC236}">
                    <a16:creationId xmlns:a16="http://schemas.microsoft.com/office/drawing/2014/main" id="{BCB0D8D5-F96C-154D-B507-30B86B15DDFF}"/>
                  </a:ext>
                </a:extLst>
              </p:cNvPr>
              <p:cNvSpPr/>
              <p:nvPr/>
            </p:nvSpPr>
            <p:spPr>
              <a:xfrm>
                <a:off x="1831050" y="2084325"/>
                <a:ext cx="440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176" h="501" extrusionOk="0">
                    <a:moveTo>
                      <a:pt x="21" y="0"/>
                    </a:moveTo>
                    <a:cubicBezTo>
                      <a:pt x="18" y="0"/>
                      <a:pt x="16" y="2"/>
                      <a:pt x="16" y="8"/>
                    </a:cubicBezTo>
                    <a:cubicBezTo>
                      <a:pt x="1" y="8"/>
                      <a:pt x="1" y="8"/>
                      <a:pt x="1" y="23"/>
                    </a:cubicBezTo>
                    <a:cubicBezTo>
                      <a:pt x="64" y="183"/>
                      <a:pt x="112" y="342"/>
                      <a:pt x="160" y="501"/>
                    </a:cubicBezTo>
                    <a:lnTo>
                      <a:pt x="176" y="501"/>
                    </a:lnTo>
                    <a:cubicBezTo>
                      <a:pt x="144" y="326"/>
                      <a:pt x="96" y="167"/>
                      <a:pt x="32" y="8"/>
                    </a:cubicBezTo>
                    <a:cubicBezTo>
                      <a:pt x="32" y="8"/>
                      <a:pt x="25" y="0"/>
                      <a:pt x="21" y="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199;p55">
                <a:extLst>
                  <a:ext uri="{FF2B5EF4-FFF2-40B4-BE49-F238E27FC236}">
                    <a16:creationId xmlns:a16="http://schemas.microsoft.com/office/drawing/2014/main" id="{FEAA78DD-0141-43BF-958E-3EB8BBBCD5A4}"/>
                  </a:ext>
                </a:extLst>
              </p:cNvPr>
              <p:cNvSpPr/>
              <p:nvPr/>
            </p:nvSpPr>
            <p:spPr>
              <a:xfrm>
                <a:off x="1843000" y="2083300"/>
                <a:ext cx="5975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542" extrusionOk="0">
                    <a:moveTo>
                      <a:pt x="0" y="1"/>
                    </a:moveTo>
                    <a:cubicBezTo>
                      <a:pt x="0" y="1"/>
                      <a:pt x="0" y="17"/>
                      <a:pt x="0" y="33"/>
                    </a:cubicBezTo>
                    <a:cubicBezTo>
                      <a:pt x="96" y="192"/>
                      <a:pt x="159" y="367"/>
                      <a:pt x="207" y="542"/>
                    </a:cubicBezTo>
                    <a:lnTo>
                      <a:pt x="239" y="542"/>
                    </a:lnTo>
                    <a:cubicBezTo>
                      <a:pt x="191" y="351"/>
                      <a:pt x="127" y="176"/>
                      <a:pt x="32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200;p55">
                <a:extLst>
                  <a:ext uri="{FF2B5EF4-FFF2-40B4-BE49-F238E27FC236}">
                    <a16:creationId xmlns:a16="http://schemas.microsoft.com/office/drawing/2014/main" id="{9CC31221-A649-FE75-8AE9-A49AE69AE579}"/>
                  </a:ext>
                </a:extLst>
              </p:cNvPr>
              <p:cNvSpPr/>
              <p:nvPr/>
            </p:nvSpPr>
            <p:spPr>
              <a:xfrm>
                <a:off x="1576375" y="1622400"/>
                <a:ext cx="396775" cy="483625"/>
              </a:xfrm>
              <a:custGeom>
                <a:avLst/>
                <a:gdLst/>
                <a:ahLst/>
                <a:cxnLst/>
                <a:rect l="l" t="t" r="r" b="b"/>
                <a:pathLst>
                  <a:path w="15871" h="19345" extrusionOk="0">
                    <a:moveTo>
                      <a:pt x="3725" y="1"/>
                    </a:moveTo>
                    <a:cubicBezTo>
                      <a:pt x="3586" y="1"/>
                      <a:pt x="3457" y="89"/>
                      <a:pt x="3407" y="227"/>
                    </a:cubicBezTo>
                    <a:cubicBezTo>
                      <a:pt x="3343" y="450"/>
                      <a:pt x="3279" y="673"/>
                      <a:pt x="3248" y="896"/>
                    </a:cubicBezTo>
                    <a:cubicBezTo>
                      <a:pt x="3248" y="928"/>
                      <a:pt x="3232" y="959"/>
                      <a:pt x="3232" y="991"/>
                    </a:cubicBezTo>
                    <a:cubicBezTo>
                      <a:pt x="3232" y="1007"/>
                      <a:pt x="3232" y="1023"/>
                      <a:pt x="3232" y="1039"/>
                    </a:cubicBezTo>
                    <a:lnTo>
                      <a:pt x="3216" y="1135"/>
                    </a:lnTo>
                    <a:cubicBezTo>
                      <a:pt x="3216" y="1198"/>
                      <a:pt x="3200" y="1278"/>
                      <a:pt x="3200" y="1357"/>
                    </a:cubicBezTo>
                    <a:lnTo>
                      <a:pt x="3200" y="1437"/>
                    </a:lnTo>
                    <a:cubicBezTo>
                      <a:pt x="3184" y="1755"/>
                      <a:pt x="3184" y="2058"/>
                      <a:pt x="3216" y="2360"/>
                    </a:cubicBezTo>
                    <a:cubicBezTo>
                      <a:pt x="3216" y="2392"/>
                      <a:pt x="3216" y="2440"/>
                      <a:pt x="3216" y="2456"/>
                    </a:cubicBezTo>
                    <a:lnTo>
                      <a:pt x="3216" y="2535"/>
                    </a:lnTo>
                    <a:lnTo>
                      <a:pt x="3232" y="2631"/>
                    </a:lnTo>
                    <a:lnTo>
                      <a:pt x="3232" y="2647"/>
                    </a:lnTo>
                    <a:cubicBezTo>
                      <a:pt x="3232" y="2694"/>
                      <a:pt x="3248" y="2774"/>
                      <a:pt x="3248" y="2790"/>
                    </a:cubicBezTo>
                    <a:cubicBezTo>
                      <a:pt x="3263" y="2806"/>
                      <a:pt x="3248" y="2822"/>
                      <a:pt x="3263" y="2854"/>
                    </a:cubicBezTo>
                    <a:cubicBezTo>
                      <a:pt x="3263" y="2885"/>
                      <a:pt x="3279" y="2917"/>
                      <a:pt x="3279" y="2949"/>
                    </a:cubicBezTo>
                    <a:cubicBezTo>
                      <a:pt x="3375" y="3459"/>
                      <a:pt x="3534" y="3952"/>
                      <a:pt x="3741" y="4414"/>
                    </a:cubicBezTo>
                    <a:lnTo>
                      <a:pt x="3789" y="4525"/>
                    </a:lnTo>
                    <a:cubicBezTo>
                      <a:pt x="3884" y="4716"/>
                      <a:pt x="3980" y="4923"/>
                      <a:pt x="4091" y="5114"/>
                    </a:cubicBezTo>
                    <a:lnTo>
                      <a:pt x="4139" y="5225"/>
                    </a:lnTo>
                    <a:cubicBezTo>
                      <a:pt x="4139" y="5225"/>
                      <a:pt x="4043" y="5942"/>
                      <a:pt x="3900" y="6817"/>
                    </a:cubicBezTo>
                    <a:cubicBezTo>
                      <a:pt x="3789" y="7470"/>
                      <a:pt x="3645" y="8234"/>
                      <a:pt x="3502" y="8807"/>
                    </a:cubicBezTo>
                    <a:cubicBezTo>
                      <a:pt x="3439" y="9109"/>
                      <a:pt x="3343" y="9412"/>
                      <a:pt x="3184" y="9682"/>
                    </a:cubicBezTo>
                    <a:cubicBezTo>
                      <a:pt x="2754" y="10160"/>
                      <a:pt x="0" y="12802"/>
                      <a:pt x="653" y="15253"/>
                    </a:cubicBezTo>
                    <a:cubicBezTo>
                      <a:pt x="1322" y="17720"/>
                      <a:pt x="2977" y="18755"/>
                      <a:pt x="2977" y="18755"/>
                    </a:cubicBezTo>
                    <a:cubicBezTo>
                      <a:pt x="2706" y="18771"/>
                      <a:pt x="2452" y="18882"/>
                      <a:pt x="2245" y="19058"/>
                    </a:cubicBezTo>
                    <a:cubicBezTo>
                      <a:pt x="2101" y="19201"/>
                      <a:pt x="3598" y="19264"/>
                      <a:pt x="5014" y="19312"/>
                    </a:cubicBezTo>
                    <a:cubicBezTo>
                      <a:pt x="6192" y="19344"/>
                      <a:pt x="7322" y="19344"/>
                      <a:pt x="7386" y="19344"/>
                    </a:cubicBezTo>
                    <a:cubicBezTo>
                      <a:pt x="7482" y="19328"/>
                      <a:pt x="7577" y="19280"/>
                      <a:pt x="7657" y="19233"/>
                    </a:cubicBezTo>
                    <a:cubicBezTo>
                      <a:pt x="7736" y="19201"/>
                      <a:pt x="7848" y="19137"/>
                      <a:pt x="7959" y="19073"/>
                    </a:cubicBezTo>
                    <a:cubicBezTo>
                      <a:pt x="8962" y="18485"/>
                      <a:pt x="9853" y="17736"/>
                      <a:pt x="10601" y="16845"/>
                    </a:cubicBezTo>
                    <a:cubicBezTo>
                      <a:pt x="10649" y="16797"/>
                      <a:pt x="10697" y="16750"/>
                      <a:pt x="10729" y="16686"/>
                    </a:cubicBezTo>
                    <a:lnTo>
                      <a:pt x="10761" y="16670"/>
                    </a:lnTo>
                    <a:cubicBezTo>
                      <a:pt x="10808" y="17227"/>
                      <a:pt x="11047" y="19042"/>
                      <a:pt x="11318" y="19073"/>
                    </a:cubicBezTo>
                    <a:cubicBezTo>
                      <a:pt x="11528" y="19104"/>
                      <a:pt x="12394" y="19184"/>
                      <a:pt x="13071" y="19184"/>
                    </a:cubicBezTo>
                    <a:cubicBezTo>
                      <a:pt x="13469" y="19184"/>
                      <a:pt x="13802" y="19156"/>
                      <a:pt x="13896" y="19073"/>
                    </a:cubicBezTo>
                    <a:cubicBezTo>
                      <a:pt x="14167" y="18851"/>
                      <a:pt x="14851" y="13041"/>
                      <a:pt x="14565" y="11290"/>
                    </a:cubicBezTo>
                    <a:cubicBezTo>
                      <a:pt x="14438" y="10414"/>
                      <a:pt x="14358" y="9523"/>
                      <a:pt x="14326" y="8616"/>
                    </a:cubicBezTo>
                    <a:cubicBezTo>
                      <a:pt x="14310" y="8250"/>
                      <a:pt x="14310" y="7868"/>
                      <a:pt x="14294" y="7533"/>
                    </a:cubicBezTo>
                    <a:lnTo>
                      <a:pt x="14294" y="7263"/>
                    </a:lnTo>
                    <a:cubicBezTo>
                      <a:pt x="14262" y="6276"/>
                      <a:pt x="14262" y="5512"/>
                      <a:pt x="14262" y="5512"/>
                    </a:cubicBezTo>
                    <a:cubicBezTo>
                      <a:pt x="14262" y="5512"/>
                      <a:pt x="14294" y="5480"/>
                      <a:pt x="14310" y="5416"/>
                    </a:cubicBezTo>
                    <a:cubicBezTo>
                      <a:pt x="14326" y="5400"/>
                      <a:pt x="14342" y="5385"/>
                      <a:pt x="14342" y="5369"/>
                    </a:cubicBezTo>
                    <a:cubicBezTo>
                      <a:pt x="14358" y="5337"/>
                      <a:pt x="14358" y="5305"/>
                      <a:pt x="14374" y="5289"/>
                    </a:cubicBezTo>
                    <a:cubicBezTo>
                      <a:pt x="14390" y="5257"/>
                      <a:pt x="14406" y="5225"/>
                      <a:pt x="14422" y="5194"/>
                    </a:cubicBezTo>
                    <a:cubicBezTo>
                      <a:pt x="14533" y="4923"/>
                      <a:pt x="14708" y="4525"/>
                      <a:pt x="14883" y="4063"/>
                    </a:cubicBezTo>
                    <a:cubicBezTo>
                      <a:pt x="14899" y="4047"/>
                      <a:pt x="14915" y="4016"/>
                      <a:pt x="14931" y="3984"/>
                    </a:cubicBezTo>
                    <a:cubicBezTo>
                      <a:pt x="14963" y="3904"/>
                      <a:pt x="14995" y="3809"/>
                      <a:pt x="15011" y="3761"/>
                    </a:cubicBezTo>
                    <a:cubicBezTo>
                      <a:pt x="15042" y="3713"/>
                      <a:pt x="15058" y="3650"/>
                      <a:pt x="15074" y="3602"/>
                    </a:cubicBezTo>
                    <a:lnTo>
                      <a:pt x="15138" y="3443"/>
                    </a:lnTo>
                    <a:cubicBezTo>
                      <a:pt x="15170" y="3363"/>
                      <a:pt x="15202" y="3268"/>
                      <a:pt x="15233" y="3188"/>
                    </a:cubicBezTo>
                    <a:cubicBezTo>
                      <a:pt x="15472" y="2535"/>
                      <a:pt x="15663" y="1867"/>
                      <a:pt x="15822" y="1198"/>
                    </a:cubicBezTo>
                    <a:cubicBezTo>
                      <a:pt x="15822" y="1150"/>
                      <a:pt x="15838" y="1119"/>
                      <a:pt x="15838" y="1071"/>
                    </a:cubicBezTo>
                    <a:cubicBezTo>
                      <a:pt x="15838" y="1071"/>
                      <a:pt x="15838" y="1055"/>
                      <a:pt x="15838" y="1055"/>
                    </a:cubicBezTo>
                    <a:cubicBezTo>
                      <a:pt x="15854" y="975"/>
                      <a:pt x="15870" y="896"/>
                      <a:pt x="15870" y="816"/>
                    </a:cubicBezTo>
                    <a:cubicBezTo>
                      <a:pt x="15870" y="784"/>
                      <a:pt x="15870" y="768"/>
                      <a:pt x="15870" y="753"/>
                    </a:cubicBezTo>
                    <a:cubicBezTo>
                      <a:pt x="15854" y="609"/>
                      <a:pt x="15743" y="514"/>
                      <a:pt x="15599" y="514"/>
                    </a:cubicBezTo>
                    <a:lnTo>
                      <a:pt x="15584" y="514"/>
                    </a:lnTo>
                    <a:lnTo>
                      <a:pt x="15408" y="530"/>
                    </a:lnTo>
                    <a:cubicBezTo>
                      <a:pt x="15313" y="546"/>
                      <a:pt x="15217" y="562"/>
                      <a:pt x="15122" y="577"/>
                    </a:cubicBezTo>
                    <a:lnTo>
                      <a:pt x="15042" y="593"/>
                    </a:lnTo>
                    <a:lnTo>
                      <a:pt x="14979" y="609"/>
                    </a:lnTo>
                    <a:lnTo>
                      <a:pt x="14899" y="625"/>
                    </a:lnTo>
                    <a:cubicBezTo>
                      <a:pt x="14453" y="753"/>
                      <a:pt x="14040" y="928"/>
                      <a:pt x="13658" y="1182"/>
                    </a:cubicBezTo>
                    <a:cubicBezTo>
                      <a:pt x="13610" y="1198"/>
                      <a:pt x="13578" y="1230"/>
                      <a:pt x="13530" y="1262"/>
                    </a:cubicBezTo>
                    <a:lnTo>
                      <a:pt x="13451" y="1326"/>
                    </a:lnTo>
                    <a:lnTo>
                      <a:pt x="13339" y="1405"/>
                    </a:lnTo>
                    <a:lnTo>
                      <a:pt x="13212" y="1485"/>
                    </a:lnTo>
                    <a:lnTo>
                      <a:pt x="13085" y="1596"/>
                    </a:lnTo>
                    <a:cubicBezTo>
                      <a:pt x="12814" y="1819"/>
                      <a:pt x="12559" y="2058"/>
                      <a:pt x="12336" y="2328"/>
                    </a:cubicBezTo>
                    <a:cubicBezTo>
                      <a:pt x="11843" y="2217"/>
                      <a:pt x="11350" y="2137"/>
                      <a:pt x="10856" y="2090"/>
                    </a:cubicBezTo>
                    <a:cubicBezTo>
                      <a:pt x="10761" y="2074"/>
                      <a:pt x="10665" y="2058"/>
                      <a:pt x="10554" y="2058"/>
                    </a:cubicBezTo>
                    <a:cubicBezTo>
                      <a:pt x="10321" y="2034"/>
                      <a:pt x="10079" y="2020"/>
                      <a:pt x="9841" y="2020"/>
                    </a:cubicBezTo>
                    <a:cubicBezTo>
                      <a:pt x="9754" y="2020"/>
                      <a:pt x="9668" y="2022"/>
                      <a:pt x="9583" y="2026"/>
                    </a:cubicBezTo>
                    <a:cubicBezTo>
                      <a:pt x="9408" y="2026"/>
                      <a:pt x="9248" y="2042"/>
                      <a:pt x="9073" y="2058"/>
                    </a:cubicBezTo>
                    <a:cubicBezTo>
                      <a:pt x="8437" y="2090"/>
                      <a:pt x="7816" y="2185"/>
                      <a:pt x="7195" y="2328"/>
                    </a:cubicBezTo>
                    <a:lnTo>
                      <a:pt x="6972" y="2137"/>
                    </a:lnTo>
                    <a:lnTo>
                      <a:pt x="6877" y="2074"/>
                    </a:lnTo>
                    <a:cubicBezTo>
                      <a:pt x="6877" y="2058"/>
                      <a:pt x="6877" y="2058"/>
                      <a:pt x="6861" y="2058"/>
                    </a:cubicBezTo>
                    <a:lnTo>
                      <a:pt x="6829" y="2026"/>
                    </a:lnTo>
                    <a:cubicBezTo>
                      <a:pt x="6622" y="1851"/>
                      <a:pt x="6351" y="1644"/>
                      <a:pt x="6049" y="1405"/>
                    </a:cubicBezTo>
                    <a:lnTo>
                      <a:pt x="5969" y="1357"/>
                    </a:lnTo>
                    <a:cubicBezTo>
                      <a:pt x="5874" y="1278"/>
                      <a:pt x="5778" y="1198"/>
                      <a:pt x="5683" y="1135"/>
                    </a:cubicBezTo>
                    <a:lnTo>
                      <a:pt x="5524" y="1023"/>
                    </a:lnTo>
                    <a:cubicBezTo>
                      <a:pt x="5380" y="912"/>
                      <a:pt x="5221" y="800"/>
                      <a:pt x="5062" y="689"/>
                    </a:cubicBezTo>
                    <a:cubicBezTo>
                      <a:pt x="4951" y="625"/>
                      <a:pt x="4855" y="562"/>
                      <a:pt x="4760" y="498"/>
                    </a:cubicBezTo>
                    <a:lnTo>
                      <a:pt x="4680" y="450"/>
                    </a:lnTo>
                    <a:cubicBezTo>
                      <a:pt x="4569" y="371"/>
                      <a:pt x="4473" y="307"/>
                      <a:pt x="4378" y="259"/>
                    </a:cubicBezTo>
                    <a:lnTo>
                      <a:pt x="4250" y="195"/>
                    </a:lnTo>
                    <a:lnTo>
                      <a:pt x="4107" y="116"/>
                    </a:lnTo>
                    <a:lnTo>
                      <a:pt x="4043" y="100"/>
                    </a:lnTo>
                    <a:cubicBezTo>
                      <a:pt x="3996" y="68"/>
                      <a:pt x="3932" y="36"/>
                      <a:pt x="3868" y="20"/>
                    </a:cubicBezTo>
                    <a:lnTo>
                      <a:pt x="3836" y="20"/>
                    </a:lnTo>
                    <a:cubicBezTo>
                      <a:pt x="3800" y="7"/>
                      <a:pt x="3762" y="1"/>
                      <a:pt x="37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201;p55">
                <a:extLst>
                  <a:ext uri="{FF2B5EF4-FFF2-40B4-BE49-F238E27FC236}">
                    <a16:creationId xmlns:a16="http://schemas.microsoft.com/office/drawing/2014/main" id="{8D7E44DF-B8E4-D52E-689C-8E3A7DBF91B0}"/>
                  </a:ext>
                </a:extLst>
              </p:cNvPr>
              <p:cNvSpPr/>
              <p:nvPr/>
            </p:nvSpPr>
            <p:spPr>
              <a:xfrm>
                <a:off x="1576375" y="1842550"/>
                <a:ext cx="208950" cy="263475"/>
              </a:xfrm>
              <a:custGeom>
                <a:avLst/>
                <a:gdLst/>
                <a:ahLst/>
                <a:cxnLst/>
                <a:rect l="l" t="t" r="r" b="b"/>
                <a:pathLst>
                  <a:path w="8358" h="10539" extrusionOk="0">
                    <a:moveTo>
                      <a:pt x="3502" y="1"/>
                    </a:moveTo>
                    <a:cubicBezTo>
                      <a:pt x="3454" y="303"/>
                      <a:pt x="3343" y="606"/>
                      <a:pt x="3184" y="876"/>
                    </a:cubicBezTo>
                    <a:cubicBezTo>
                      <a:pt x="2754" y="1354"/>
                      <a:pt x="0" y="3996"/>
                      <a:pt x="669" y="6447"/>
                    </a:cubicBezTo>
                    <a:cubicBezTo>
                      <a:pt x="1003" y="7753"/>
                      <a:pt x="1719" y="8914"/>
                      <a:pt x="2738" y="9774"/>
                    </a:cubicBezTo>
                    <a:cubicBezTo>
                      <a:pt x="2818" y="9838"/>
                      <a:pt x="2897" y="9901"/>
                      <a:pt x="2977" y="9949"/>
                    </a:cubicBezTo>
                    <a:cubicBezTo>
                      <a:pt x="2706" y="9981"/>
                      <a:pt x="2452" y="10076"/>
                      <a:pt x="2245" y="10252"/>
                    </a:cubicBezTo>
                    <a:cubicBezTo>
                      <a:pt x="2101" y="10395"/>
                      <a:pt x="3598" y="10458"/>
                      <a:pt x="5014" y="10506"/>
                    </a:cubicBezTo>
                    <a:lnTo>
                      <a:pt x="5078" y="10506"/>
                    </a:lnTo>
                    <a:cubicBezTo>
                      <a:pt x="6240" y="10538"/>
                      <a:pt x="7322" y="10538"/>
                      <a:pt x="7386" y="10538"/>
                    </a:cubicBezTo>
                    <a:cubicBezTo>
                      <a:pt x="7482" y="10522"/>
                      <a:pt x="7577" y="10474"/>
                      <a:pt x="7673" y="10427"/>
                    </a:cubicBezTo>
                    <a:lnTo>
                      <a:pt x="7673" y="10411"/>
                    </a:lnTo>
                    <a:cubicBezTo>
                      <a:pt x="7720" y="9726"/>
                      <a:pt x="7768" y="9058"/>
                      <a:pt x="7848" y="8389"/>
                    </a:cubicBezTo>
                    <a:cubicBezTo>
                      <a:pt x="7959" y="7355"/>
                      <a:pt x="8086" y="6336"/>
                      <a:pt x="8230" y="5317"/>
                    </a:cubicBezTo>
                    <a:cubicBezTo>
                      <a:pt x="8293" y="4840"/>
                      <a:pt x="8357" y="4330"/>
                      <a:pt x="8134" y="3916"/>
                    </a:cubicBezTo>
                    <a:cubicBezTo>
                      <a:pt x="7991" y="3694"/>
                      <a:pt x="7800" y="3503"/>
                      <a:pt x="7593" y="3359"/>
                    </a:cubicBezTo>
                    <a:cubicBezTo>
                      <a:pt x="6733" y="2691"/>
                      <a:pt x="5858" y="2054"/>
                      <a:pt x="4967" y="1433"/>
                    </a:cubicBezTo>
                    <a:cubicBezTo>
                      <a:pt x="4569" y="1179"/>
                      <a:pt x="4203" y="892"/>
                      <a:pt x="3868" y="558"/>
                    </a:cubicBezTo>
                    <a:cubicBezTo>
                      <a:pt x="3725" y="399"/>
                      <a:pt x="3598" y="208"/>
                      <a:pt x="35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202;p55">
                <a:extLst>
                  <a:ext uri="{FF2B5EF4-FFF2-40B4-BE49-F238E27FC236}">
                    <a16:creationId xmlns:a16="http://schemas.microsoft.com/office/drawing/2014/main" id="{97D0E149-08B1-EA9B-944C-D67267D5D764}"/>
                  </a:ext>
                </a:extLst>
              </p:cNvPr>
              <p:cNvSpPr/>
              <p:nvPr/>
            </p:nvSpPr>
            <p:spPr>
              <a:xfrm>
                <a:off x="1841400" y="1838175"/>
                <a:ext cx="102300" cy="264125"/>
              </a:xfrm>
              <a:custGeom>
                <a:avLst/>
                <a:gdLst/>
                <a:ahLst/>
                <a:cxnLst/>
                <a:rect l="l" t="t" r="r" b="b"/>
                <a:pathLst>
                  <a:path w="4092" h="10565" extrusionOk="0">
                    <a:moveTo>
                      <a:pt x="3741" y="1"/>
                    </a:moveTo>
                    <a:cubicBezTo>
                      <a:pt x="3152" y="940"/>
                      <a:pt x="2675" y="1927"/>
                      <a:pt x="2308" y="2945"/>
                    </a:cubicBezTo>
                    <a:cubicBezTo>
                      <a:pt x="2086" y="3550"/>
                      <a:pt x="1910" y="4139"/>
                      <a:pt x="1704" y="4744"/>
                    </a:cubicBezTo>
                    <a:cubicBezTo>
                      <a:pt x="1353" y="5810"/>
                      <a:pt x="987" y="6957"/>
                      <a:pt x="303" y="7848"/>
                    </a:cubicBezTo>
                    <a:cubicBezTo>
                      <a:pt x="191" y="7975"/>
                      <a:pt x="112" y="8087"/>
                      <a:pt x="0" y="8230"/>
                    </a:cubicBezTo>
                    <a:cubicBezTo>
                      <a:pt x="48" y="8182"/>
                      <a:pt x="96" y="8119"/>
                      <a:pt x="128" y="8071"/>
                    </a:cubicBezTo>
                    <a:lnTo>
                      <a:pt x="160" y="8055"/>
                    </a:lnTo>
                    <a:cubicBezTo>
                      <a:pt x="175" y="8246"/>
                      <a:pt x="223" y="8612"/>
                      <a:pt x="271" y="8994"/>
                    </a:cubicBezTo>
                    <a:cubicBezTo>
                      <a:pt x="382" y="9678"/>
                      <a:pt x="542" y="10442"/>
                      <a:pt x="717" y="10458"/>
                    </a:cubicBezTo>
                    <a:cubicBezTo>
                      <a:pt x="931" y="10479"/>
                      <a:pt x="1828" y="10565"/>
                      <a:pt x="2511" y="10565"/>
                    </a:cubicBezTo>
                    <a:cubicBezTo>
                      <a:pt x="2891" y="10565"/>
                      <a:pt x="3204" y="10538"/>
                      <a:pt x="3295" y="10458"/>
                    </a:cubicBezTo>
                    <a:cubicBezTo>
                      <a:pt x="3439" y="10347"/>
                      <a:pt x="3693" y="8596"/>
                      <a:pt x="3868" y="6734"/>
                    </a:cubicBezTo>
                    <a:cubicBezTo>
                      <a:pt x="4012" y="5158"/>
                      <a:pt x="4091" y="3487"/>
                      <a:pt x="3964" y="2691"/>
                    </a:cubicBezTo>
                    <a:cubicBezTo>
                      <a:pt x="3837" y="1799"/>
                      <a:pt x="3757" y="908"/>
                      <a:pt x="37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203;p55">
                <a:extLst>
                  <a:ext uri="{FF2B5EF4-FFF2-40B4-BE49-F238E27FC236}">
                    <a16:creationId xmlns:a16="http://schemas.microsoft.com/office/drawing/2014/main" id="{D106BDD7-06FA-0879-FA40-F8237F6D8597}"/>
                  </a:ext>
                </a:extLst>
              </p:cNvPr>
              <p:cNvSpPr/>
              <p:nvPr/>
            </p:nvSpPr>
            <p:spPr>
              <a:xfrm>
                <a:off x="1655950" y="1622000"/>
                <a:ext cx="148075" cy="195075"/>
              </a:xfrm>
              <a:custGeom>
                <a:avLst/>
                <a:gdLst/>
                <a:ahLst/>
                <a:cxnLst/>
                <a:rect l="l" t="t" r="r" b="b"/>
                <a:pathLst>
                  <a:path w="5923" h="7803" extrusionOk="0">
                    <a:moveTo>
                      <a:pt x="557" y="1"/>
                    </a:moveTo>
                    <a:cubicBezTo>
                      <a:pt x="415" y="1"/>
                      <a:pt x="277" y="92"/>
                      <a:pt x="240" y="243"/>
                    </a:cubicBezTo>
                    <a:cubicBezTo>
                      <a:pt x="160" y="450"/>
                      <a:pt x="112" y="673"/>
                      <a:pt x="80" y="896"/>
                    </a:cubicBezTo>
                    <a:cubicBezTo>
                      <a:pt x="65" y="928"/>
                      <a:pt x="65" y="960"/>
                      <a:pt x="65" y="1007"/>
                    </a:cubicBezTo>
                    <a:cubicBezTo>
                      <a:pt x="65" y="1007"/>
                      <a:pt x="65" y="1039"/>
                      <a:pt x="65" y="1055"/>
                    </a:cubicBezTo>
                    <a:lnTo>
                      <a:pt x="49" y="1135"/>
                    </a:lnTo>
                    <a:cubicBezTo>
                      <a:pt x="33" y="1214"/>
                      <a:pt x="33" y="1278"/>
                      <a:pt x="33" y="1358"/>
                    </a:cubicBezTo>
                    <a:lnTo>
                      <a:pt x="33" y="1453"/>
                    </a:lnTo>
                    <a:cubicBezTo>
                      <a:pt x="1" y="1755"/>
                      <a:pt x="17" y="2074"/>
                      <a:pt x="33" y="2376"/>
                    </a:cubicBezTo>
                    <a:cubicBezTo>
                      <a:pt x="49" y="2408"/>
                      <a:pt x="49" y="2440"/>
                      <a:pt x="49" y="2472"/>
                    </a:cubicBezTo>
                    <a:lnTo>
                      <a:pt x="49" y="2535"/>
                    </a:lnTo>
                    <a:lnTo>
                      <a:pt x="65" y="2631"/>
                    </a:lnTo>
                    <a:lnTo>
                      <a:pt x="65" y="2663"/>
                    </a:lnTo>
                    <a:cubicBezTo>
                      <a:pt x="65" y="2710"/>
                      <a:pt x="65" y="2774"/>
                      <a:pt x="80" y="2806"/>
                    </a:cubicBezTo>
                    <a:cubicBezTo>
                      <a:pt x="96" y="2822"/>
                      <a:pt x="80" y="2822"/>
                      <a:pt x="96" y="2854"/>
                    </a:cubicBezTo>
                    <a:cubicBezTo>
                      <a:pt x="96" y="2901"/>
                      <a:pt x="112" y="2933"/>
                      <a:pt x="112" y="2965"/>
                    </a:cubicBezTo>
                    <a:cubicBezTo>
                      <a:pt x="208" y="3459"/>
                      <a:pt x="367" y="3952"/>
                      <a:pt x="574" y="4430"/>
                    </a:cubicBezTo>
                    <a:lnTo>
                      <a:pt x="622" y="4541"/>
                    </a:lnTo>
                    <a:cubicBezTo>
                      <a:pt x="701" y="4732"/>
                      <a:pt x="813" y="4923"/>
                      <a:pt x="908" y="5130"/>
                    </a:cubicBezTo>
                    <a:lnTo>
                      <a:pt x="972" y="5225"/>
                    </a:lnTo>
                    <a:cubicBezTo>
                      <a:pt x="972" y="5225"/>
                      <a:pt x="876" y="5958"/>
                      <a:pt x="733" y="6817"/>
                    </a:cubicBezTo>
                    <a:cubicBezTo>
                      <a:pt x="923" y="6761"/>
                      <a:pt x="1105" y="6698"/>
                      <a:pt x="1290" y="6698"/>
                    </a:cubicBezTo>
                    <a:cubicBezTo>
                      <a:pt x="1369" y="6698"/>
                      <a:pt x="1448" y="6709"/>
                      <a:pt x="1529" y="6738"/>
                    </a:cubicBezTo>
                    <a:cubicBezTo>
                      <a:pt x="1720" y="6817"/>
                      <a:pt x="1879" y="6945"/>
                      <a:pt x="2022" y="7104"/>
                    </a:cubicBezTo>
                    <a:cubicBezTo>
                      <a:pt x="2512" y="7552"/>
                      <a:pt x="3150" y="7802"/>
                      <a:pt x="3794" y="7802"/>
                    </a:cubicBezTo>
                    <a:cubicBezTo>
                      <a:pt x="3883" y="7802"/>
                      <a:pt x="3971" y="7798"/>
                      <a:pt x="4060" y="7788"/>
                    </a:cubicBezTo>
                    <a:cubicBezTo>
                      <a:pt x="4824" y="7677"/>
                      <a:pt x="5445" y="7167"/>
                      <a:pt x="5699" y="6451"/>
                    </a:cubicBezTo>
                    <a:cubicBezTo>
                      <a:pt x="5779" y="6133"/>
                      <a:pt x="5827" y="5798"/>
                      <a:pt x="5827" y="5464"/>
                    </a:cubicBezTo>
                    <a:cubicBezTo>
                      <a:pt x="5858" y="4477"/>
                      <a:pt x="5874" y="3490"/>
                      <a:pt x="5922" y="2504"/>
                    </a:cubicBezTo>
                    <a:cubicBezTo>
                      <a:pt x="5922" y="2360"/>
                      <a:pt x="5922" y="2201"/>
                      <a:pt x="5906" y="2058"/>
                    </a:cubicBezTo>
                    <a:cubicBezTo>
                      <a:pt x="5270" y="2106"/>
                      <a:pt x="4633" y="2201"/>
                      <a:pt x="4012" y="2344"/>
                    </a:cubicBezTo>
                    <a:lnTo>
                      <a:pt x="3789" y="2137"/>
                    </a:lnTo>
                    <a:lnTo>
                      <a:pt x="3710" y="2074"/>
                    </a:lnTo>
                    <a:cubicBezTo>
                      <a:pt x="3710" y="2074"/>
                      <a:pt x="3694" y="2074"/>
                      <a:pt x="3694" y="2058"/>
                    </a:cubicBezTo>
                    <a:lnTo>
                      <a:pt x="3646" y="2026"/>
                    </a:lnTo>
                    <a:cubicBezTo>
                      <a:pt x="3455" y="1867"/>
                      <a:pt x="3184" y="1644"/>
                      <a:pt x="2882" y="1421"/>
                    </a:cubicBezTo>
                    <a:lnTo>
                      <a:pt x="2802" y="1358"/>
                    </a:lnTo>
                    <a:cubicBezTo>
                      <a:pt x="2707" y="1278"/>
                      <a:pt x="2611" y="1214"/>
                      <a:pt x="2516" y="1135"/>
                    </a:cubicBezTo>
                    <a:lnTo>
                      <a:pt x="2357" y="1023"/>
                    </a:lnTo>
                    <a:cubicBezTo>
                      <a:pt x="2197" y="912"/>
                      <a:pt x="2054" y="800"/>
                      <a:pt x="1895" y="705"/>
                    </a:cubicBezTo>
                    <a:cubicBezTo>
                      <a:pt x="1784" y="625"/>
                      <a:pt x="1688" y="562"/>
                      <a:pt x="1593" y="498"/>
                    </a:cubicBezTo>
                    <a:lnTo>
                      <a:pt x="1513" y="450"/>
                    </a:lnTo>
                    <a:cubicBezTo>
                      <a:pt x="1402" y="387"/>
                      <a:pt x="1306" y="323"/>
                      <a:pt x="1195" y="259"/>
                    </a:cubicBezTo>
                    <a:lnTo>
                      <a:pt x="1083" y="196"/>
                    </a:lnTo>
                    <a:lnTo>
                      <a:pt x="940" y="132"/>
                    </a:lnTo>
                    <a:lnTo>
                      <a:pt x="876" y="100"/>
                    </a:lnTo>
                    <a:cubicBezTo>
                      <a:pt x="813" y="68"/>
                      <a:pt x="765" y="36"/>
                      <a:pt x="701" y="20"/>
                    </a:cubicBezTo>
                    <a:lnTo>
                      <a:pt x="669" y="20"/>
                    </a:lnTo>
                    <a:cubicBezTo>
                      <a:pt x="633" y="7"/>
                      <a:pt x="595" y="1"/>
                      <a:pt x="5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204;p55">
                <a:extLst>
                  <a:ext uri="{FF2B5EF4-FFF2-40B4-BE49-F238E27FC236}">
                    <a16:creationId xmlns:a16="http://schemas.microsoft.com/office/drawing/2014/main" id="{295142B8-7537-0180-EEC1-AF5E0C52BD3B}"/>
                  </a:ext>
                </a:extLst>
              </p:cNvPr>
              <p:cNvSpPr/>
              <p:nvPr/>
            </p:nvSpPr>
            <p:spPr>
              <a:xfrm>
                <a:off x="1848550" y="1634825"/>
                <a:ext cx="124600" cy="170800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6832" extrusionOk="0">
                    <a:moveTo>
                      <a:pt x="4553" y="1"/>
                    </a:moveTo>
                    <a:cubicBezTo>
                      <a:pt x="4458" y="17"/>
                      <a:pt x="4362" y="33"/>
                      <a:pt x="4267" y="49"/>
                    </a:cubicBezTo>
                    <a:lnTo>
                      <a:pt x="4171" y="65"/>
                    </a:lnTo>
                    <a:lnTo>
                      <a:pt x="4124" y="80"/>
                    </a:lnTo>
                    <a:lnTo>
                      <a:pt x="4044" y="96"/>
                    </a:lnTo>
                    <a:cubicBezTo>
                      <a:pt x="3598" y="224"/>
                      <a:pt x="3184" y="399"/>
                      <a:pt x="2802" y="653"/>
                    </a:cubicBezTo>
                    <a:cubicBezTo>
                      <a:pt x="2755" y="669"/>
                      <a:pt x="2707" y="701"/>
                      <a:pt x="2675" y="733"/>
                    </a:cubicBezTo>
                    <a:lnTo>
                      <a:pt x="2580" y="797"/>
                    </a:lnTo>
                    <a:lnTo>
                      <a:pt x="2468" y="876"/>
                    </a:lnTo>
                    <a:lnTo>
                      <a:pt x="2357" y="972"/>
                    </a:lnTo>
                    <a:lnTo>
                      <a:pt x="2229" y="1067"/>
                    </a:lnTo>
                    <a:cubicBezTo>
                      <a:pt x="1959" y="1290"/>
                      <a:pt x="1704" y="1545"/>
                      <a:pt x="1481" y="1815"/>
                    </a:cubicBezTo>
                    <a:cubicBezTo>
                      <a:pt x="988" y="1704"/>
                      <a:pt x="494" y="1609"/>
                      <a:pt x="1" y="1561"/>
                    </a:cubicBezTo>
                    <a:lnTo>
                      <a:pt x="1" y="1561"/>
                    </a:lnTo>
                    <a:cubicBezTo>
                      <a:pt x="33" y="2118"/>
                      <a:pt x="112" y="2691"/>
                      <a:pt x="192" y="3232"/>
                    </a:cubicBezTo>
                    <a:cubicBezTo>
                      <a:pt x="287" y="3917"/>
                      <a:pt x="415" y="4601"/>
                      <a:pt x="542" y="5270"/>
                    </a:cubicBezTo>
                    <a:cubicBezTo>
                      <a:pt x="590" y="5620"/>
                      <a:pt x="717" y="5954"/>
                      <a:pt x="940" y="6240"/>
                    </a:cubicBezTo>
                    <a:cubicBezTo>
                      <a:pt x="1211" y="6479"/>
                      <a:pt x="1545" y="6638"/>
                      <a:pt x="1911" y="6686"/>
                    </a:cubicBezTo>
                    <a:cubicBezTo>
                      <a:pt x="2219" y="6781"/>
                      <a:pt x="2545" y="6832"/>
                      <a:pt x="2869" y="6832"/>
                    </a:cubicBezTo>
                    <a:cubicBezTo>
                      <a:pt x="2980" y="6832"/>
                      <a:pt x="3091" y="6826"/>
                      <a:pt x="3200" y="6814"/>
                    </a:cubicBezTo>
                    <a:cubicBezTo>
                      <a:pt x="3280" y="6798"/>
                      <a:pt x="3344" y="6798"/>
                      <a:pt x="3407" y="6766"/>
                    </a:cubicBezTo>
                    <a:cubicBezTo>
                      <a:pt x="3375" y="5779"/>
                      <a:pt x="3375" y="5015"/>
                      <a:pt x="3375" y="5015"/>
                    </a:cubicBezTo>
                    <a:cubicBezTo>
                      <a:pt x="3375" y="5015"/>
                      <a:pt x="3407" y="4983"/>
                      <a:pt x="3423" y="4919"/>
                    </a:cubicBezTo>
                    <a:cubicBezTo>
                      <a:pt x="3439" y="4903"/>
                      <a:pt x="3455" y="4888"/>
                      <a:pt x="3455" y="4872"/>
                    </a:cubicBezTo>
                    <a:cubicBezTo>
                      <a:pt x="3471" y="4840"/>
                      <a:pt x="3471" y="4808"/>
                      <a:pt x="3487" y="4792"/>
                    </a:cubicBezTo>
                    <a:cubicBezTo>
                      <a:pt x="3503" y="4760"/>
                      <a:pt x="3519" y="4728"/>
                      <a:pt x="3535" y="4697"/>
                    </a:cubicBezTo>
                    <a:cubicBezTo>
                      <a:pt x="3646" y="4426"/>
                      <a:pt x="3821" y="4028"/>
                      <a:pt x="3996" y="3566"/>
                    </a:cubicBezTo>
                    <a:cubicBezTo>
                      <a:pt x="4012" y="3550"/>
                      <a:pt x="4028" y="3519"/>
                      <a:pt x="4044" y="3487"/>
                    </a:cubicBezTo>
                    <a:cubicBezTo>
                      <a:pt x="4076" y="3407"/>
                      <a:pt x="4108" y="3312"/>
                      <a:pt x="4124" y="3264"/>
                    </a:cubicBezTo>
                    <a:cubicBezTo>
                      <a:pt x="4155" y="3216"/>
                      <a:pt x="4171" y="3153"/>
                      <a:pt x="4187" y="3105"/>
                    </a:cubicBezTo>
                    <a:lnTo>
                      <a:pt x="4251" y="2946"/>
                    </a:lnTo>
                    <a:cubicBezTo>
                      <a:pt x="4283" y="2866"/>
                      <a:pt x="4315" y="2771"/>
                      <a:pt x="4346" y="2691"/>
                    </a:cubicBezTo>
                    <a:cubicBezTo>
                      <a:pt x="4585" y="2038"/>
                      <a:pt x="4776" y="1370"/>
                      <a:pt x="4935" y="701"/>
                    </a:cubicBezTo>
                    <a:cubicBezTo>
                      <a:pt x="4935" y="653"/>
                      <a:pt x="4951" y="622"/>
                      <a:pt x="4951" y="574"/>
                    </a:cubicBezTo>
                    <a:cubicBezTo>
                      <a:pt x="4951" y="574"/>
                      <a:pt x="4951" y="558"/>
                      <a:pt x="4951" y="558"/>
                    </a:cubicBezTo>
                    <a:cubicBezTo>
                      <a:pt x="4967" y="478"/>
                      <a:pt x="4983" y="399"/>
                      <a:pt x="4983" y="319"/>
                    </a:cubicBezTo>
                    <a:lnTo>
                      <a:pt x="4983" y="287"/>
                    </a:lnTo>
                    <a:cubicBezTo>
                      <a:pt x="4983" y="271"/>
                      <a:pt x="4983" y="271"/>
                      <a:pt x="4983" y="256"/>
                    </a:cubicBezTo>
                    <a:cubicBezTo>
                      <a:pt x="4983" y="112"/>
                      <a:pt x="4888" y="1"/>
                      <a:pt x="47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205;p55">
                <a:extLst>
                  <a:ext uri="{FF2B5EF4-FFF2-40B4-BE49-F238E27FC236}">
                    <a16:creationId xmlns:a16="http://schemas.microsoft.com/office/drawing/2014/main" id="{191C8C4F-2279-B792-C7C8-2EC0B681207E}"/>
                  </a:ext>
                </a:extLst>
              </p:cNvPr>
              <p:cNvSpPr/>
              <p:nvPr/>
            </p:nvSpPr>
            <p:spPr>
              <a:xfrm>
                <a:off x="1687400" y="2046050"/>
                <a:ext cx="87975" cy="59975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2399" extrusionOk="0">
                    <a:moveTo>
                      <a:pt x="3264" y="1"/>
                    </a:moveTo>
                    <a:cubicBezTo>
                      <a:pt x="3244" y="1"/>
                      <a:pt x="3223" y="5"/>
                      <a:pt x="3200" y="10"/>
                    </a:cubicBezTo>
                    <a:cubicBezTo>
                      <a:pt x="2706" y="122"/>
                      <a:pt x="2404" y="663"/>
                      <a:pt x="1926" y="806"/>
                    </a:cubicBezTo>
                    <a:cubicBezTo>
                      <a:pt x="1843" y="832"/>
                      <a:pt x="1757" y="845"/>
                      <a:pt x="1671" y="845"/>
                    </a:cubicBezTo>
                    <a:cubicBezTo>
                      <a:pt x="1492" y="845"/>
                      <a:pt x="1313" y="791"/>
                      <a:pt x="1162" y="695"/>
                    </a:cubicBezTo>
                    <a:cubicBezTo>
                      <a:pt x="992" y="585"/>
                      <a:pt x="634" y="130"/>
                      <a:pt x="369" y="130"/>
                    </a:cubicBezTo>
                    <a:cubicBezTo>
                      <a:pt x="288" y="130"/>
                      <a:pt x="215" y="173"/>
                      <a:pt x="160" y="281"/>
                    </a:cubicBezTo>
                    <a:cubicBezTo>
                      <a:pt x="0" y="615"/>
                      <a:pt x="366" y="1379"/>
                      <a:pt x="494" y="1682"/>
                    </a:cubicBezTo>
                    <a:cubicBezTo>
                      <a:pt x="557" y="1793"/>
                      <a:pt x="589" y="1905"/>
                      <a:pt x="605" y="2032"/>
                    </a:cubicBezTo>
                    <a:cubicBezTo>
                      <a:pt x="605" y="2112"/>
                      <a:pt x="573" y="2207"/>
                      <a:pt x="573" y="2287"/>
                    </a:cubicBezTo>
                    <a:cubicBezTo>
                      <a:pt x="573" y="2318"/>
                      <a:pt x="573" y="2334"/>
                      <a:pt x="573" y="2366"/>
                    </a:cubicBezTo>
                    <a:cubicBezTo>
                      <a:pt x="1751" y="2398"/>
                      <a:pt x="2881" y="2398"/>
                      <a:pt x="2945" y="2398"/>
                    </a:cubicBezTo>
                    <a:cubicBezTo>
                      <a:pt x="3041" y="2382"/>
                      <a:pt x="3136" y="2334"/>
                      <a:pt x="3232" y="2287"/>
                    </a:cubicBezTo>
                    <a:cubicBezTo>
                      <a:pt x="3311" y="2255"/>
                      <a:pt x="3407" y="2191"/>
                      <a:pt x="3518" y="2127"/>
                    </a:cubicBezTo>
                    <a:lnTo>
                      <a:pt x="3518" y="1889"/>
                    </a:lnTo>
                    <a:cubicBezTo>
                      <a:pt x="3518" y="1332"/>
                      <a:pt x="3470" y="790"/>
                      <a:pt x="3423" y="249"/>
                    </a:cubicBezTo>
                    <a:cubicBezTo>
                      <a:pt x="3407" y="217"/>
                      <a:pt x="3407" y="186"/>
                      <a:pt x="3407" y="154"/>
                    </a:cubicBezTo>
                    <a:cubicBezTo>
                      <a:pt x="3407" y="106"/>
                      <a:pt x="3391" y="74"/>
                      <a:pt x="3359" y="42"/>
                    </a:cubicBezTo>
                    <a:cubicBezTo>
                      <a:pt x="3329" y="12"/>
                      <a:pt x="3298" y="1"/>
                      <a:pt x="32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206;p55">
                <a:extLst>
                  <a:ext uri="{FF2B5EF4-FFF2-40B4-BE49-F238E27FC236}">
                    <a16:creationId xmlns:a16="http://schemas.microsoft.com/office/drawing/2014/main" id="{EC62FAD7-705A-6885-87CB-C0C28B5A4C4D}"/>
                  </a:ext>
                </a:extLst>
              </p:cNvPr>
              <p:cNvSpPr/>
              <p:nvPr/>
            </p:nvSpPr>
            <p:spPr>
              <a:xfrm>
                <a:off x="1628900" y="2080675"/>
                <a:ext cx="74450" cy="245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982" extrusionOk="0">
                    <a:moveTo>
                      <a:pt x="1342" y="1"/>
                    </a:moveTo>
                    <a:cubicBezTo>
                      <a:pt x="1297" y="1"/>
                      <a:pt x="1251" y="12"/>
                      <a:pt x="1210" y="42"/>
                    </a:cubicBezTo>
                    <a:cubicBezTo>
                      <a:pt x="1115" y="74"/>
                      <a:pt x="876" y="154"/>
                      <a:pt x="637" y="249"/>
                    </a:cubicBezTo>
                    <a:cubicBezTo>
                      <a:pt x="717" y="313"/>
                      <a:pt x="796" y="376"/>
                      <a:pt x="876" y="424"/>
                    </a:cubicBezTo>
                    <a:cubicBezTo>
                      <a:pt x="605" y="456"/>
                      <a:pt x="351" y="551"/>
                      <a:pt x="144" y="727"/>
                    </a:cubicBezTo>
                    <a:cubicBezTo>
                      <a:pt x="0" y="870"/>
                      <a:pt x="1497" y="949"/>
                      <a:pt x="2913" y="981"/>
                    </a:cubicBezTo>
                    <a:lnTo>
                      <a:pt x="2977" y="981"/>
                    </a:lnTo>
                    <a:cubicBezTo>
                      <a:pt x="2945" y="663"/>
                      <a:pt x="2754" y="392"/>
                      <a:pt x="2468" y="233"/>
                    </a:cubicBezTo>
                    <a:cubicBezTo>
                      <a:pt x="2341" y="170"/>
                      <a:pt x="2205" y="139"/>
                      <a:pt x="2069" y="139"/>
                    </a:cubicBezTo>
                    <a:cubicBezTo>
                      <a:pt x="1861" y="139"/>
                      <a:pt x="1654" y="210"/>
                      <a:pt x="1481" y="345"/>
                    </a:cubicBezTo>
                    <a:cubicBezTo>
                      <a:pt x="1513" y="233"/>
                      <a:pt x="1529" y="58"/>
                      <a:pt x="1417" y="10"/>
                    </a:cubicBezTo>
                    <a:cubicBezTo>
                      <a:pt x="1394" y="4"/>
                      <a:pt x="1368" y="1"/>
                      <a:pt x="13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207;p55">
                <a:extLst>
                  <a:ext uri="{FF2B5EF4-FFF2-40B4-BE49-F238E27FC236}">
                    <a16:creationId xmlns:a16="http://schemas.microsoft.com/office/drawing/2014/main" id="{B2F6B114-F7B3-7889-1341-A7379FFA584A}"/>
                  </a:ext>
                </a:extLst>
              </p:cNvPr>
              <p:cNvSpPr/>
              <p:nvPr/>
            </p:nvSpPr>
            <p:spPr>
              <a:xfrm>
                <a:off x="1848150" y="2006500"/>
                <a:ext cx="89975" cy="95625"/>
              </a:xfrm>
              <a:custGeom>
                <a:avLst/>
                <a:gdLst/>
                <a:ahLst/>
                <a:cxnLst/>
                <a:rect l="l" t="t" r="r" b="b"/>
                <a:pathLst>
                  <a:path w="3599" h="3825" extrusionOk="0">
                    <a:moveTo>
                      <a:pt x="3598" y="1"/>
                    </a:moveTo>
                    <a:lnTo>
                      <a:pt x="3598" y="1"/>
                    </a:lnTo>
                    <a:cubicBezTo>
                      <a:pt x="3487" y="64"/>
                      <a:pt x="3407" y="128"/>
                      <a:pt x="3328" y="239"/>
                    </a:cubicBezTo>
                    <a:cubicBezTo>
                      <a:pt x="3121" y="510"/>
                      <a:pt x="2993" y="860"/>
                      <a:pt x="2771" y="1131"/>
                    </a:cubicBezTo>
                    <a:cubicBezTo>
                      <a:pt x="2532" y="1433"/>
                      <a:pt x="2198" y="1656"/>
                      <a:pt x="1816" y="1736"/>
                    </a:cubicBezTo>
                    <a:cubicBezTo>
                      <a:pt x="1290" y="1863"/>
                      <a:pt x="670" y="1736"/>
                      <a:pt x="256" y="2086"/>
                    </a:cubicBezTo>
                    <a:cubicBezTo>
                      <a:pt x="176" y="2150"/>
                      <a:pt x="96" y="2197"/>
                      <a:pt x="1" y="2261"/>
                    </a:cubicBezTo>
                    <a:cubicBezTo>
                      <a:pt x="112" y="2945"/>
                      <a:pt x="272" y="3709"/>
                      <a:pt x="447" y="3725"/>
                    </a:cubicBezTo>
                    <a:cubicBezTo>
                      <a:pt x="1030" y="3792"/>
                      <a:pt x="1603" y="3825"/>
                      <a:pt x="2183" y="3825"/>
                    </a:cubicBezTo>
                    <a:cubicBezTo>
                      <a:pt x="2299" y="3825"/>
                      <a:pt x="2415" y="3824"/>
                      <a:pt x="2532" y="3821"/>
                    </a:cubicBezTo>
                    <a:lnTo>
                      <a:pt x="3073" y="3821"/>
                    </a:lnTo>
                    <a:cubicBezTo>
                      <a:pt x="3200" y="3821"/>
                      <a:pt x="3296" y="3725"/>
                      <a:pt x="3312" y="3614"/>
                    </a:cubicBezTo>
                    <a:cubicBezTo>
                      <a:pt x="3312" y="3439"/>
                      <a:pt x="3312" y="3280"/>
                      <a:pt x="3296" y="3105"/>
                    </a:cubicBezTo>
                    <a:cubicBezTo>
                      <a:pt x="3296" y="2738"/>
                      <a:pt x="3328" y="2356"/>
                      <a:pt x="3375" y="1990"/>
                    </a:cubicBezTo>
                    <a:cubicBezTo>
                      <a:pt x="3407" y="1783"/>
                      <a:pt x="3439" y="1545"/>
                      <a:pt x="3471" y="1306"/>
                    </a:cubicBezTo>
                    <a:cubicBezTo>
                      <a:pt x="3519" y="892"/>
                      <a:pt x="3567" y="446"/>
                      <a:pt x="35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208;p55">
                <a:extLst>
                  <a:ext uri="{FF2B5EF4-FFF2-40B4-BE49-F238E27FC236}">
                    <a16:creationId xmlns:a16="http://schemas.microsoft.com/office/drawing/2014/main" id="{0C7F0877-0767-D571-D88F-D0927366BA77}"/>
                  </a:ext>
                </a:extLst>
              </p:cNvPr>
              <p:cNvSpPr/>
              <p:nvPr/>
            </p:nvSpPr>
            <p:spPr>
              <a:xfrm>
                <a:off x="1795450" y="1785875"/>
                <a:ext cx="69050" cy="45400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1816" extrusionOk="0">
                    <a:moveTo>
                      <a:pt x="1495" y="0"/>
                    </a:moveTo>
                    <a:cubicBezTo>
                      <a:pt x="799" y="0"/>
                      <a:pt x="1" y="66"/>
                      <a:pt x="40" y="358"/>
                    </a:cubicBezTo>
                    <a:cubicBezTo>
                      <a:pt x="56" y="374"/>
                      <a:pt x="56" y="390"/>
                      <a:pt x="72" y="421"/>
                    </a:cubicBezTo>
                    <a:cubicBezTo>
                      <a:pt x="72" y="437"/>
                      <a:pt x="87" y="453"/>
                      <a:pt x="87" y="469"/>
                    </a:cubicBezTo>
                    <a:cubicBezTo>
                      <a:pt x="406" y="883"/>
                      <a:pt x="740" y="1281"/>
                      <a:pt x="1122" y="1647"/>
                    </a:cubicBezTo>
                    <a:cubicBezTo>
                      <a:pt x="1186" y="1711"/>
                      <a:pt x="1281" y="1774"/>
                      <a:pt x="1377" y="1806"/>
                    </a:cubicBezTo>
                    <a:cubicBezTo>
                      <a:pt x="1404" y="1812"/>
                      <a:pt x="1431" y="1815"/>
                      <a:pt x="1457" y="1815"/>
                    </a:cubicBezTo>
                    <a:cubicBezTo>
                      <a:pt x="1771" y="1815"/>
                      <a:pt x="2026" y="1404"/>
                      <a:pt x="2173" y="1169"/>
                    </a:cubicBezTo>
                    <a:cubicBezTo>
                      <a:pt x="2284" y="994"/>
                      <a:pt x="2411" y="819"/>
                      <a:pt x="2507" y="644"/>
                    </a:cubicBezTo>
                    <a:cubicBezTo>
                      <a:pt x="2587" y="533"/>
                      <a:pt x="2762" y="326"/>
                      <a:pt x="2746" y="183"/>
                    </a:cubicBezTo>
                    <a:cubicBezTo>
                      <a:pt x="2746" y="119"/>
                      <a:pt x="2698" y="87"/>
                      <a:pt x="2650" y="55"/>
                    </a:cubicBezTo>
                    <a:cubicBezTo>
                      <a:pt x="2587" y="39"/>
                      <a:pt x="2523" y="39"/>
                      <a:pt x="2459" y="39"/>
                    </a:cubicBezTo>
                    <a:cubicBezTo>
                      <a:pt x="2341" y="27"/>
                      <a:pt x="1939" y="0"/>
                      <a:pt x="14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209;p55">
                <a:extLst>
                  <a:ext uri="{FF2B5EF4-FFF2-40B4-BE49-F238E27FC236}">
                    <a16:creationId xmlns:a16="http://schemas.microsoft.com/office/drawing/2014/main" id="{831F562B-E91C-5BD9-7475-535E24FA7C32}"/>
                  </a:ext>
                </a:extLst>
              </p:cNvPr>
              <p:cNvSpPr/>
              <p:nvPr/>
            </p:nvSpPr>
            <p:spPr>
              <a:xfrm>
                <a:off x="1831450" y="1829025"/>
                <a:ext cx="1225" cy="13950"/>
              </a:xfrm>
              <a:custGeom>
                <a:avLst/>
                <a:gdLst/>
                <a:ahLst/>
                <a:cxnLst/>
                <a:rect l="l" t="t" r="r" b="b"/>
                <a:pathLst>
                  <a:path w="49" h="558" extrusionOk="0">
                    <a:moveTo>
                      <a:pt x="16" y="1"/>
                    </a:moveTo>
                    <a:cubicBezTo>
                      <a:pt x="0" y="1"/>
                      <a:pt x="0" y="16"/>
                      <a:pt x="0" y="32"/>
                    </a:cubicBezTo>
                    <a:lnTo>
                      <a:pt x="0" y="542"/>
                    </a:lnTo>
                    <a:cubicBezTo>
                      <a:pt x="0" y="542"/>
                      <a:pt x="0" y="558"/>
                      <a:pt x="16" y="558"/>
                    </a:cubicBezTo>
                    <a:cubicBezTo>
                      <a:pt x="32" y="558"/>
                      <a:pt x="32" y="542"/>
                      <a:pt x="48" y="542"/>
                    </a:cubicBezTo>
                    <a:lnTo>
                      <a:pt x="48" y="32"/>
                    </a:lnTo>
                    <a:cubicBezTo>
                      <a:pt x="48" y="16"/>
                      <a:pt x="32" y="1"/>
                      <a:pt x="16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210;p55">
                <a:extLst>
                  <a:ext uri="{FF2B5EF4-FFF2-40B4-BE49-F238E27FC236}">
                    <a16:creationId xmlns:a16="http://schemas.microsoft.com/office/drawing/2014/main" id="{711513C8-57B8-B08C-E43F-AF17EEC6D7D5}"/>
                  </a:ext>
                </a:extLst>
              </p:cNvPr>
              <p:cNvSpPr/>
              <p:nvPr/>
            </p:nvSpPr>
            <p:spPr>
              <a:xfrm>
                <a:off x="1809950" y="1836400"/>
                <a:ext cx="22525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901" h="438" extrusionOk="0">
                    <a:moveTo>
                      <a:pt x="33" y="0"/>
                    </a:moveTo>
                    <a:cubicBezTo>
                      <a:pt x="25" y="0"/>
                      <a:pt x="17" y="8"/>
                      <a:pt x="17" y="24"/>
                    </a:cubicBezTo>
                    <a:cubicBezTo>
                      <a:pt x="1" y="151"/>
                      <a:pt x="65" y="279"/>
                      <a:pt x="192" y="358"/>
                    </a:cubicBezTo>
                    <a:cubicBezTo>
                      <a:pt x="287" y="406"/>
                      <a:pt x="415" y="438"/>
                      <a:pt x="542" y="438"/>
                    </a:cubicBezTo>
                    <a:lnTo>
                      <a:pt x="574" y="422"/>
                    </a:lnTo>
                    <a:cubicBezTo>
                      <a:pt x="654" y="422"/>
                      <a:pt x="717" y="406"/>
                      <a:pt x="781" y="374"/>
                    </a:cubicBezTo>
                    <a:cubicBezTo>
                      <a:pt x="845" y="358"/>
                      <a:pt x="892" y="295"/>
                      <a:pt x="892" y="231"/>
                    </a:cubicBezTo>
                    <a:cubicBezTo>
                      <a:pt x="900" y="223"/>
                      <a:pt x="888" y="219"/>
                      <a:pt x="876" y="219"/>
                    </a:cubicBezTo>
                    <a:cubicBezTo>
                      <a:pt x="864" y="219"/>
                      <a:pt x="853" y="223"/>
                      <a:pt x="860" y="231"/>
                    </a:cubicBezTo>
                    <a:cubicBezTo>
                      <a:pt x="845" y="279"/>
                      <a:pt x="813" y="326"/>
                      <a:pt x="765" y="358"/>
                    </a:cubicBezTo>
                    <a:cubicBezTo>
                      <a:pt x="701" y="374"/>
                      <a:pt x="638" y="390"/>
                      <a:pt x="590" y="390"/>
                    </a:cubicBezTo>
                    <a:cubicBezTo>
                      <a:pt x="565" y="393"/>
                      <a:pt x="541" y="394"/>
                      <a:pt x="518" y="394"/>
                    </a:cubicBezTo>
                    <a:cubicBezTo>
                      <a:pt x="403" y="394"/>
                      <a:pt x="300" y="363"/>
                      <a:pt x="208" y="310"/>
                    </a:cubicBezTo>
                    <a:cubicBezTo>
                      <a:pt x="112" y="247"/>
                      <a:pt x="49" y="135"/>
                      <a:pt x="49" y="24"/>
                    </a:cubicBezTo>
                    <a:cubicBezTo>
                      <a:pt x="49" y="8"/>
                      <a:pt x="41" y="0"/>
                      <a:pt x="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211;p55">
                <a:extLst>
                  <a:ext uri="{FF2B5EF4-FFF2-40B4-BE49-F238E27FC236}">
                    <a16:creationId xmlns:a16="http://schemas.microsoft.com/office/drawing/2014/main" id="{B51AA778-D948-F910-939A-CC49C51A6B4B}"/>
                  </a:ext>
                </a:extLst>
              </p:cNvPr>
              <p:cNvSpPr/>
              <p:nvPr/>
            </p:nvSpPr>
            <p:spPr>
              <a:xfrm>
                <a:off x="1831450" y="1835625"/>
                <a:ext cx="195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781" h="426" extrusionOk="0">
                    <a:moveTo>
                      <a:pt x="738" y="1"/>
                    </a:moveTo>
                    <a:cubicBezTo>
                      <a:pt x="733" y="1"/>
                      <a:pt x="733" y="12"/>
                      <a:pt x="733" y="23"/>
                    </a:cubicBezTo>
                    <a:cubicBezTo>
                      <a:pt x="749" y="134"/>
                      <a:pt x="685" y="246"/>
                      <a:pt x="605" y="310"/>
                    </a:cubicBezTo>
                    <a:cubicBezTo>
                      <a:pt x="526" y="362"/>
                      <a:pt x="425" y="393"/>
                      <a:pt x="330" y="393"/>
                    </a:cubicBezTo>
                    <a:cubicBezTo>
                      <a:pt x="310" y="393"/>
                      <a:pt x="290" y="392"/>
                      <a:pt x="271" y="389"/>
                    </a:cubicBezTo>
                    <a:cubicBezTo>
                      <a:pt x="223" y="389"/>
                      <a:pt x="176" y="373"/>
                      <a:pt x="128" y="357"/>
                    </a:cubicBezTo>
                    <a:cubicBezTo>
                      <a:pt x="80" y="326"/>
                      <a:pt x="48" y="278"/>
                      <a:pt x="32" y="230"/>
                    </a:cubicBezTo>
                    <a:cubicBezTo>
                      <a:pt x="32" y="214"/>
                      <a:pt x="32" y="214"/>
                      <a:pt x="16" y="214"/>
                    </a:cubicBezTo>
                    <a:cubicBezTo>
                      <a:pt x="0" y="214"/>
                      <a:pt x="0" y="230"/>
                      <a:pt x="0" y="230"/>
                    </a:cubicBezTo>
                    <a:cubicBezTo>
                      <a:pt x="16" y="294"/>
                      <a:pt x="48" y="357"/>
                      <a:pt x="96" y="389"/>
                    </a:cubicBezTo>
                    <a:cubicBezTo>
                      <a:pt x="160" y="405"/>
                      <a:pt x="207" y="421"/>
                      <a:pt x="271" y="421"/>
                    </a:cubicBezTo>
                    <a:lnTo>
                      <a:pt x="319" y="421"/>
                    </a:lnTo>
                    <a:cubicBezTo>
                      <a:pt x="338" y="424"/>
                      <a:pt x="357" y="425"/>
                      <a:pt x="375" y="425"/>
                    </a:cubicBezTo>
                    <a:cubicBezTo>
                      <a:pt x="463" y="425"/>
                      <a:pt x="542" y="394"/>
                      <a:pt x="621" y="341"/>
                    </a:cubicBezTo>
                    <a:cubicBezTo>
                      <a:pt x="717" y="262"/>
                      <a:pt x="780" y="150"/>
                      <a:pt x="764" y="23"/>
                    </a:cubicBezTo>
                    <a:cubicBezTo>
                      <a:pt x="764" y="12"/>
                      <a:pt x="764" y="1"/>
                      <a:pt x="759" y="1"/>
                    </a:cubicBezTo>
                    <a:cubicBezTo>
                      <a:pt x="757" y="1"/>
                      <a:pt x="753" y="2"/>
                      <a:pt x="749" y="7"/>
                    </a:cubicBezTo>
                    <a:cubicBezTo>
                      <a:pt x="744" y="2"/>
                      <a:pt x="741" y="1"/>
                      <a:pt x="7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212;p55">
                <a:extLst>
                  <a:ext uri="{FF2B5EF4-FFF2-40B4-BE49-F238E27FC236}">
                    <a16:creationId xmlns:a16="http://schemas.microsoft.com/office/drawing/2014/main" id="{D6AC8641-66F9-AC7D-DA4F-A45FEF82C754}"/>
                  </a:ext>
                </a:extLst>
              </p:cNvPr>
              <p:cNvSpPr/>
              <p:nvPr/>
            </p:nvSpPr>
            <p:spPr>
              <a:xfrm>
                <a:off x="1753050" y="1749850"/>
                <a:ext cx="27875" cy="2390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956" extrusionOk="0">
                    <a:moveTo>
                      <a:pt x="637" y="0"/>
                    </a:moveTo>
                    <a:cubicBezTo>
                      <a:pt x="208" y="0"/>
                      <a:pt x="1" y="509"/>
                      <a:pt x="287" y="812"/>
                    </a:cubicBezTo>
                    <a:cubicBezTo>
                      <a:pt x="387" y="911"/>
                      <a:pt x="509" y="956"/>
                      <a:pt x="628" y="956"/>
                    </a:cubicBezTo>
                    <a:cubicBezTo>
                      <a:pt x="871" y="956"/>
                      <a:pt x="1104" y="771"/>
                      <a:pt x="1115" y="493"/>
                    </a:cubicBezTo>
                    <a:cubicBezTo>
                      <a:pt x="1115" y="223"/>
                      <a:pt x="892" y="0"/>
                      <a:pt x="6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213;p55">
                <a:extLst>
                  <a:ext uri="{FF2B5EF4-FFF2-40B4-BE49-F238E27FC236}">
                    <a16:creationId xmlns:a16="http://schemas.microsoft.com/office/drawing/2014/main" id="{D0605909-8DDF-CC62-0439-CAD5B88F693A}"/>
                  </a:ext>
                </a:extLst>
              </p:cNvPr>
              <p:cNvSpPr/>
              <p:nvPr/>
            </p:nvSpPr>
            <p:spPr>
              <a:xfrm>
                <a:off x="1864075" y="1752225"/>
                <a:ext cx="25500" cy="21500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60" extrusionOk="0">
                    <a:moveTo>
                      <a:pt x="590" y="1"/>
                    </a:moveTo>
                    <a:cubicBezTo>
                      <a:pt x="208" y="1"/>
                      <a:pt x="1" y="462"/>
                      <a:pt x="271" y="733"/>
                    </a:cubicBezTo>
                    <a:cubicBezTo>
                      <a:pt x="359" y="820"/>
                      <a:pt x="468" y="860"/>
                      <a:pt x="576" y="860"/>
                    </a:cubicBezTo>
                    <a:cubicBezTo>
                      <a:pt x="801" y="860"/>
                      <a:pt x="1019" y="689"/>
                      <a:pt x="1019" y="430"/>
                    </a:cubicBezTo>
                    <a:cubicBezTo>
                      <a:pt x="1019" y="192"/>
                      <a:pt x="828" y="1"/>
                      <a:pt x="5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214;p55">
                <a:extLst>
                  <a:ext uri="{FF2B5EF4-FFF2-40B4-BE49-F238E27FC236}">
                    <a16:creationId xmlns:a16="http://schemas.microsoft.com/office/drawing/2014/main" id="{2AE9D0A7-81FE-D82E-BAA2-3A2F9CFBBB33}"/>
                  </a:ext>
                </a:extLst>
              </p:cNvPr>
              <p:cNvSpPr/>
              <p:nvPr/>
            </p:nvSpPr>
            <p:spPr>
              <a:xfrm>
                <a:off x="1701325" y="1764950"/>
                <a:ext cx="44600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1531" extrusionOk="0">
                    <a:moveTo>
                      <a:pt x="1019" y="1"/>
                    </a:moveTo>
                    <a:cubicBezTo>
                      <a:pt x="335" y="1"/>
                      <a:pt x="0" y="829"/>
                      <a:pt x="478" y="1306"/>
                    </a:cubicBezTo>
                    <a:cubicBezTo>
                      <a:pt x="633" y="1461"/>
                      <a:pt x="824" y="1531"/>
                      <a:pt x="1011" y="1531"/>
                    </a:cubicBezTo>
                    <a:cubicBezTo>
                      <a:pt x="1399" y="1531"/>
                      <a:pt x="1772" y="1232"/>
                      <a:pt x="1783" y="781"/>
                    </a:cubicBezTo>
                    <a:cubicBezTo>
                      <a:pt x="1783" y="351"/>
                      <a:pt x="1433" y="1"/>
                      <a:pt x="10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215;p55">
                <a:extLst>
                  <a:ext uri="{FF2B5EF4-FFF2-40B4-BE49-F238E27FC236}">
                    <a16:creationId xmlns:a16="http://schemas.microsoft.com/office/drawing/2014/main" id="{F1387301-6D03-9AA1-F4F9-3DD80C772793}"/>
                  </a:ext>
                </a:extLst>
              </p:cNvPr>
              <p:cNvSpPr/>
              <p:nvPr/>
            </p:nvSpPr>
            <p:spPr>
              <a:xfrm>
                <a:off x="1887950" y="1773725"/>
                <a:ext cx="43000" cy="36775"/>
              </a:xfrm>
              <a:custGeom>
                <a:avLst/>
                <a:gdLst/>
                <a:ahLst/>
                <a:cxnLst/>
                <a:rect l="l" t="t" r="r" b="b"/>
                <a:pathLst>
                  <a:path w="1720" h="1471" extrusionOk="0">
                    <a:moveTo>
                      <a:pt x="988" y="0"/>
                    </a:moveTo>
                    <a:cubicBezTo>
                      <a:pt x="319" y="0"/>
                      <a:pt x="1" y="780"/>
                      <a:pt x="462" y="1242"/>
                    </a:cubicBezTo>
                    <a:cubicBezTo>
                      <a:pt x="615" y="1399"/>
                      <a:pt x="804" y="1470"/>
                      <a:pt x="989" y="1470"/>
                    </a:cubicBezTo>
                    <a:cubicBezTo>
                      <a:pt x="1363" y="1470"/>
                      <a:pt x="1720" y="1180"/>
                      <a:pt x="1720" y="732"/>
                    </a:cubicBezTo>
                    <a:cubicBezTo>
                      <a:pt x="1720" y="334"/>
                      <a:pt x="1386" y="0"/>
                      <a:pt x="9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216;p55">
                <a:extLst>
                  <a:ext uri="{FF2B5EF4-FFF2-40B4-BE49-F238E27FC236}">
                    <a16:creationId xmlns:a16="http://schemas.microsoft.com/office/drawing/2014/main" id="{0E6895AA-3017-2DA4-08F7-9ECCA7FC79D8}"/>
                  </a:ext>
                </a:extLst>
              </p:cNvPr>
              <p:cNvSpPr/>
              <p:nvPr/>
            </p:nvSpPr>
            <p:spPr>
              <a:xfrm>
                <a:off x="1653975" y="1643425"/>
                <a:ext cx="756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4257" extrusionOk="0">
                    <a:moveTo>
                      <a:pt x="346" y="1"/>
                    </a:moveTo>
                    <a:cubicBezTo>
                      <a:pt x="279" y="1"/>
                      <a:pt x="216" y="12"/>
                      <a:pt x="159" y="39"/>
                    </a:cubicBezTo>
                    <a:cubicBezTo>
                      <a:pt x="0" y="962"/>
                      <a:pt x="0" y="2490"/>
                      <a:pt x="987" y="4257"/>
                    </a:cubicBezTo>
                    <a:lnTo>
                      <a:pt x="1306" y="4050"/>
                    </a:lnTo>
                    <a:cubicBezTo>
                      <a:pt x="1926" y="3652"/>
                      <a:pt x="2499" y="3175"/>
                      <a:pt x="3009" y="2633"/>
                    </a:cubicBezTo>
                    <a:lnTo>
                      <a:pt x="2483" y="2586"/>
                    </a:lnTo>
                    <a:cubicBezTo>
                      <a:pt x="2471" y="2590"/>
                      <a:pt x="2457" y="2592"/>
                      <a:pt x="2442" y="2592"/>
                    </a:cubicBezTo>
                    <a:cubicBezTo>
                      <a:pt x="2402" y="2592"/>
                      <a:pt x="2355" y="2577"/>
                      <a:pt x="2308" y="2554"/>
                    </a:cubicBezTo>
                    <a:cubicBezTo>
                      <a:pt x="2245" y="2490"/>
                      <a:pt x="2229" y="2395"/>
                      <a:pt x="2276" y="2315"/>
                    </a:cubicBezTo>
                    <a:cubicBezTo>
                      <a:pt x="2308" y="2235"/>
                      <a:pt x="2372" y="2172"/>
                      <a:pt x="2436" y="2124"/>
                    </a:cubicBezTo>
                    <a:cubicBezTo>
                      <a:pt x="2627" y="1981"/>
                      <a:pt x="2818" y="1869"/>
                      <a:pt x="3025" y="1774"/>
                    </a:cubicBezTo>
                    <a:lnTo>
                      <a:pt x="2292" y="1710"/>
                    </a:lnTo>
                    <a:cubicBezTo>
                      <a:pt x="2213" y="1710"/>
                      <a:pt x="2117" y="1694"/>
                      <a:pt x="2101" y="1615"/>
                    </a:cubicBezTo>
                    <a:cubicBezTo>
                      <a:pt x="2085" y="1535"/>
                      <a:pt x="2181" y="1456"/>
                      <a:pt x="2261" y="1424"/>
                    </a:cubicBezTo>
                    <a:cubicBezTo>
                      <a:pt x="2436" y="1360"/>
                      <a:pt x="2627" y="1280"/>
                      <a:pt x="2818" y="1233"/>
                    </a:cubicBezTo>
                    <a:cubicBezTo>
                      <a:pt x="2595" y="994"/>
                      <a:pt x="2324" y="803"/>
                      <a:pt x="2022" y="660"/>
                    </a:cubicBezTo>
                    <a:cubicBezTo>
                      <a:pt x="1815" y="548"/>
                      <a:pt x="1576" y="453"/>
                      <a:pt x="1353" y="373"/>
                    </a:cubicBezTo>
                    <a:cubicBezTo>
                      <a:pt x="1115" y="280"/>
                      <a:pt x="678" y="1"/>
                      <a:pt x="3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217;p55">
                <a:extLst>
                  <a:ext uri="{FF2B5EF4-FFF2-40B4-BE49-F238E27FC236}">
                    <a16:creationId xmlns:a16="http://schemas.microsoft.com/office/drawing/2014/main" id="{8C61961D-1421-AEC0-47DA-BF7BFEDFF465}"/>
                  </a:ext>
                </a:extLst>
              </p:cNvPr>
              <p:cNvSpPr/>
              <p:nvPr/>
            </p:nvSpPr>
            <p:spPr>
              <a:xfrm>
                <a:off x="1901875" y="1648750"/>
                <a:ext cx="70475" cy="109475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4379" extrusionOk="0">
                    <a:moveTo>
                      <a:pt x="2818" y="1"/>
                    </a:moveTo>
                    <a:lnTo>
                      <a:pt x="2802" y="17"/>
                    </a:lnTo>
                    <a:cubicBezTo>
                      <a:pt x="2388" y="176"/>
                      <a:pt x="1991" y="367"/>
                      <a:pt x="1609" y="622"/>
                    </a:cubicBezTo>
                    <a:cubicBezTo>
                      <a:pt x="1195" y="861"/>
                      <a:pt x="797" y="1147"/>
                      <a:pt x="415" y="1465"/>
                    </a:cubicBezTo>
                    <a:cubicBezTo>
                      <a:pt x="367" y="1497"/>
                      <a:pt x="303" y="1577"/>
                      <a:pt x="335" y="1640"/>
                    </a:cubicBezTo>
                    <a:cubicBezTo>
                      <a:pt x="351" y="1688"/>
                      <a:pt x="431" y="1704"/>
                      <a:pt x="494" y="1704"/>
                    </a:cubicBezTo>
                    <a:lnTo>
                      <a:pt x="860" y="1704"/>
                    </a:lnTo>
                    <a:cubicBezTo>
                      <a:pt x="574" y="1911"/>
                      <a:pt x="335" y="2150"/>
                      <a:pt x="112" y="2420"/>
                    </a:cubicBezTo>
                    <a:cubicBezTo>
                      <a:pt x="65" y="2468"/>
                      <a:pt x="1" y="2564"/>
                      <a:pt x="65" y="2627"/>
                    </a:cubicBezTo>
                    <a:cubicBezTo>
                      <a:pt x="88" y="2651"/>
                      <a:pt x="120" y="2665"/>
                      <a:pt x="154" y="2665"/>
                    </a:cubicBezTo>
                    <a:cubicBezTo>
                      <a:pt x="166" y="2665"/>
                      <a:pt x="179" y="2663"/>
                      <a:pt x="192" y="2659"/>
                    </a:cubicBezTo>
                    <a:cubicBezTo>
                      <a:pt x="335" y="2659"/>
                      <a:pt x="478" y="2643"/>
                      <a:pt x="622" y="2596"/>
                    </a:cubicBezTo>
                    <a:lnTo>
                      <a:pt x="622" y="2596"/>
                    </a:lnTo>
                    <a:cubicBezTo>
                      <a:pt x="462" y="2691"/>
                      <a:pt x="335" y="2834"/>
                      <a:pt x="271" y="3009"/>
                    </a:cubicBezTo>
                    <a:cubicBezTo>
                      <a:pt x="733" y="3248"/>
                      <a:pt x="1004" y="3742"/>
                      <a:pt x="1211" y="4219"/>
                    </a:cubicBezTo>
                    <a:cubicBezTo>
                      <a:pt x="1226" y="4283"/>
                      <a:pt x="1258" y="4331"/>
                      <a:pt x="1290" y="4378"/>
                    </a:cubicBezTo>
                    <a:cubicBezTo>
                      <a:pt x="1529" y="3853"/>
                      <a:pt x="2564" y="1513"/>
                      <a:pt x="28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218;p55">
                <a:extLst>
                  <a:ext uri="{FF2B5EF4-FFF2-40B4-BE49-F238E27FC236}">
                    <a16:creationId xmlns:a16="http://schemas.microsoft.com/office/drawing/2014/main" id="{64EA4ABD-1A2A-C5AD-31A8-5E121E13FA6E}"/>
                  </a:ext>
                </a:extLst>
              </p:cNvPr>
              <p:cNvSpPr/>
              <p:nvPr/>
            </p:nvSpPr>
            <p:spPr>
              <a:xfrm>
                <a:off x="1678250" y="1686825"/>
                <a:ext cx="51350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2553" extrusionOk="0">
                    <a:moveTo>
                      <a:pt x="1673" y="0"/>
                    </a:moveTo>
                    <a:cubicBezTo>
                      <a:pt x="1631" y="0"/>
                      <a:pt x="1588" y="2"/>
                      <a:pt x="1544" y="6"/>
                    </a:cubicBezTo>
                    <a:lnTo>
                      <a:pt x="1544" y="22"/>
                    </a:lnTo>
                    <a:cubicBezTo>
                      <a:pt x="1587" y="18"/>
                      <a:pt x="1630" y="16"/>
                      <a:pt x="1672" y="16"/>
                    </a:cubicBezTo>
                    <a:cubicBezTo>
                      <a:pt x="1789" y="16"/>
                      <a:pt x="1905" y="31"/>
                      <a:pt x="2022" y="54"/>
                    </a:cubicBezTo>
                    <a:cubicBezTo>
                      <a:pt x="1815" y="149"/>
                      <a:pt x="1624" y="277"/>
                      <a:pt x="1433" y="420"/>
                    </a:cubicBezTo>
                    <a:cubicBezTo>
                      <a:pt x="1337" y="499"/>
                      <a:pt x="1210" y="595"/>
                      <a:pt x="1258" y="722"/>
                    </a:cubicBezTo>
                    <a:cubicBezTo>
                      <a:pt x="1290" y="818"/>
                      <a:pt x="1417" y="850"/>
                      <a:pt x="1512" y="882"/>
                    </a:cubicBezTo>
                    <a:cubicBezTo>
                      <a:pt x="1624" y="897"/>
                      <a:pt x="1751" y="913"/>
                      <a:pt x="1863" y="913"/>
                    </a:cubicBezTo>
                    <a:lnTo>
                      <a:pt x="2022" y="913"/>
                    </a:lnTo>
                    <a:cubicBezTo>
                      <a:pt x="1449" y="1566"/>
                      <a:pt x="764" y="2123"/>
                      <a:pt x="0" y="2537"/>
                    </a:cubicBezTo>
                    <a:cubicBezTo>
                      <a:pt x="0" y="2553"/>
                      <a:pt x="0" y="2553"/>
                      <a:pt x="0" y="2553"/>
                    </a:cubicBezTo>
                    <a:lnTo>
                      <a:pt x="16" y="2553"/>
                    </a:lnTo>
                    <a:lnTo>
                      <a:pt x="16" y="2537"/>
                    </a:lnTo>
                    <a:cubicBezTo>
                      <a:pt x="780" y="2123"/>
                      <a:pt x="1481" y="1566"/>
                      <a:pt x="2038" y="897"/>
                    </a:cubicBezTo>
                    <a:lnTo>
                      <a:pt x="1879" y="897"/>
                    </a:lnTo>
                    <a:cubicBezTo>
                      <a:pt x="1751" y="897"/>
                      <a:pt x="1640" y="882"/>
                      <a:pt x="1528" y="866"/>
                    </a:cubicBezTo>
                    <a:cubicBezTo>
                      <a:pt x="1433" y="834"/>
                      <a:pt x="1321" y="802"/>
                      <a:pt x="1290" y="722"/>
                    </a:cubicBezTo>
                    <a:cubicBezTo>
                      <a:pt x="1258" y="611"/>
                      <a:pt x="1337" y="531"/>
                      <a:pt x="1449" y="436"/>
                    </a:cubicBezTo>
                    <a:cubicBezTo>
                      <a:pt x="1640" y="293"/>
                      <a:pt x="1831" y="165"/>
                      <a:pt x="2054" y="54"/>
                    </a:cubicBezTo>
                    <a:cubicBezTo>
                      <a:pt x="1922" y="18"/>
                      <a:pt x="1800" y="0"/>
                      <a:pt x="1673" y="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219;p55">
                <a:extLst>
                  <a:ext uri="{FF2B5EF4-FFF2-40B4-BE49-F238E27FC236}">
                    <a16:creationId xmlns:a16="http://schemas.microsoft.com/office/drawing/2014/main" id="{8871791F-4837-CA8B-F733-7AEADEC27D4D}"/>
                  </a:ext>
                </a:extLst>
              </p:cNvPr>
              <p:cNvSpPr/>
              <p:nvPr/>
            </p:nvSpPr>
            <p:spPr>
              <a:xfrm>
                <a:off x="1899900" y="1690950"/>
                <a:ext cx="34650" cy="67275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2691" extrusionOk="0">
                    <a:moveTo>
                      <a:pt x="939" y="0"/>
                    </a:moveTo>
                    <a:cubicBezTo>
                      <a:pt x="908" y="32"/>
                      <a:pt x="0" y="653"/>
                      <a:pt x="144" y="939"/>
                    </a:cubicBezTo>
                    <a:cubicBezTo>
                      <a:pt x="144" y="939"/>
                      <a:pt x="186" y="989"/>
                      <a:pt x="332" y="989"/>
                    </a:cubicBezTo>
                    <a:cubicBezTo>
                      <a:pt x="405" y="989"/>
                      <a:pt x="504" y="976"/>
                      <a:pt x="637" y="939"/>
                    </a:cubicBezTo>
                    <a:lnTo>
                      <a:pt x="637" y="939"/>
                    </a:lnTo>
                    <a:cubicBezTo>
                      <a:pt x="510" y="1019"/>
                      <a:pt x="398" y="1162"/>
                      <a:pt x="350" y="1321"/>
                    </a:cubicBezTo>
                    <a:lnTo>
                      <a:pt x="350" y="1337"/>
                    </a:lnTo>
                    <a:cubicBezTo>
                      <a:pt x="637" y="1465"/>
                      <a:pt x="892" y="1703"/>
                      <a:pt x="1019" y="2006"/>
                    </a:cubicBezTo>
                    <a:cubicBezTo>
                      <a:pt x="1290" y="2531"/>
                      <a:pt x="1385" y="2690"/>
                      <a:pt x="1385" y="2690"/>
                    </a:cubicBezTo>
                    <a:lnTo>
                      <a:pt x="1385" y="2674"/>
                    </a:lnTo>
                    <a:cubicBezTo>
                      <a:pt x="1385" y="2674"/>
                      <a:pt x="1290" y="2515"/>
                      <a:pt x="1019" y="1974"/>
                    </a:cubicBezTo>
                    <a:cubicBezTo>
                      <a:pt x="892" y="1687"/>
                      <a:pt x="653" y="1449"/>
                      <a:pt x="366" y="1305"/>
                    </a:cubicBezTo>
                    <a:cubicBezTo>
                      <a:pt x="430" y="1130"/>
                      <a:pt x="557" y="1003"/>
                      <a:pt x="701" y="908"/>
                    </a:cubicBezTo>
                    <a:lnTo>
                      <a:pt x="701" y="892"/>
                    </a:lnTo>
                    <a:cubicBezTo>
                      <a:pt x="517" y="946"/>
                      <a:pt x="392" y="963"/>
                      <a:pt x="307" y="963"/>
                    </a:cubicBezTo>
                    <a:cubicBezTo>
                      <a:pt x="193" y="963"/>
                      <a:pt x="153" y="933"/>
                      <a:pt x="144" y="923"/>
                    </a:cubicBezTo>
                    <a:cubicBezTo>
                      <a:pt x="16" y="653"/>
                      <a:pt x="939" y="16"/>
                      <a:pt x="939" y="16"/>
                    </a:cubicBezTo>
                    <a:cubicBezTo>
                      <a:pt x="955" y="16"/>
                      <a:pt x="939" y="0"/>
                      <a:pt x="939" y="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220;p55">
                <a:extLst>
                  <a:ext uri="{FF2B5EF4-FFF2-40B4-BE49-F238E27FC236}">
                    <a16:creationId xmlns:a16="http://schemas.microsoft.com/office/drawing/2014/main" id="{F476CADC-5F06-0AB5-4C58-93A21DFBDC3F}"/>
                  </a:ext>
                </a:extLst>
              </p:cNvPr>
              <p:cNvSpPr/>
              <p:nvPr/>
            </p:nvSpPr>
            <p:spPr>
              <a:xfrm>
                <a:off x="1656450" y="1807425"/>
                <a:ext cx="288050" cy="176025"/>
              </a:xfrm>
              <a:custGeom>
                <a:avLst/>
                <a:gdLst/>
                <a:ahLst/>
                <a:cxnLst/>
                <a:rect l="l" t="t" r="r" b="b"/>
                <a:pathLst>
                  <a:path w="11522" h="7041" extrusionOk="0">
                    <a:moveTo>
                      <a:pt x="474" y="0"/>
                    </a:moveTo>
                    <a:cubicBezTo>
                      <a:pt x="463" y="0"/>
                      <a:pt x="453" y="2"/>
                      <a:pt x="442" y="5"/>
                    </a:cubicBezTo>
                    <a:cubicBezTo>
                      <a:pt x="331" y="37"/>
                      <a:pt x="315" y="180"/>
                      <a:pt x="315" y="276"/>
                    </a:cubicBezTo>
                    <a:cubicBezTo>
                      <a:pt x="331" y="467"/>
                      <a:pt x="395" y="642"/>
                      <a:pt x="490" y="817"/>
                    </a:cubicBezTo>
                    <a:cubicBezTo>
                      <a:pt x="441" y="760"/>
                      <a:pt x="385" y="736"/>
                      <a:pt x="329" y="736"/>
                    </a:cubicBezTo>
                    <a:cubicBezTo>
                      <a:pt x="165" y="736"/>
                      <a:pt x="1" y="937"/>
                      <a:pt x="13" y="1103"/>
                    </a:cubicBezTo>
                    <a:cubicBezTo>
                      <a:pt x="29" y="1326"/>
                      <a:pt x="315" y="1549"/>
                      <a:pt x="427" y="1724"/>
                    </a:cubicBezTo>
                    <a:cubicBezTo>
                      <a:pt x="602" y="2058"/>
                      <a:pt x="809" y="2377"/>
                      <a:pt x="1047" y="2679"/>
                    </a:cubicBezTo>
                    <a:cubicBezTo>
                      <a:pt x="1318" y="2982"/>
                      <a:pt x="1620" y="3252"/>
                      <a:pt x="1955" y="3507"/>
                    </a:cubicBezTo>
                    <a:cubicBezTo>
                      <a:pt x="2384" y="3857"/>
                      <a:pt x="2862" y="4191"/>
                      <a:pt x="3339" y="4494"/>
                    </a:cubicBezTo>
                    <a:cubicBezTo>
                      <a:pt x="4677" y="5321"/>
                      <a:pt x="6316" y="5783"/>
                      <a:pt x="7271" y="7040"/>
                    </a:cubicBezTo>
                    <a:cubicBezTo>
                      <a:pt x="8640" y="6101"/>
                      <a:pt x="9738" y="4828"/>
                      <a:pt x="10455" y="3332"/>
                    </a:cubicBezTo>
                    <a:cubicBezTo>
                      <a:pt x="10709" y="2822"/>
                      <a:pt x="10900" y="2281"/>
                      <a:pt x="11298" y="1867"/>
                    </a:cubicBezTo>
                    <a:cubicBezTo>
                      <a:pt x="11410" y="1756"/>
                      <a:pt x="11521" y="1645"/>
                      <a:pt x="11521" y="1501"/>
                    </a:cubicBezTo>
                    <a:cubicBezTo>
                      <a:pt x="11521" y="1405"/>
                      <a:pt x="11413" y="1330"/>
                      <a:pt x="11328" y="1330"/>
                    </a:cubicBezTo>
                    <a:cubicBezTo>
                      <a:pt x="11290" y="1330"/>
                      <a:pt x="11256" y="1345"/>
                      <a:pt x="11239" y="1380"/>
                    </a:cubicBezTo>
                    <a:lnTo>
                      <a:pt x="11239" y="1380"/>
                    </a:lnTo>
                    <a:cubicBezTo>
                      <a:pt x="11298" y="1239"/>
                      <a:pt x="11297" y="1068"/>
                      <a:pt x="11250" y="912"/>
                    </a:cubicBezTo>
                    <a:lnTo>
                      <a:pt x="11250" y="912"/>
                    </a:lnTo>
                    <a:cubicBezTo>
                      <a:pt x="10996" y="1071"/>
                      <a:pt x="10805" y="1310"/>
                      <a:pt x="10566" y="1517"/>
                    </a:cubicBezTo>
                    <a:cubicBezTo>
                      <a:pt x="10359" y="1676"/>
                      <a:pt x="10120" y="1788"/>
                      <a:pt x="9866" y="1883"/>
                    </a:cubicBezTo>
                    <a:cubicBezTo>
                      <a:pt x="8783" y="2301"/>
                      <a:pt x="7646" y="2508"/>
                      <a:pt x="6512" y="2508"/>
                    </a:cubicBezTo>
                    <a:cubicBezTo>
                      <a:pt x="5096" y="2508"/>
                      <a:pt x="3684" y="2185"/>
                      <a:pt x="2384" y="1549"/>
                    </a:cubicBezTo>
                    <a:cubicBezTo>
                      <a:pt x="1748" y="1231"/>
                      <a:pt x="1111" y="817"/>
                      <a:pt x="729" y="196"/>
                    </a:cubicBezTo>
                    <a:cubicBezTo>
                      <a:pt x="672" y="111"/>
                      <a:pt x="564" y="0"/>
                      <a:pt x="4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221;p55">
                <a:extLst>
                  <a:ext uri="{FF2B5EF4-FFF2-40B4-BE49-F238E27FC236}">
                    <a16:creationId xmlns:a16="http://schemas.microsoft.com/office/drawing/2014/main" id="{8CCE3FC1-9696-4FA1-9B59-7A9DAA179DA5}"/>
                  </a:ext>
                </a:extLst>
              </p:cNvPr>
              <p:cNvSpPr/>
              <p:nvPr/>
            </p:nvSpPr>
            <p:spPr>
              <a:xfrm>
                <a:off x="1666700" y="1825450"/>
                <a:ext cx="154425" cy="59125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2365" extrusionOk="0">
                    <a:moveTo>
                      <a:pt x="1" y="0"/>
                    </a:moveTo>
                    <a:cubicBezTo>
                      <a:pt x="685" y="860"/>
                      <a:pt x="1752" y="1306"/>
                      <a:pt x="2786" y="1688"/>
                    </a:cubicBezTo>
                    <a:cubicBezTo>
                      <a:pt x="3665" y="2037"/>
                      <a:pt x="4597" y="2365"/>
                      <a:pt x="5530" y="2365"/>
                    </a:cubicBezTo>
                    <a:cubicBezTo>
                      <a:pt x="5746" y="2365"/>
                      <a:pt x="5961" y="2347"/>
                      <a:pt x="6177" y="2308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793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222;p55">
                <a:extLst>
                  <a:ext uri="{FF2B5EF4-FFF2-40B4-BE49-F238E27FC236}">
                    <a16:creationId xmlns:a16="http://schemas.microsoft.com/office/drawing/2014/main" id="{76848234-073D-8773-2FE5-1F1893841E38}"/>
                  </a:ext>
                </a:extLst>
              </p:cNvPr>
              <p:cNvSpPr/>
              <p:nvPr/>
            </p:nvSpPr>
            <p:spPr>
              <a:xfrm>
                <a:off x="1666300" y="1825050"/>
                <a:ext cx="154425" cy="59700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2388" extrusionOk="0">
                    <a:moveTo>
                      <a:pt x="17" y="0"/>
                    </a:moveTo>
                    <a:cubicBezTo>
                      <a:pt x="1" y="0"/>
                      <a:pt x="1" y="16"/>
                      <a:pt x="17" y="16"/>
                    </a:cubicBezTo>
                    <a:cubicBezTo>
                      <a:pt x="685" y="860"/>
                      <a:pt x="1704" y="1306"/>
                      <a:pt x="2802" y="1719"/>
                    </a:cubicBezTo>
                    <a:cubicBezTo>
                      <a:pt x="3725" y="2070"/>
                      <a:pt x="4633" y="2388"/>
                      <a:pt x="5524" y="2388"/>
                    </a:cubicBezTo>
                    <a:cubicBezTo>
                      <a:pt x="5747" y="2388"/>
                      <a:pt x="5970" y="2356"/>
                      <a:pt x="6177" y="2324"/>
                    </a:cubicBezTo>
                    <a:lnTo>
                      <a:pt x="6177" y="2308"/>
                    </a:lnTo>
                    <a:cubicBezTo>
                      <a:pt x="5962" y="2348"/>
                      <a:pt x="5747" y="2366"/>
                      <a:pt x="5532" y="2366"/>
                    </a:cubicBezTo>
                    <a:cubicBezTo>
                      <a:pt x="4632" y="2366"/>
                      <a:pt x="3727" y="2050"/>
                      <a:pt x="2802" y="1704"/>
                    </a:cubicBezTo>
                    <a:cubicBezTo>
                      <a:pt x="1720" y="1290"/>
                      <a:pt x="685" y="844"/>
                      <a:pt x="33" y="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223;p55">
                <a:extLst>
                  <a:ext uri="{FF2B5EF4-FFF2-40B4-BE49-F238E27FC236}">
                    <a16:creationId xmlns:a16="http://schemas.microsoft.com/office/drawing/2014/main" id="{9335239A-A9E1-6885-704B-DC985DFBECEE}"/>
                  </a:ext>
                </a:extLst>
              </p:cNvPr>
              <p:cNvSpPr/>
              <p:nvPr/>
            </p:nvSpPr>
            <p:spPr>
              <a:xfrm>
                <a:off x="1872825" y="1840175"/>
                <a:ext cx="63700" cy="39325"/>
              </a:xfrm>
              <a:custGeom>
                <a:avLst/>
                <a:gdLst/>
                <a:ahLst/>
                <a:cxnLst/>
                <a:rect l="l" t="t" r="r" b="b"/>
                <a:pathLst>
                  <a:path w="2548" h="1573" extrusionOk="0">
                    <a:moveTo>
                      <a:pt x="2548" y="0"/>
                    </a:moveTo>
                    <a:lnTo>
                      <a:pt x="2548" y="0"/>
                    </a:lnTo>
                    <a:cubicBezTo>
                      <a:pt x="1879" y="541"/>
                      <a:pt x="1115" y="987"/>
                      <a:pt x="287" y="1290"/>
                    </a:cubicBezTo>
                    <a:cubicBezTo>
                      <a:pt x="160" y="1321"/>
                      <a:pt x="1" y="1401"/>
                      <a:pt x="1" y="1528"/>
                    </a:cubicBezTo>
                    <a:cubicBezTo>
                      <a:pt x="29" y="1560"/>
                      <a:pt x="67" y="1573"/>
                      <a:pt x="110" y="1573"/>
                    </a:cubicBezTo>
                    <a:cubicBezTo>
                      <a:pt x="264" y="1573"/>
                      <a:pt x="492" y="1412"/>
                      <a:pt x="653" y="1337"/>
                    </a:cubicBezTo>
                    <a:cubicBezTo>
                      <a:pt x="1004" y="1162"/>
                      <a:pt x="1338" y="971"/>
                      <a:pt x="1656" y="748"/>
                    </a:cubicBezTo>
                    <a:cubicBezTo>
                      <a:pt x="1943" y="557"/>
                      <a:pt x="2373" y="287"/>
                      <a:pt x="2548" y="0"/>
                    </a:cubicBezTo>
                    <a:close/>
                  </a:path>
                </a:pathLst>
              </a:custGeom>
              <a:solidFill>
                <a:srgbClr val="F793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224;p55">
                <a:extLst>
                  <a:ext uri="{FF2B5EF4-FFF2-40B4-BE49-F238E27FC236}">
                    <a16:creationId xmlns:a16="http://schemas.microsoft.com/office/drawing/2014/main" id="{6A843CCB-BE84-7C4C-4CB6-959FB2470A7D}"/>
                  </a:ext>
                </a:extLst>
              </p:cNvPr>
              <p:cNvSpPr/>
              <p:nvPr/>
            </p:nvSpPr>
            <p:spPr>
              <a:xfrm>
                <a:off x="1872425" y="1840175"/>
                <a:ext cx="645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2580" h="1577" extrusionOk="0">
                    <a:moveTo>
                      <a:pt x="2564" y="0"/>
                    </a:moveTo>
                    <a:cubicBezTo>
                      <a:pt x="1895" y="557"/>
                      <a:pt x="1131" y="987"/>
                      <a:pt x="303" y="1290"/>
                    </a:cubicBezTo>
                    <a:cubicBezTo>
                      <a:pt x="1115" y="1003"/>
                      <a:pt x="1863" y="573"/>
                      <a:pt x="2532" y="48"/>
                    </a:cubicBezTo>
                    <a:lnTo>
                      <a:pt x="2532" y="48"/>
                    </a:lnTo>
                    <a:cubicBezTo>
                      <a:pt x="2309" y="287"/>
                      <a:pt x="2054" y="510"/>
                      <a:pt x="1784" y="669"/>
                    </a:cubicBezTo>
                    <a:lnTo>
                      <a:pt x="1672" y="748"/>
                    </a:lnTo>
                    <a:cubicBezTo>
                      <a:pt x="1354" y="971"/>
                      <a:pt x="1020" y="1162"/>
                      <a:pt x="654" y="1321"/>
                    </a:cubicBezTo>
                    <a:lnTo>
                      <a:pt x="494" y="1401"/>
                    </a:lnTo>
                    <a:cubicBezTo>
                      <a:pt x="366" y="1483"/>
                      <a:pt x="220" y="1564"/>
                      <a:pt x="114" y="1564"/>
                    </a:cubicBezTo>
                    <a:cubicBezTo>
                      <a:pt x="76" y="1564"/>
                      <a:pt x="42" y="1554"/>
                      <a:pt x="17" y="1528"/>
                    </a:cubicBezTo>
                    <a:cubicBezTo>
                      <a:pt x="33" y="1401"/>
                      <a:pt x="176" y="1337"/>
                      <a:pt x="303" y="1290"/>
                    </a:cubicBezTo>
                    <a:lnTo>
                      <a:pt x="303" y="1290"/>
                    </a:lnTo>
                    <a:cubicBezTo>
                      <a:pt x="176" y="1321"/>
                      <a:pt x="17" y="1401"/>
                      <a:pt x="1" y="1544"/>
                    </a:cubicBezTo>
                    <a:cubicBezTo>
                      <a:pt x="33" y="1560"/>
                      <a:pt x="81" y="1576"/>
                      <a:pt x="112" y="1576"/>
                    </a:cubicBezTo>
                    <a:cubicBezTo>
                      <a:pt x="256" y="1560"/>
                      <a:pt x="383" y="1512"/>
                      <a:pt x="510" y="1433"/>
                    </a:cubicBezTo>
                    <a:cubicBezTo>
                      <a:pt x="558" y="1401"/>
                      <a:pt x="606" y="1369"/>
                      <a:pt x="669" y="1353"/>
                    </a:cubicBezTo>
                    <a:cubicBezTo>
                      <a:pt x="1020" y="1194"/>
                      <a:pt x="1354" y="1003"/>
                      <a:pt x="1672" y="780"/>
                    </a:cubicBezTo>
                    <a:lnTo>
                      <a:pt x="1784" y="701"/>
                    </a:lnTo>
                    <a:cubicBezTo>
                      <a:pt x="2086" y="526"/>
                      <a:pt x="2357" y="287"/>
                      <a:pt x="2580" y="16"/>
                    </a:cubicBezTo>
                    <a:lnTo>
                      <a:pt x="2580" y="0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225;p55">
                <a:extLst>
                  <a:ext uri="{FF2B5EF4-FFF2-40B4-BE49-F238E27FC236}">
                    <a16:creationId xmlns:a16="http://schemas.microsoft.com/office/drawing/2014/main" id="{FEEF026D-D87E-278D-3B94-3127D7A053A8}"/>
                  </a:ext>
                </a:extLst>
              </p:cNvPr>
              <p:cNvSpPr/>
              <p:nvPr/>
            </p:nvSpPr>
            <p:spPr>
              <a:xfrm>
                <a:off x="1835425" y="1855300"/>
                <a:ext cx="101100" cy="68450"/>
              </a:xfrm>
              <a:custGeom>
                <a:avLst/>
                <a:gdLst/>
                <a:ahLst/>
                <a:cxnLst/>
                <a:rect l="l" t="t" r="r" b="b"/>
                <a:pathLst>
                  <a:path w="4044" h="2738" extrusionOk="0">
                    <a:moveTo>
                      <a:pt x="4044" y="0"/>
                    </a:moveTo>
                    <a:lnTo>
                      <a:pt x="4044" y="0"/>
                    </a:lnTo>
                    <a:cubicBezTo>
                      <a:pt x="3232" y="907"/>
                      <a:pt x="2340" y="1862"/>
                      <a:pt x="1" y="2738"/>
                    </a:cubicBezTo>
                    <a:lnTo>
                      <a:pt x="2070" y="2388"/>
                    </a:lnTo>
                    <a:cubicBezTo>
                      <a:pt x="2754" y="1608"/>
                      <a:pt x="3423" y="812"/>
                      <a:pt x="4044" y="0"/>
                    </a:cubicBezTo>
                    <a:close/>
                  </a:path>
                </a:pathLst>
              </a:custGeom>
              <a:solidFill>
                <a:srgbClr val="F793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226;p55">
                <a:extLst>
                  <a:ext uri="{FF2B5EF4-FFF2-40B4-BE49-F238E27FC236}">
                    <a16:creationId xmlns:a16="http://schemas.microsoft.com/office/drawing/2014/main" id="{6EA2352D-D22D-D4BE-2B1C-E499085DEC12}"/>
                  </a:ext>
                </a:extLst>
              </p:cNvPr>
              <p:cNvSpPr/>
              <p:nvPr/>
            </p:nvSpPr>
            <p:spPr>
              <a:xfrm>
                <a:off x="1835425" y="1855300"/>
                <a:ext cx="101100" cy="68850"/>
              </a:xfrm>
              <a:custGeom>
                <a:avLst/>
                <a:gdLst/>
                <a:ahLst/>
                <a:cxnLst/>
                <a:rect l="l" t="t" r="r" b="b"/>
                <a:pathLst>
                  <a:path w="4044" h="2754" extrusionOk="0">
                    <a:moveTo>
                      <a:pt x="4028" y="0"/>
                    </a:moveTo>
                    <a:cubicBezTo>
                      <a:pt x="3248" y="876"/>
                      <a:pt x="2340" y="1862"/>
                      <a:pt x="1" y="2738"/>
                    </a:cubicBezTo>
                    <a:lnTo>
                      <a:pt x="1" y="2754"/>
                    </a:lnTo>
                    <a:cubicBezTo>
                      <a:pt x="2213" y="1926"/>
                      <a:pt x="3136" y="1003"/>
                      <a:pt x="3900" y="175"/>
                    </a:cubicBezTo>
                    <a:lnTo>
                      <a:pt x="3900" y="175"/>
                    </a:lnTo>
                    <a:cubicBezTo>
                      <a:pt x="3375" y="860"/>
                      <a:pt x="2770" y="1592"/>
                      <a:pt x="2070" y="2388"/>
                    </a:cubicBezTo>
                    <a:cubicBezTo>
                      <a:pt x="2850" y="1528"/>
                      <a:pt x="3502" y="748"/>
                      <a:pt x="4044" y="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227;p55">
                <a:extLst>
                  <a:ext uri="{FF2B5EF4-FFF2-40B4-BE49-F238E27FC236}">
                    <a16:creationId xmlns:a16="http://schemas.microsoft.com/office/drawing/2014/main" id="{FD811F49-F813-AC84-7E32-C0A950378B63}"/>
                  </a:ext>
                </a:extLst>
              </p:cNvPr>
              <p:cNvSpPr/>
              <p:nvPr/>
            </p:nvSpPr>
            <p:spPr>
              <a:xfrm>
                <a:off x="1661925" y="1842550"/>
                <a:ext cx="94725" cy="60125"/>
              </a:xfrm>
              <a:custGeom>
                <a:avLst/>
                <a:gdLst/>
                <a:ahLst/>
                <a:cxnLst/>
                <a:rect l="l" t="t" r="r" b="b"/>
                <a:pathLst>
                  <a:path w="3789" h="2405" extrusionOk="0">
                    <a:moveTo>
                      <a:pt x="1" y="1"/>
                    </a:moveTo>
                    <a:cubicBezTo>
                      <a:pt x="972" y="1195"/>
                      <a:pt x="2293" y="2038"/>
                      <a:pt x="3789" y="2404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793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228;p55">
                <a:extLst>
                  <a:ext uri="{FF2B5EF4-FFF2-40B4-BE49-F238E27FC236}">
                    <a16:creationId xmlns:a16="http://schemas.microsoft.com/office/drawing/2014/main" id="{BE43CFD3-1810-0D5F-8FC8-AFB1C149B1A7}"/>
                  </a:ext>
                </a:extLst>
              </p:cNvPr>
              <p:cNvSpPr/>
              <p:nvPr/>
            </p:nvSpPr>
            <p:spPr>
              <a:xfrm>
                <a:off x="1661925" y="1842550"/>
                <a:ext cx="94725" cy="60925"/>
              </a:xfrm>
              <a:custGeom>
                <a:avLst/>
                <a:gdLst/>
                <a:ahLst/>
                <a:cxnLst/>
                <a:rect l="l" t="t" r="r" b="b"/>
                <a:pathLst>
                  <a:path w="3789" h="2437" extrusionOk="0">
                    <a:moveTo>
                      <a:pt x="1" y="1"/>
                    </a:moveTo>
                    <a:lnTo>
                      <a:pt x="1" y="17"/>
                    </a:lnTo>
                    <a:cubicBezTo>
                      <a:pt x="956" y="1210"/>
                      <a:pt x="2293" y="2054"/>
                      <a:pt x="3789" y="2436"/>
                    </a:cubicBezTo>
                    <a:cubicBezTo>
                      <a:pt x="3789" y="2420"/>
                      <a:pt x="3789" y="2420"/>
                      <a:pt x="3789" y="2420"/>
                    </a:cubicBezTo>
                    <a:cubicBezTo>
                      <a:pt x="3789" y="2420"/>
                      <a:pt x="3789" y="2404"/>
                      <a:pt x="3789" y="2404"/>
                    </a:cubicBezTo>
                    <a:cubicBezTo>
                      <a:pt x="2293" y="2038"/>
                      <a:pt x="972" y="1195"/>
                      <a:pt x="1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229;p55">
                <a:extLst>
                  <a:ext uri="{FF2B5EF4-FFF2-40B4-BE49-F238E27FC236}">
                    <a16:creationId xmlns:a16="http://schemas.microsoft.com/office/drawing/2014/main" id="{B22F55D9-8FB4-6A90-FC0D-F22ED1A4E05D}"/>
                  </a:ext>
                </a:extLst>
              </p:cNvPr>
              <p:cNvSpPr/>
              <p:nvPr/>
            </p:nvSpPr>
            <p:spPr>
              <a:xfrm>
                <a:off x="1924575" y="1651150"/>
                <a:ext cx="6775" cy="3600"/>
              </a:xfrm>
              <a:custGeom>
                <a:avLst/>
                <a:gdLst/>
                <a:ahLst/>
                <a:cxnLst/>
                <a:rect l="l" t="t" r="r" b="b"/>
                <a:pathLst>
                  <a:path w="271" h="144" extrusionOk="0">
                    <a:moveTo>
                      <a:pt x="271" y="0"/>
                    </a:moveTo>
                    <a:cubicBezTo>
                      <a:pt x="159" y="16"/>
                      <a:pt x="64" y="64"/>
                      <a:pt x="0" y="144"/>
                    </a:cubicBezTo>
                    <a:cubicBezTo>
                      <a:pt x="80" y="80"/>
                      <a:pt x="175" y="16"/>
                      <a:pt x="271" y="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230;p55">
                <a:extLst>
                  <a:ext uri="{FF2B5EF4-FFF2-40B4-BE49-F238E27FC236}">
                    <a16:creationId xmlns:a16="http://schemas.microsoft.com/office/drawing/2014/main" id="{A1FE4B80-AC74-137D-8719-7F485FA9C40A}"/>
                  </a:ext>
                </a:extLst>
              </p:cNvPr>
              <p:cNvSpPr/>
              <p:nvPr/>
            </p:nvSpPr>
            <p:spPr>
              <a:xfrm>
                <a:off x="1919400" y="1658325"/>
                <a:ext cx="52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208" h="160" extrusionOk="0">
                    <a:moveTo>
                      <a:pt x="207" y="0"/>
                    </a:moveTo>
                    <a:cubicBezTo>
                      <a:pt x="128" y="32"/>
                      <a:pt x="64" y="80"/>
                      <a:pt x="0" y="143"/>
                    </a:cubicBezTo>
                    <a:lnTo>
                      <a:pt x="0" y="159"/>
                    </a:lnTo>
                    <a:cubicBezTo>
                      <a:pt x="64" y="96"/>
                      <a:pt x="128" y="48"/>
                      <a:pt x="207" y="16"/>
                    </a:cubicBezTo>
                    <a:lnTo>
                      <a:pt x="207" y="0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231;p55">
                <a:extLst>
                  <a:ext uri="{FF2B5EF4-FFF2-40B4-BE49-F238E27FC236}">
                    <a16:creationId xmlns:a16="http://schemas.microsoft.com/office/drawing/2014/main" id="{E7571B84-C864-25DB-1D22-3E3C8B2BE049}"/>
                  </a:ext>
                </a:extLst>
              </p:cNvPr>
              <p:cNvSpPr/>
              <p:nvPr/>
            </p:nvSpPr>
            <p:spPr>
              <a:xfrm>
                <a:off x="1928550" y="1654725"/>
                <a:ext cx="5600" cy="2425"/>
              </a:xfrm>
              <a:custGeom>
                <a:avLst/>
                <a:gdLst/>
                <a:ahLst/>
                <a:cxnLst/>
                <a:rect l="l" t="t" r="r" b="b"/>
                <a:pathLst>
                  <a:path w="224" h="97" extrusionOk="0">
                    <a:moveTo>
                      <a:pt x="223" y="1"/>
                    </a:moveTo>
                    <a:cubicBezTo>
                      <a:pt x="144" y="1"/>
                      <a:pt x="64" y="33"/>
                      <a:pt x="0" y="80"/>
                    </a:cubicBezTo>
                    <a:lnTo>
                      <a:pt x="0" y="96"/>
                    </a:lnTo>
                    <a:lnTo>
                      <a:pt x="16" y="80"/>
                    </a:lnTo>
                    <a:cubicBezTo>
                      <a:pt x="80" y="33"/>
                      <a:pt x="144" y="1"/>
                      <a:pt x="223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232;p55">
                <a:extLst>
                  <a:ext uri="{FF2B5EF4-FFF2-40B4-BE49-F238E27FC236}">
                    <a16:creationId xmlns:a16="http://schemas.microsoft.com/office/drawing/2014/main" id="{0F67B2E8-9D0D-4253-20BE-BA4160DA2ECE}"/>
                  </a:ext>
                </a:extLst>
              </p:cNvPr>
              <p:cNvSpPr/>
              <p:nvPr/>
            </p:nvSpPr>
            <p:spPr>
              <a:xfrm>
                <a:off x="1860100" y="2022025"/>
                <a:ext cx="440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256" extrusionOk="0">
                    <a:moveTo>
                      <a:pt x="160" y="0"/>
                    </a:moveTo>
                    <a:cubicBezTo>
                      <a:pt x="128" y="80"/>
                      <a:pt x="64" y="160"/>
                      <a:pt x="1" y="239"/>
                    </a:cubicBezTo>
                    <a:lnTo>
                      <a:pt x="16" y="255"/>
                    </a:lnTo>
                    <a:cubicBezTo>
                      <a:pt x="80" y="176"/>
                      <a:pt x="128" y="96"/>
                      <a:pt x="176" y="16"/>
                    </a:cubicBez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233;p55">
                <a:extLst>
                  <a:ext uri="{FF2B5EF4-FFF2-40B4-BE49-F238E27FC236}">
                    <a16:creationId xmlns:a16="http://schemas.microsoft.com/office/drawing/2014/main" id="{43D6EBF3-5EEF-1BF5-A6C4-92841D50D1D2}"/>
                  </a:ext>
                </a:extLst>
              </p:cNvPr>
              <p:cNvSpPr/>
              <p:nvPr/>
            </p:nvSpPr>
            <p:spPr>
              <a:xfrm>
                <a:off x="1866875" y="2011675"/>
                <a:ext cx="2000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80" h="208" extrusionOk="0">
                    <a:moveTo>
                      <a:pt x="80" y="1"/>
                    </a:moveTo>
                    <a:cubicBezTo>
                      <a:pt x="48" y="64"/>
                      <a:pt x="32" y="128"/>
                      <a:pt x="16" y="192"/>
                    </a:cubicBezTo>
                    <a:cubicBezTo>
                      <a:pt x="0" y="192"/>
                      <a:pt x="0" y="208"/>
                      <a:pt x="16" y="208"/>
                    </a:cubicBezTo>
                    <a:lnTo>
                      <a:pt x="80" y="17"/>
                    </a:lnTo>
                    <a:lnTo>
                      <a:pt x="80" y="1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234;p55">
                <a:extLst>
                  <a:ext uri="{FF2B5EF4-FFF2-40B4-BE49-F238E27FC236}">
                    <a16:creationId xmlns:a16="http://schemas.microsoft.com/office/drawing/2014/main" id="{277DCDC1-A7F9-7252-BF2A-B4F377C35F32}"/>
                  </a:ext>
                </a:extLst>
              </p:cNvPr>
              <p:cNvSpPr/>
              <p:nvPr/>
            </p:nvSpPr>
            <p:spPr>
              <a:xfrm>
                <a:off x="1867275" y="2019250"/>
                <a:ext cx="2800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112" h="207" extrusionOk="0">
                    <a:moveTo>
                      <a:pt x="96" y="0"/>
                    </a:moveTo>
                    <a:cubicBezTo>
                      <a:pt x="64" y="64"/>
                      <a:pt x="32" y="127"/>
                      <a:pt x="0" y="191"/>
                    </a:cubicBezTo>
                    <a:lnTo>
                      <a:pt x="16" y="207"/>
                    </a:lnTo>
                    <a:lnTo>
                      <a:pt x="111" y="16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235;p55">
                <a:extLst>
                  <a:ext uri="{FF2B5EF4-FFF2-40B4-BE49-F238E27FC236}">
                    <a16:creationId xmlns:a16="http://schemas.microsoft.com/office/drawing/2014/main" id="{B4A547E3-10D4-A8EF-1D4C-242021BD1ACF}"/>
                  </a:ext>
                </a:extLst>
              </p:cNvPr>
              <p:cNvSpPr/>
              <p:nvPr/>
            </p:nvSpPr>
            <p:spPr>
              <a:xfrm>
                <a:off x="1853725" y="1928500"/>
                <a:ext cx="89175" cy="174725"/>
              </a:xfrm>
              <a:custGeom>
                <a:avLst/>
                <a:gdLst/>
                <a:ahLst/>
                <a:cxnLst/>
                <a:rect l="l" t="t" r="r" b="b"/>
                <a:pathLst>
                  <a:path w="3567" h="6989" extrusionOk="0">
                    <a:moveTo>
                      <a:pt x="1" y="6416"/>
                    </a:moveTo>
                    <a:lnTo>
                      <a:pt x="1" y="6416"/>
                    </a:lnTo>
                    <a:cubicBezTo>
                      <a:pt x="6" y="6451"/>
                      <a:pt x="14" y="6485"/>
                      <a:pt x="25" y="6518"/>
                    </a:cubicBezTo>
                    <a:lnTo>
                      <a:pt x="25" y="6518"/>
                    </a:lnTo>
                    <a:cubicBezTo>
                      <a:pt x="14" y="6484"/>
                      <a:pt x="7" y="6450"/>
                      <a:pt x="1" y="6416"/>
                    </a:cubicBezTo>
                    <a:close/>
                    <a:moveTo>
                      <a:pt x="25" y="6518"/>
                    </a:moveTo>
                    <a:cubicBezTo>
                      <a:pt x="33" y="6543"/>
                      <a:pt x="43" y="6568"/>
                      <a:pt x="54" y="6593"/>
                    </a:cubicBezTo>
                    <a:lnTo>
                      <a:pt x="54" y="6593"/>
                    </a:lnTo>
                    <a:cubicBezTo>
                      <a:pt x="43" y="6569"/>
                      <a:pt x="33" y="6544"/>
                      <a:pt x="25" y="6518"/>
                    </a:cubicBezTo>
                    <a:close/>
                    <a:moveTo>
                      <a:pt x="3503" y="1"/>
                    </a:moveTo>
                    <a:cubicBezTo>
                      <a:pt x="3550" y="1036"/>
                      <a:pt x="3264" y="3789"/>
                      <a:pt x="3121" y="5110"/>
                    </a:cubicBezTo>
                    <a:cubicBezTo>
                      <a:pt x="3089" y="5492"/>
                      <a:pt x="3057" y="5763"/>
                      <a:pt x="3057" y="5843"/>
                    </a:cubicBezTo>
                    <a:cubicBezTo>
                      <a:pt x="3041" y="5986"/>
                      <a:pt x="3041" y="6145"/>
                      <a:pt x="3057" y="6288"/>
                    </a:cubicBezTo>
                    <a:cubicBezTo>
                      <a:pt x="3073" y="6463"/>
                      <a:pt x="3057" y="6638"/>
                      <a:pt x="3025" y="6814"/>
                    </a:cubicBezTo>
                    <a:cubicBezTo>
                      <a:pt x="3005" y="6923"/>
                      <a:pt x="2676" y="6962"/>
                      <a:pt x="2236" y="6962"/>
                    </a:cubicBezTo>
                    <a:cubicBezTo>
                      <a:pt x="1651" y="6962"/>
                      <a:pt x="869" y="6893"/>
                      <a:pt x="351" y="6829"/>
                    </a:cubicBezTo>
                    <a:cubicBezTo>
                      <a:pt x="240" y="6829"/>
                      <a:pt x="160" y="6766"/>
                      <a:pt x="112" y="6686"/>
                    </a:cubicBezTo>
                    <a:cubicBezTo>
                      <a:pt x="89" y="6657"/>
                      <a:pt x="70" y="6626"/>
                      <a:pt x="54" y="6593"/>
                    </a:cubicBezTo>
                    <a:lnTo>
                      <a:pt x="54" y="6593"/>
                    </a:lnTo>
                    <a:cubicBezTo>
                      <a:pt x="72" y="6632"/>
                      <a:pt x="92" y="6668"/>
                      <a:pt x="112" y="6702"/>
                    </a:cubicBezTo>
                    <a:cubicBezTo>
                      <a:pt x="160" y="6798"/>
                      <a:pt x="256" y="6845"/>
                      <a:pt x="367" y="6861"/>
                    </a:cubicBezTo>
                    <a:cubicBezTo>
                      <a:pt x="431" y="6861"/>
                      <a:pt x="1481" y="6989"/>
                      <a:pt x="2261" y="6989"/>
                    </a:cubicBezTo>
                    <a:cubicBezTo>
                      <a:pt x="2691" y="6989"/>
                      <a:pt x="3041" y="6957"/>
                      <a:pt x="3057" y="6814"/>
                    </a:cubicBezTo>
                    <a:cubicBezTo>
                      <a:pt x="3073" y="6638"/>
                      <a:pt x="3089" y="6463"/>
                      <a:pt x="3073" y="6288"/>
                    </a:cubicBezTo>
                    <a:cubicBezTo>
                      <a:pt x="3057" y="6145"/>
                      <a:pt x="3057" y="5986"/>
                      <a:pt x="3073" y="5843"/>
                    </a:cubicBezTo>
                    <a:cubicBezTo>
                      <a:pt x="3073" y="5763"/>
                      <a:pt x="3105" y="5492"/>
                      <a:pt x="3152" y="5110"/>
                    </a:cubicBezTo>
                    <a:cubicBezTo>
                      <a:pt x="3280" y="3789"/>
                      <a:pt x="3566" y="1036"/>
                      <a:pt x="3519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236;p55">
                <a:extLst>
                  <a:ext uri="{FF2B5EF4-FFF2-40B4-BE49-F238E27FC236}">
                    <a16:creationId xmlns:a16="http://schemas.microsoft.com/office/drawing/2014/main" id="{1C31E555-5634-03F1-01CA-C8CDB33F94DE}"/>
                  </a:ext>
                </a:extLst>
              </p:cNvPr>
              <p:cNvSpPr/>
              <p:nvPr/>
            </p:nvSpPr>
            <p:spPr>
              <a:xfrm>
                <a:off x="1907850" y="2086900"/>
                <a:ext cx="2025" cy="15925"/>
              </a:xfrm>
              <a:custGeom>
                <a:avLst/>
                <a:gdLst/>
                <a:ahLst/>
                <a:cxnLst/>
                <a:rect l="l" t="t" r="r" b="b"/>
                <a:pathLst>
                  <a:path w="81" h="637" extrusionOk="0">
                    <a:moveTo>
                      <a:pt x="1" y="0"/>
                    </a:moveTo>
                    <a:lnTo>
                      <a:pt x="1" y="16"/>
                    </a:lnTo>
                    <a:cubicBezTo>
                      <a:pt x="60" y="193"/>
                      <a:pt x="64" y="398"/>
                      <a:pt x="39" y="592"/>
                    </a:cubicBezTo>
                    <a:lnTo>
                      <a:pt x="39" y="592"/>
                    </a:lnTo>
                    <a:cubicBezTo>
                      <a:pt x="80" y="395"/>
                      <a:pt x="77" y="197"/>
                      <a:pt x="17" y="0"/>
                    </a:cubicBezTo>
                    <a:close/>
                    <a:moveTo>
                      <a:pt x="39" y="592"/>
                    </a:moveTo>
                    <a:cubicBezTo>
                      <a:pt x="37" y="602"/>
                      <a:pt x="35" y="611"/>
                      <a:pt x="32" y="621"/>
                    </a:cubicBezTo>
                    <a:cubicBezTo>
                      <a:pt x="32" y="637"/>
                      <a:pt x="32" y="637"/>
                      <a:pt x="32" y="637"/>
                    </a:cubicBezTo>
                    <a:cubicBezTo>
                      <a:pt x="35" y="622"/>
                      <a:pt x="37" y="607"/>
                      <a:pt x="39" y="592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237;p55">
                <a:extLst>
                  <a:ext uri="{FF2B5EF4-FFF2-40B4-BE49-F238E27FC236}">
                    <a16:creationId xmlns:a16="http://schemas.microsoft.com/office/drawing/2014/main" id="{0D30D741-5A6F-729D-5DD3-676E3808043E}"/>
                  </a:ext>
                </a:extLst>
              </p:cNvPr>
              <p:cNvSpPr/>
              <p:nvPr/>
            </p:nvSpPr>
            <p:spPr>
              <a:xfrm>
                <a:off x="1923375" y="2086900"/>
                <a:ext cx="1625" cy="15925"/>
              </a:xfrm>
              <a:custGeom>
                <a:avLst/>
                <a:gdLst/>
                <a:ahLst/>
                <a:cxnLst/>
                <a:rect l="l" t="t" r="r" b="b"/>
                <a:pathLst>
                  <a:path w="65" h="637" extrusionOk="0">
                    <a:moveTo>
                      <a:pt x="0" y="0"/>
                    </a:moveTo>
                    <a:lnTo>
                      <a:pt x="0" y="16"/>
                    </a:lnTo>
                    <a:cubicBezTo>
                      <a:pt x="0" y="80"/>
                      <a:pt x="0" y="159"/>
                      <a:pt x="16" y="239"/>
                    </a:cubicBezTo>
                    <a:cubicBezTo>
                      <a:pt x="32" y="366"/>
                      <a:pt x="32" y="493"/>
                      <a:pt x="16" y="637"/>
                    </a:cubicBezTo>
                    <a:lnTo>
                      <a:pt x="32" y="637"/>
                    </a:lnTo>
                    <a:cubicBezTo>
                      <a:pt x="64" y="493"/>
                      <a:pt x="64" y="366"/>
                      <a:pt x="32" y="239"/>
                    </a:cubicBezTo>
                    <a:cubicBezTo>
                      <a:pt x="32" y="159"/>
                      <a:pt x="16" y="80"/>
                      <a:pt x="16" y="16"/>
                    </a:cubicBez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238;p55">
                <a:extLst>
                  <a:ext uri="{FF2B5EF4-FFF2-40B4-BE49-F238E27FC236}">
                    <a16:creationId xmlns:a16="http://schemas.microsoft.com/office/drawing/2014/main" id="{5F3C9436-2E47-190C-C4CD-7DC122118E21}"/>
                  </a:ext>
                </a:extLst>
              </p:cNvPr>
              <p:cNvSpPr/>
              <p:nvPr/>
            </p:nvSpPr>
            <p:spPr>
              <a:xfrm>
                <a:off x="1632075" y="2088875"/>
                <a:ext cx="70475" cy="15950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638" extrusionOk="0">
                    <a:moveTo>
                      <a:pt x="1322" y="1"/>
                    </a:moveTo>
                    <a:cubicBezTo>
                      <a:pt x="924" y="17"/>
                      <a:pt x="526" y="112"/>
                      <a:pt x="160" y="255"/>
                    </a:cubicBezTo>
                    <a:cubicBezTo>
                      <a:pt x="112" y="271"/>
                      <a:pt x="80" y="303"/>
                      <a:pt x="49" y="319"/>
                    </a:cubicBezTo>
                    <a:cubicBezTo>
                      <a:pt x="17" y="367"/>
                      <a:pt x="1" y="414"/>
                      <a:pt x="33" y="446"/>
                    </a:cubicBezTo>
                    <a:cubicBezTo>
                      <a:pt x="49" y="478"/>
                      <a:pt x="80" y="494"/>
                      <a:pt x="112" y="494"/>
                    </a:cubicBezTo>
                    <a:cubicBezTo>
                      <a:pt x="335" y="558"/>
                      <a:pt x="574" y="590"/>
                      <a:pt x="829" y="590"/>
                    </a:cubicBezTo>
                    <a:lnTo>
                      <a:pt x="1449" y="605"/>
                    </a:lnTo>
                    <a:lnTo>
                      <a:pt x="2802" y="637"/>
                    </a:lnTo>
                    <a:lnTo>
                      <a:pt x="2818" y="605"/>
                    </a:lnTo>
                    <a:lnTo>
                      <a:pt x="2802" y="605"/>
                    </a:lnTo>
                    <a:lnTo>
                      <a:pt x="1465" y="574"/>
                    </a:lnTo>
                    <a:lnTo>
                      <a:pt x="829" y="558"/>
                    </a:lnTo>
                    <a:cubicBezTo>
                      <a:pt x="590" y="558"/>
                      <a:pt x="351" y="542"/>
                      <a:pt x="128" y="478"/>
                    </a:cubicBezTo>
                    <a:cubicBezTo>
                      <a:pt x="96" y="462"/>
                      <a:pt x="64" y="446"/>
                      <a:pt x="49" y="430"/>
                    </a:cubicBezTo>
                    <a:cubicBezTo>
                      <a:pt x="33" y="399"/>
                      <a:pt x="33" y="351"/>
                      <a:pt x="64" y="335"/>
                    </a:cubicBezTo>
                    <a:cubicBezTo>
                      <a:pt x="96" y="303"/>
                      <a:pt x="128" y="287"/>
                      <a:pt x="176" y="271"/>
                    </a:cubicBezTo>
                    <a:cubicBezTo>
                      <a:pt x="542" y="128"/>
                      <a:pt x="940" y="32"/>
                      <a:pt x="1338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239;p55">
                <a:extLst>
                  <a:ext uri="{FF2B5EF4-FFF2-40B4-BE49-F238E27FC236}">
                    <a16:creationId xmlns:a16="http://schemas.microsoft.com/office/drawing/2014/main" id="{1BD44349-A3EF-F859-6974-BCDC04DAA83C}"/>
                  </a:ext>
                </a:extLst>
              </p:cNvPr>
              <p:cNvSpPr/>
              <p:nvPr/>
            </p:nvSpPr>
            <p:spPr>
              <a:xfrm>
                <a:off x="1650400" y="2082600"/>
                <a:ext cx="12350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348" extrusionOk="0">
                    <a:moveTo>
                      <a:pt x="486" y="1"/>
                    </a:moveTo>
                    <a:cubicBezTo>
                      <a:pt x="482" y="1"/>
                      <a:pt x="478" y="5"/>
                      <a:pt x="478" y="13"/>
                    </a:cubicBezTo>
                    <a:cubicBezTo>
                      <a:pt x="318" y="108"/>
                      <a:pt x="159" y="204"/>
                      <a:pt x="0" y="331"/>
                    </a:cubicBezTo>
                    <a:lnTo>
                      <a:pt x="0" y="347"/>
                    </a:lnTo>
                    <a:lnTo>
                      <a:pt x="16" y="347"/>
                    </a:lnTo>
                    <a:cubicBezTo>
                      <a:pt x="159" y="220"/>
                      <a:pt x="318" y="108"/>
                      <a:pt x="493" y="13"/>
                    </a:cubicBezTo>
                    <a:cubicBezTo>
                      <a:pt x="493" y="5"/>
                      <a:pt x="489" y="1"/>
                      <a:pt x="486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240;p55">
                <a:extLst>
                  <a:ext uri="{FF2B5EF4-FFF2-40B4-BE49-F238E27FC236}">
                    <a16:creationId xmlns:a16="http://schemas.microsoft.com/office/drawing/2014/main" id="{97DB3BF2-D265-ADB0-7B05-BBE5149C7449}"/>
                  </a:ext>
                </a:extLst>
              </p:cNvPr>
              <p:cNvSpPr/>
              <p:nvPr/>
            </p:nvSpPr>
            <p:spPr>
              <a:xfrm>
                <a:off x="1643625" y="1845350"/>
                <a:ext cx="19925" cy="108250"/>
              </a:xfrm>
              <a:custGeom>
                <a:avLst/>
                <a:gdLst/>
                <a:ahLst/>
                <a:cxnLst/>
                <a:rect l="l" t="t" r="r" b="b"/>
                <a:pathLst>
                  <a:path w="797" h="4330" extrusionOk="0">
                    <a:moveTo>
                      <a:pt x="780" y="0"/>
                    </a:moveTo>
                    <a:cubicBezTo>
                      <a:pt x="526" y="764"/>
                      <a:pt x="367" y="1544"/>
                      <a:pt x="303" y="2340"/>
                    </a:cubicBezTo>
                    <a:cubicBezTo>
                      <a:pt x="382" y="1560"/>
                      <a:pt x="542" y="780"/>
                      <a:pt x="796" y="16"/>
                    </a:cubicBezTo>
                    <a:cubicBezTo>
                      <a:pt x="796" y="16"/>
                      <a:pt x="796" y="16"/>
                      <a:pt x="796" y="0"/>
                    </a:cubicBezTo>
                    <a:close/>
                    <a:moveTo>
                      <a:pt x="303" y="2340"/>
                    </a:moveTo>
                    <a:lnTo>
                      <a:pt x="303" y="2340"/>
                    </a:lnTo>
                    <a:cubicBezTo>
                      <a:pt x="287" y="2451"/>
                      <a:pt x="271" y="2579"/>
                      <a:pt x="271" y="2706"/>
                    </a:cubicBezTo>
                    <a:cubicBezTo>
                      <a:pt x="239" y="3247"/>
                      <a:pt x="223" y="3820"/>
                      <a:pt x="0" y="4314"/>
                    </a:cubicBezTo>
                    <a:lnTo>
                      <a:pt x="0" y="4330"/>
                    </a:lnTo>
                    <a:lnTo>
                      <a:pt x="16" y="4330"/>
                    </a:lnTo>
                    <a:cubicBezTo>
                      <a:pt x="239" y="3820"/>
                      <a:pt x="255" y="3263"/>
                      <a:pt x="287" y="2722"/>
                    </a:cubicBezTo>
                    <a:cubicBezTo>
                      <a:pt x="287" y="2595"/>
                      <a:pt x="303" y="2467"/>
                      <a:pt x="303" y="234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241;p55">
                <a:extLst>
                  <a:ext uri="{FF2B5EF4-FFF2-40B4-BE49-F238E27FC236}">
                    <a16:creationId xmlns:a16="http://schemas.microsoft.com/office/drawing/2014/main" id="{92768BC4-DC2F-C010-CF4D-C7A98C6140D0}"/>
                  </a:ext>
                </a:extLst>
              </p:cNvPr>
              <p:cNvSpPr/>
              <p:nvPr/>
            </p:nvSpPr>
            <p:spPr>
              <a:xfrm>
                <a:off x="1640850" y="1892300"/>
                <a:ext cx="11550" cy="457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1831" extrusionOk="0">
                    <a:moveTo>
                      <a:pt x="446" y="0"/>
                    </a:moveTo>
                    <a:cubicBezTo>
                      <a:pt x="350" y="621"/>
                      <a:pt x="191" y="1226"/>
                      <a:pt x="0" y="1831"/>
                    </a:cubicBezTo>
                    <a:cubicBezTo>
                      <a:pt x="191" y="1242"/>
                      <a:pt x="350" y="637"/>
                      <a:pt x="462" y="16"/>
                    </a:cubicBezTo>
                    <a:lnTo>
                      <a:pt x="462" y="0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242;p55">
                <a:extLst>
                  <a:ext uri="{FF2B5EF4-FFF2-40B4-BE49-F238E27FC236}">
                    <a16:creationId xmlns:a16="http://schemas.microsoft.com/office/drawing/2014/main" id="{F00A521F-2BBF-570E-1C64-55E7FB9F93FE}"/>
                  </a:ext>
                </a:extLst>
              </p:cNvPr>
              <p:cNvSpPr/>
              <p:nvPr/>
            </p:nvSpPr>
            <p:spPr>
              <a:xfrm>
                <a:off x="1668300" y="1890700"/>
                <a:ext cx="35425" cy="21492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8597" extrusionOk="0">
                    <a:moveTo>
                      <a:pt x="669" y="1"/>
                    </a:moveTo>
                    <a:cubicBezTo>
                      <a:pt x="382" y="749"/>
                      <a:pt x="159" y="1513"/>
                      <a:pt x="32" y="2293"/>
                    </a:cubicBezTo>
                    <a:cubicBezTo>
                      <a:pt x="16" y="2341"/>
                      <a:pt x="0" y="2468"/>
                      <a:pt x="96" y="2500"/>
                    </a:cubicBezTo>
                    <a:lnTo>
                      <a:pt x="175" y="2436"/>
                    </a:lnTo>
                    <a:lnTo>
                      <a:pt x="175" y="2436"/>
                    </a:lnTo>
                    <a:cubicBezTo>
                      <a:pt x="80" y="2675"/>
                      <a:pt x="32" y="2930"/>
                      <a:pt x="32" y="3200"/>
                    </a:cubicBezTo>
                    <a:cubicBezTo>
                      <a:pt x="96" y="3200"/>
                      <a:pt x="175" y="3200"/>
                      <a:pt x="239" y="3152"/>
                    </a:cubicBezTo>
                    <a:lnTo>
                      <a:pt x="239" y="3200"/>
                    </a:lnTo>
                    <a:cubicBezTo>
                      <a:pt x="430" y="5015"/>
                      <a:pt x="526" y="5922"/>
                      <a:pt x="1099" y="7657"/>
                    </a:cubicBezTo>
                    <a:cubicBezTo>
                      <a:pt x="1130" y="7721"/>
                      <a:pt x="1162" y="7784"/>
                      <a:pt x="1194" y="7864"/>
                    </a:cubicBezTo>
                    <a:cubicBezTo>
                      <a:pt x="1290" y="8023"/>
                      <a:pt x="1337" y="8214"/>
                      <a:pt x="1337" y="8405"/>
                    </a:cubicBezTo>
                    <a:cubicBezTo>
                      <a:pt x="1337" y="8469"/>
                      <a:pt x="1353" y="8532"/>
                      <a:pt x="1385" y="8596"/>
                    </a:cubicBezTo>
                    <a:lnTo>
                      <a:pt x="1401" y="8596"/>
                    </a:lnTo>
                    <a:lnTo>
                      <a:pt x="1417" y="8580"/>
                    </a:lnTo>
                    <a:cubicBezTo>
                      <a:pt x="1417" y="8580"/>
                      <a:pt x="1417" y="8580"/>
                      <a:pt x="1417" y="8564"/>
                    </a:cubicBezTo>
                    <a:cubicBezTo>
                      <a:pt x="1385" y="8517"/>
                      <a:pt x="1369" y="8453"/>
                      <a:pt x="1369" y="8389"/>
                    </a:cubicBezTo>
                    <a:cubicBezTo>
                      <a:pt x="1369" y="8198"/>
                      <a:pt x="1321" y="8007"/>
                      <a:pt x="1226" y="7848"/>
                    </a:cubicBezTo>
                    <a:cubicBezTo>
                      <a:pt x="1178" y="7784"/>
                      <a:pt x="1162" y="7705"/>
                      <a:pt x="1130" y="7641"/>
                    </a:cubicBezTo>
                    <a:cubicBezTo>
                      <a:pt x="541" y="5922"/>
                      <a:pt x="446" y="5015"/>
                      <a:pt x="255" y="3200"/>
                    </a:cubicBezTo>
                    <a:lnTo>
                      <a:pt x="255" y="3136"/>
                    </a:lnTo>
                    <a:cubicBezTo>
                      <a:pt x="207" y="3172"/>
                      <a:pt x="159" y="3190"/>
                      <a:pt x="105" y="3190"/>
                    </a:cubicBezTo>
                    <a:cubicBezTo>
                      <a:pt x="87" y="3190"/>
                      <a:pt x="68" y="3188"/>
                      <a:pt x="48" y="3184"/>
                    </a:cubicBezTo>
                    <a:cubicBezTo>
                      <a:pt x="64" y="2914"/>
                      <a:pt x="112" y="2659"/>
                      <a:pt x="207" y="2404"/>
                    </a:cubicBezTo>
                    <a:lnTo>
                      <a:pt x="191" y="2404"/>
                    </a:lnTo>
                    <a:lnTo>
                      <a:pt x="96" y="2484"/>
                    </a:lnTo>
                    <a:cubicBezTo>
                      <a:pt x="16" y="2452"/>
                      <a:pt x="48" y="2341"/>
                      <a:pt x="48" y="2309"/>
                    </a:cubicBezTo>
                    <a:cubicBezTo>
                      <a:pt x="175" y="1529"/>
                      <a:pt x="398" y="765"/>
                      <a:pt x="685" y="17"/>
                    </a:cubicBezTo>
                    <a:lnTo>
                      <a:pt x="685" y="1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243;p55">
                <a:extLst>
                  <a:ext uri="{FF2B5EF4-FFF2-40B4-BE49-F238E27FC236}">
                    <a16:creationId xmlns:a16="http://schemas.microsoft.com/office/drawing/2014/main" id="{38577C46-31DD-0D60-3D62-5E7459AA799D}"/>
                  </a:ext>
                </a:extLst>
              </p:cNvPr>
              <p:cNvSpPr/>
              <p:nvPr/>
            </p:nvSpPr>
            <p:spPr>
              <a:xfrm>
                <a:off x="1709275" y="2092850"/>
                <a:ext cx="4000" cy="12375"/>
              </a:xfrm>
              <a:custGeom>
                <a:avLst/>
                <a:gdLst/>
                <a:ahLst/>
                <a:cxnLst/>
                <a:rect l="l" t="t" r="r" b="b"/>
                <a:pathLst>
                  <a:path w="160" h="495" extrusionOk="0">
                    <a:moveTo>
                      <a:pt x="144" y="1"/>
                    </a:moveTo>
                    <a:cubicBezTo>
                      <a:pt x="49" y="144"/>
                      <a:pt x="1" y="319"/>
                      <a:pt x="17" y="494"/>
                    </a:cubicBezTo>
                    <a:lnTo>
                      <a:pt x="33" y="494"/>
                    </a:lnTo>
                    <a:cubicBezTo>
                      <a:pt x="17" y="319"/>
                      <a:pt x="64" y="144"/>
                      <a:pt x="160" y="17"/>
                    </a:cubicBezTo>
                    <a:lnTo>
                      <a:pt x="160" y="1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244;p55">
                <a:extLst>
                  <a:ext uri="{FF2B5EF4-FFF2-40B4-BE49-F238E27FC236}">
                    <a16:creationId xmlns:a16="http://schemas.microsoft.com/office/drawing/2014/main" id="{E7D2D8F4-D41E-6F8D-92F1-830574BA3D6D}"/>
                  </a:ext>
                </a:extLst>
              </p:cNvPr>
              <p:cNvSpPr/>
              <p:nvPr/>
            </p:nvSpPr>
            <p:spPr>
              <a:xfrm>
                <a:off x="1725600" y="2092050"/>
                <a:ext cx="4000" cy="1435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574" extrusionOk="0">
                    <a:moveTo>
                      <a:pt x="144" y="1"/>
                    </a:moveTo>
                    <a:cubicBezTo>
                      <a:pt x="48" y="176"/>
                      <a:pt x="0" y="383"/>
                      <a:pt x="48" y="574"/>
                    </a:cubicBezTo>
                    <a:lnTo>
                      <a:pt x="64" y="574"/>
                    </a:lnTo>
                    <a:cubicBezTo>
                      <a:pt x="32" y="383"/>
                      <a:pt x="64" y="176"/>
                      <a:pt x="160" y="17"/>
                    </a:cubicBezTo>
                    <a:lnTo>
                      <a:pt x="160" y="1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245;p55">
                <a:extLst>
                  <a:ext uri="{FF2B5EF4-FFF2-40B4-BE49-F238E27FC236}">
                    <a16:creationId xmlns:a16="http://schemas.microsoft.com/office/drawing/2014/main" id="{B8D91847-1EC4-5B18-169A-BCDB6CE6586C}"/>
                  </a:ext>
                </a:extLst>
              </p:cNvPr>
              <p:cNvSpPr/>
              <p:nvPr/>
            </p:nvSpPr>
            <p:spPr>
              <a:xfrm>
                <a:off x="1702925" y="2008900"/>
                <a:ext cx="74025" cy="98300"/>
              </a:xfrm>
              <a:custGeom>
                <a:avLst/>
                <a:gdLst/>
                <a:ahLst/>
                <a:cxnLst/>
                <a:rect l="l" t="t" r="r" b="b"/>
                <a:pathLst>
                  <a:path w="2961" h="3932" extrusionOk="0">
                    <a:moveTo>
                      <a:pt x="2961" y="0"/>
                    </a:moveTo>
                    <a:lnTo>
                      <a:pt x="2945" y="16"/>
                    </a:lnTo>
                    <a:cubicBezTo>
                      <a:pt x="2865" y="1194"/>
                      <a:pt x="2690" y="2388"/>
                      <a:pt x="2451" y="3550"/>
                    </a:cubicBezTo>
                    <a:cubicBezTo>
                      <a:pt x="2451" y="3677"/>
                      <a:pt x="2388" y="3804"/>
                      <a:pt x="2276" y="3884"/>
                    </a:cubicBezTo>
                    <a:cubicBezTo>
                      <a:pt x="2213" y="3916"/>
                      <a:pt x="2149" y="3916"/>
                      <a:pt x="2069" y="3916"/>
                    </a:cubicBezTo>
                    <a:lnTo>
                      <a:pt x="907" y="3884"/>
                    </a:lnTo>
                    <a:lnTo>
                      <a:pt x="96" y="3852"/>
                    </a:lnTo>
                    <a:lnTo>
                      <a:pt x="0" y="3852"/>
                    </a:lnTo>
                    <a:cubicBezTo>
                      <a:pt x="0" y="3868"/>
                      <a:pt x="0" y="3868"/>
                      <a:pt x="0" y="3868"/>
                    </a:cubicBezTo>
                    <a:lnTo>
                      <a:pt x="80" y="3868"/>
                    </a:lnTo>
                    <a:lnTo>
                      <a:pt x="907" y="3900"/>
                    </a:lnTo>
                    <a:lnTo>
                      <a:pt x="2069" y="3932"/>
                    </a:lnTo>
                    <a:lnTo>
                      <a:pt x="2117" y="3932"/>
                    </a:lnTo>
                    <a:cubicBezTo>
                      <a:pt x="2181" y="3932"/>
                      <a:pt x="2229" y="3916"/>
                      <a:pt x="2292" y="3900"/>
                    </a:cubicBezTo>
                    <a:cubicBezTo>
                      <a:pt x="2388" y="3820"/>
                      <a:pt x="2451" y="3693"/>
                      <a:pt x="2467" y="3566"/>
                    </a:cubicBezTo>
                    <a:cubicBezTo>
                      <a:pt x="2706" y="2388"/>
                      <a:pt x="2865" y="1194"/>
                      <a:pt x="2961" y="16"/>
                    </a:cubicBezTo>
                    <a:cubicBezTo>
                      <a:pt x="2961" y="0"/>
                      <a:pt x="2961" y="0"/>
                      <a:pt x="2961" y="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246;p55">
                <a:extLst>
                  <a:ext uri="{FF2B5EF4-FFF2-40B4-BE49-F238E27FC236}">
                    <a16:creationId xmlns:a16="http://schemas.microsoft.com/office/drawing/2014/main" id="{208B2F55-A543-9360-94A0-9C68794D2E58}"/>
                  </a:ext>
                </a:extLst>
              </p:cNvPr>
              <p:cNvSpPr/>
              <p:nvPr/>
            </p:nvSpPr>
            <p:spPr>
              <a:xfrm>
                <a:off x="1760225" y="1947600"/>
                <a:ext cx="127350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5094" h="6352" extrusionOk="0">
                    <a:moveTo>
                      <a:pt x="5062" y="1"/>
                    </a:moveTo>
                    <a:cubicBezTo>
                      <a:pt x="4791" y="1258"/>
                      <a:pt x="4266" y="2452"/>
                      <a:pt x="3518" y="3503"/>
                    </a:cubicBezTo>
                    <a:cubicBezTo>
                      <a:pt x="2643" y="4744"/>
                      <a:pt x="1417" y="5731"/>
                      <a:pt x="0" y="6336"/>
                    </a:cubicBezTo>
                    <a:lnTo>
                      <a:pt x="0" y="6352"/>
                    </a:lnTo>
                    <a:cubicBezTo>
                      <a:pt x="1417" y="5747"/>
                      <a:pt x="2643" y="4776"/>
                      <a:pt x="3534" y="3519"/>
                    </a:cubicBezTo>
                    <a:cubicBezTo>
                      <a:pt x="4282" y="2468"/>
                      <a:pt x="4807" y="1274"/>
                      <a:pt x="5078" y="17"/>
                    </a:cubicBezTo>
                    <a:cubicBezTo>
                      <a:pt x="5078" y="1"/>
                      <a:pt x="5094" y="1"/>
                      <a:pt x="5078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910" name="Google Shape;910;p50">
            <a:extLst>
              <a:ext uri="{FF2B5EF4-FFF2-40B4-BE49-F238E27FC236}">
                <a16:creationId xmlns:a16="http://schemas.microsoft.com/office/drawing/2014/main" id="{9A0E65B8-1F44-F787-64E1-34651E1BC10D}"/>
              </a:ext>
            </a:extLst>
          </p:cNvPr>
          <p:cNvCxnSpPr>
            <a:cxnSpLocks/>
            <a:stCxn id="911" idx="0"/>
            <a:endCxn id="912" idx="6"/>
          </p:cNvCxnSpPr>
          <p:nvPr/>
        </p:nvCxnSpPr>
        <p:spPr>
          <a:xfrm rot="16200000" flipH="1" flipV="1">
            <a:off x="6528263" y="883798"/>
            <a:ext cx="247375" cy="1556275"/>
          </a:xfrm>
          <a:prstGeom prst="bentConnector4">
            <a:avLst>
              <a:gd name="adj1" fmla="val -92410"/>
              <a:gd name="adj2" fmla="val 90734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913" name="Google Shape;913;p50">
            <a:extLst>
              <a:ext uri="{FF2B5EF4-FFF2-40B4-BE49-F238E27FC236}">
                <a16:creationId xmlns:a16="http://schemas.microsoft.com/office/drawing/2014/main" id="{1B472066-6A40-B7F0-AEB6-D67CBCBC18EB}"/>
              </a:ext>
            </a:extLst>
          </p:cNvPr>
          <p:cNvCxnSpPr>
            <a:cxnSpLocks/>
            <a:stCxn id="914" idx="0"/>
            <a:endCxn id="915" idx="4"/>
          </p:cNvCxnSpPr>
          <p:nvPr/>
        </p:nvCxnSpPr>
        <p:spPr>
          <a:xfrm rot="16200000" flipH="1" flipV="1">
            <a:off x="6130539" y="2978457"/>
            <a:ext cx="653340" cy="1809017"/>
          </a:xfrm>
          <a:prstGeom prst="bentConnector5">
            <a:avLst>
              <a:gd name="adj1" fmla="val -34989"/>
              <a:gd name="adj2" fmla="val 70854"/>
              <a:gd name="adj3" fmla="val 134989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916" name="Google Shape;916;p50">
            <a:extLst>
              <a:ext uri="{FF2B5EF4-FFF2-40B4-BE49-F238E27FC236}">
                <a16:creationId xmlns:a16="http://schemas.microsoft.com/office/drawing/2014/main" id="{7AE6EA19-472F-7654-BCD4-126797C2E720}"/>
              </a:ext>
            </a:extLst>
          </p:cNvPr>
          <p:cNvSpPr/>
          <p:nvPr/>
        </p:nvSpPr>
        <p:spPr>
          <a:xfrm>
            <a:off x="3173112" y="1438700"/>
            <a:ext cx="2797800" cy="2797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50">
            <a:extLst>
              <a:ext uri="{FF2B5EF4-FFF2-40B4-BE49-F238E27FC236}">
                <a16:creationId xmlns:a16="http://schemas.microsoft.com/office/drawing/2014/main" id="{BE41CC15-9EBA-5F4C-2EA9-926514183B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500" y="468692"/>
            <a:ext cx="7713000" cy="4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/>
              <a:t>Framework</a:t>
            </a:r>
            <a:r>
              <a:rPr lang="en-US" altLang="zh-TW"/>
              <a:t>-APP</a:t>
            </a:r>
            <a:r>
              <a:rPr lang="en" altLang="zh-TW"/>
              <a:t> (</a:t>
            </a:r>
            <a:r>
              <a:rPr lang="zh-TW" altLang="en-US"/>
              <a:t>廣告行銷</a:t>
            </a:r>
            <a:r>
              <a:rPr lang="en" altLang="zh-TW"/>
              <a:t>)</a:t>
            </a:r>
            <a:endParaRPr/>
          </a:p>
        </p:txBody>
      </p:sp>
      <p:sp>
        <p:nvSpPr>
          <p:cNvPr id="921" name="Google Shape;921;p50">
            <a:extLst>
              <a:ext uri="{FF2B5EF4-FFF2-40B4-BE49-F238E27FC236}">
                <a16:creationId xmlns:a16="http://schemas.microsoft.com/office/drawing/2014/main" id="{ED511C69-838C-4372-7746-FCC5FAACD97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89280" y="1538249"/>
            <a:ext cx="2552175" cy="5190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zh-TW"/>
            </a:br>
            <a:r>
              <a:rPr lang="en-US" altLang="zh-TW" sz="2800"/>
              <a:t>SQL LITE</a:t>
            </a:r>
            <a:br>
              <a:rPr lang="en-US" altLang="zh-TW"/>
            </a:br>
            <a:endParaRPr lang="en"/>
          </a:p>
        </p:txBody>
      </p:sp>
      <p:sp>
        <p:nvSpPr>
          <p:cNvPr id="911" name="Google Shape;911;p50">
            <a:extLst>
              <a:ext uri="{FF2B5EF4-FFF2-40B4-BE49-F238E27FC236}">
                <a16:creationId xmlns:a16="http://schemas.microsoft.com/office/drawing/2014/main" id="{3D9F838A-B3C3-B2FA-86FB-1F1A095FB6AF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6162225" y="1538249"/>
            <a:ext cx="2535726" cy="4737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/>
              <a:t>廣告商</a:t>
            </a:r>
            <a:r>
              <a:rPr lang="en-US" altLang="zh-TW" sz="2800" err="1"/>
              <a:t>PetCare</a:t>
            </a:r>
            <a:endParaRPr lang="zh-TW" altLang="en-US" sz="2800"/>
          </a:p>
        </p:txBody>
      </p:sp>
      <p:sp>
        <p:nvSpPr>
          <p:cNvPr id="914" name="Google Shape;914;p50">
            <a:extLst>
              <a:ext uri="{FF2B5EF4-FFF2-40B4-BE49-F238E27FC236}">
                <a16:creationId xmlns:a16="http://schemas.microsoft.com/office/drawing/2014/main" id="{F1075902-8B74-C0DA-6D75-666B90C69AFD}"/>
              </a:ext>
            </a:extLst>
          </p:cNvPr>
          <p:cNvSpPr txBox="1">
            <a:spLocks noGrp="1"/>
          </p:cNvSpPr>
          <p:nvPr>
            <p:ph type="title" idx="7"/>
          </p:nvPr>
        </p:nvSpPr>
        <p:spPr>
          <a:xfrm>
            <a:off x="6230567" y="3556296"/>
            <a:ext cx="2262300" cy="4737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en"/>
            </a:br>
            <a:r>
              <a:rPr lang="zh-TW" altLang="en-US" sz="2800" b="1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</a:rPr>
              <a:t>使用者</a:t>
            </a:r>
            <a:br>
              <a:rPr lang="en" altLang="zh-TW" sz="2000" b="1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</a:rPr>
            </a:br>
            <a:endParaRPr lang="en"/>
          </a:p>
        </p:txBody>
      </p:sp>
      <p:cxnSp>
        <p:nvCxnSpPr>
          <p:cNvPr id="962" name="Google Shape;962;p50">
            <a:extLst>
              <a:ext uri="{FF2B5EF4-FFF2-40B4-BE49-F238E27FC236}">
                <a16:creationId xmlns:a16="http://schemas.microsoft.com/office/drawing/2014/main" id="{D0FAA12F-8BF0-D384-7DF5-0BED3255FE94}"/>
              </a:ext>
            </a:extLst>
          </p:cNvPr>
          <p:cNvCxnSpPr>
            <a:cxnSpLocks/>
            <a:endCxn id="963" idx="4"/>
          </p:cNvCxnSpPr>
          <p:nvPr/>
        </p:nvCxnSpPr>
        <p:spPr>
          <a:xfrm rot="16200000" flipH="1">
            <a:off x="2336164" y="2940100"/>
            <a:ext cx="653340" cy="1885732"/>
          </a:xfrm>
          <a:prstGeom prst="bentConnector5">
            <a:avLst>
              <a:gd name="adj1" fmla="val -34989"/>
              <a:gd name="adj2" fmla="val 70005"/>
              <a:gd name="adj3" fmla="val 134989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963" name="Google Shape;963;p50">
            <a:extLst>
              <a:ext uri="{FF2B5EF4-FFF2-40B4-BE49-F238E27FC236}">
                <a16:creationId xmlns:a16="http://schemas.microsoft.com/office/drawing/2014/main" id="{35A26326-8CA3-BBC9-1F72-0C9A6958CBA4}"/>
              </a:ext>
            </a:extLst>
          </p:cNvPr>
          <p:cNvSpPr/>
          <p:nvPr/>
        </p:nvSpPr>
        <p:spPr>
          <a:xfrm>
            <a:off x="3229050" y="3456336"/>
            <a:ext cx="753300" cy="75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50">
            <a:extLst>
              <a:ext uri="{FF2B5EF4-FFF2-40B4-BE49-F238E27FC236}">
                <a16:creationId xmlns:a16="http://schemas.microsoft.com/office/drawing/2014/main" id="{54A6F69B-D83F-F894-5074-7FE2FFDF16C5}"/>
              </a:ext>
            </a:extLst>
          </p:cNvPr>
          <p:cNvSpPr/>
          <p:nvPr/>
        </p:nvSpPr>
        <p:spPr>
          <a:xfrm>
            <a:off x="3229050" y="1408961"/>
            <a:ext cx="753300" cy="75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65" name="Google Shape;965;p50">
            <a:extLst>
              <a:ext uri="{FF2B5EF4-FFF2-40B4-BE49-F238E27FC236}">
                <a16:creationId xmlns:a16="http://schemas.microsoft.com/office/drawing/2014/main" id="{AC62BDC3-BEE7-F558-0681-917D44EEC1D6}"/>
              </a:ext>
            </a:extLst>
          </p:cNvPr>
          <p:cNvCxnSpPr>
            <a:cxnSpLocks/>
            <a:stCxn id="921" idx="0"/>
            <a:endCxn id="964" idx="2"/>
          </p:cNvCxnSpPr>
          <p:nvPr/>
        </p:nvCxnSpPr>
        <p:spPr>
          <a:xfrm rot="16200000" flipH="1">
            <a:off x="2423528" y="980089"/>
            <a:ext cx="247362" cy="1363682"/>
          </a:xfrm>
          <a:prstGeom prst="bentConnector4">
            <a:avLst>
              <a:gd name="adj1" fmla="val -92415"/>
              <a:gd name="adj2" fmla="val 9678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966" name="Google Shape;966;p50">
            <a:extLst>
              <a:ext uri="{FF2B5EF4-FFF2-40B4-BE49-F238E27FC236}">
                <a16:creationId xmlns:a16="http://schemas.microsoft.com/office/drawing/2014/main" id="{7913F816-DBFE-CBB9-72C2-34F235BF95A9}"/>
              </a:ext>
            </a:extLst>
          </p:cNvPr>
          <p:cNvGrpSpPr/>
          <p:nvPr/>
        </p:nvGrpSpPr>
        <p:grpSpPr>
          <a:xfrm>
            <a:off x="5120513" y="1408974"/>
            <a:ext cx="753300" cy="753300"/>
            <a:chOff x="5120513" y="1408974"/>
            <a:chExt cx="753300" cy="753300"/>
          </a:xfrm>
        </p:grpSpPr>
        <p:sp>
          <p:nvSpPr>
            <p:cNvPr id="912" name="Google Shape;912;p50">
              <a:extLst>
                <a:ext uri="{FF2B5EF4-FFF2-40B4-BE49-F238E27FC236}">
                  <a16:creationId xmlns:a16="http://schemas.microsoft.com/office/drawing/2014/main" id="{3E2FF307-371B-8B28-9EE3-4E3471627DD5}"/>
                </a:ext>
              </a:extLst>
            </p:cNvPr>
            <p:cNvSpPr/>
            <p:nvPr/>
          </p:nvSpPr>
          <p:spPr>
            <a:xfrm>
              <a:off x="5120513" y="1408974"/>
              <a:ext cx="753300" cy="753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7" name="Google Shape;967;p50">
              <a:extLst>
                <a:ext uri="{FF2B5EF4-FFF2-40B4-BE49-F238E27FC236}">
                  <a16:creationId xmlns:a16="http://schemas.microsoft.com/office/drawing/2014/main" id="{8A270707-E1C1-95D6-5A34-C00CFBCDB7AC}"/>
                </a:ext>
              </a:extLst>
            </p:cNvPr>
            <p:cNvGrpSpPr/>
            <p:nvPr/>
          </p:nvGrpSpPr>
          <p:grpSpPr>
            <a:xfrm>
              <a:off x="5299247" y="1657302"/>
              <a:ext cx="395859" cy="256574"/>
              <a:chOff x="-27728850" y="2382950"/>
              <a:chExt cx="297750" cy="193000"/>
            </a:xfrm>
          </p:grpSpPr>
          <p:sp>
            <p:nvSpPr>
              <p:cNvPr id="968" name="Google Shape;968;p50">
                <a:extLst>
                  <a:ext uri="{FF2B5EF4-FFF2-40B4-BE49-F238E27FC236}">
                    <a16:creationId xmlns:a16="http://schemas.microsoft.com/office/drawing/2014/main" id="{60D9C978-A8D5-833C-232D-7EFB3AD59F24}"/>
                  </a:ext>
                </a:extLst>
              </p:cNvPr>
              <p:cNvSpPr/>
              <p:nvPr/>
            </p:nvSpPr>
            <p:spPr>
              <a:xfrm>
                <a:off x="-27606750" y="2453825"/>
                <a:ext cx="35450" cy="3547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1419" extrusionOk="0">
                    <a:moveTo>
                      <a:pt x="725" y="1"/>
                    </a:moveTo>
                    <a:cubicBezTo>
                      <a:pt x="315" y="1"/>
                      <a:pt x="0" y="316"/>
                      <a:pt x="0" y="694"/>
                    </a:cubicBezTo>
                    <a:cubicBezTo>
                      <a:pt x="0" y="1103"/>
                      <a:pt x="315" y="1419"/>
                      <a:pt x="725" y="1419"/>
                    </a:cubicBezTo>
                    <a:cubicBezTo>
                      <a:pt x="1103" y="1419"/>
                      <a:pt x="1418" y="1103"/>
                      <a:pt x="1418" y="694"/>
                    </a:cubicBezTo>
                    <a:cubicBezTo>
                      <a:pt x="1418" y="316"/>
                      <a:pt x="1103" y="1"/>
                      <a:pt x="7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50">
                <a:extLst>
                  <a:ext uri="{FF2B5EF4-FFF2-40B4-BE49-F238E27FC236}">
                    <a16:creationId xmlns:a16="http://schemas.microsoft.com/office/drawing/2014/main" id="{EE684EA0-7B23-0F0B-48AB-CE65A8311DD8}"/>
                  </a:ext>
                </a:extLst>
              </p:cNvPr>
              <p:cNvSpPr/>
              <p:nvPr/>
            </p:nvSpPr>
            <p:spPr>
              <a:xfrm>
                <a:off x="-27728850" y="2382950"/>
                <a:ext cx="297750" cy="193000"/>
              </a:xfrm>
              <a:custGeom>
                <a:avLst/>
                <a:gdLst/>
                <a:ahLst/>
                <a:cxnLst/>
                <a:rect l="l" t="t" r="r" b="b"/>
                <a:pathLst>
                  <a:path w="11910" h="7720" extrusionOk="0">
                    <a:moveTo>
                      <a:pt x="5955" y="756"/>
                    </a:moveTo>
                    <a:cubicBezTo>
                      <a:pt x="7405" y="756"/>
                      <a:pt x="8791" y="1670"/>
                      <a:pt x="9673" y="2426"/>
                    </a:cubicBezTo>
                    <a:cubicBezTo>
                      <a:pt x="10335" y="3025"/>
                      <a:pt x="10839" y="3592"/>
                      <a:pt x="11091" y="3938"/>
                    </a:cubicBezTo>
                    <a:cubicBezTo>
                      <a:pt x="10524" y="4632"/>
                      <a:pt x="8413" y="7026"/>
                      <a:pt x="5955" y="7026"/>
                    </a:cubicBezTo>
                    <a:cubicBezTo>
                      <a:pt x="4506" y="7026"/>
                      <a:pt x="3120" y="6144"/>
                      <a:pt x="2269" y="5388"/>
                    </a:cubicBezTo>
                    <a:cubicBezTo>
                      <a:pt x="1576" y="4789"/>
                      <a:pt x="1072" y="4190"/>
                      <a:pt x="852" y="3875"/>
                    </a:cubicBezTo>
                    <a:cubicBezTo>
                      <a:pt x="1419" y="3182"/>
                      <a:pt x="3529" y="788"/>
                      <a:pt x="5955" y="756"/>
                    </a:cubicBezTo>
                    <a:close/>
                    <a:moveTo>
                      <a:pt x="5955" y="0"/>
                    </a:moveTo>
                    <a:cubicBezTo>
                      <a:pt x="5199" y="0"/>
                      <a:pt x="4412" y="189"/>
                      <a:pt x="3624" y="567"/>
                    </a:cubicBezTo>
                    <a:cubicBezTo>
                      <a:pt x="2994" y="882"/>
                      <a:pt x="2364" y="1324"/>
                      <a:pt x="1797" y="1828"/>
                    </a:cubicBezTo>
                    <a:cubicBezTo>
                      <a:pt x="757" y="2741"/>
                      <a:pt x="127" y="3623"/>
                      <a:pt x="95" y="3655"/>
                    </a:cubicBezTo>
                    <a:cubicBezTo>
                      <a:pt x="1" y="3781"/>
                      <a:pt x="1" y="3938"/>
                      <a:pt x="95" y="4033"/>
                    </a:cubicBezTo>
                    <a:cubicBezTo>
                      <a:pt x="127" y="4096"/>
                      <a:pt x="757" y="4978"/>
                      <a:pt x="1797" y="5860"/>
                    </a:cubicBezTo>
                    <a:cubicBezTo>
                      <a:pt x="2427" y="6396"/>
                      <a:pt x="2994" y="6805"/>
                      <a:pt x="3624" y="7120"/>
                    </a:cubicBezTo>
                    <a:cubicBezTo>
                      <a:pt x="4412" y="7499"/>
                      <a:pt x="5199" y="7719"/>
                      <a:pt x="5955" y="7719"/>
                    </a:cubicBezTo>
                    <a:cubicBezTo>
                      <a:pt x="6711" y="7719"/>
                      <a:pt x="7499" y="7499"/>
                      <a:pt x="8287" y="7120"/>
                    </a:cubicBezTo>
                    <a:cubicBezTo>
                      <a:pt x="8917" y="6805"/>
                      <a:pt x="9547" y="6364"/>
                      <a:pt x="10145" y="5860"/>
                    </a:cubicBezTo>
                    <a:cubicBezTo>
                      <a:pt x="11154" y="4947"/>
                      <a:pt x="11784" y="4096"/>
                      <a:pt x="11815" y="4033"/>
                    </a:cubicBezTo>
                    <a:cubicBezTo>
                      <a:pt x="11910" y="3938"/>
                      <a:pt x="11910" y="3781"/>
                      <a:pt x="11815" y="3655"/>
                    </a:cubicBezTo>
                    <a:cubicBezTo>
                      <a:pt x="11784" y="3623"/>
                      <a:pt x="11154" y="2710"/>
                      <a:pt x="10145" y="1828"/>
                    </a:cubicBezTo>
                    <a:cubicBezTo>
                      <a:pt x="9515" y="1292"/>
                      <a:pt x="8917" y="882"/>
                      <a:pt x="8287" y="567"/>
                    </a:cubicBezTo>
                    <a:cubicBezTo>
                      <a:pt x="7499" y="189"/>
                      <a:pt x="6711" y="0"/>
                      <a:pt x="59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50">
                <a:extLst>
                  <a:ext uri="{FF2B5EF4-FFF2-40B4-BE49-F238E27FC236}">
                    <a16:creationId xmlns:a16="http://schemas.microsoft.com/office/drawing/2014/main" id="{895FA52B-E3DD-4190-1E8F-F5E3B48CF5BA}"/>
                  </a:ext>
                </a:extLst>
              </p:cNvPr>
              <p:cNvSpPr/>
              <p:nvPr/>
            </p:nvSpPr>
            <p:spPr>
              <a:xfrm>
                <a:off x="-27640625" y="2419175"/>
                <a:ext cx="122100" cy="122100"/>
              </a:xfrm>
              <a:custGeom>
                <a:avLst/>
                <a:gdLst/>
                <a:ahLst/>
                <a:cxnLst/>
                <a:rect l="l" t="t" r="r" b="b"/>
                <a:pathLst>
                  <a:path w="4884" h="4884" extrusionOk="0">
                    <a:moveTo>
                      <a:pt x="2426" y="694"/>
                    </a:moveTo>
                    <a:cubicBezTo>
                      <a:pt x="3403" y="694"/>
                      <a:pt x="4159" y="1481"/>
                      <a:pt x="4159" y="2426"/>
                    </a:cubicBezTo>
                    <a:cubicBezTo>
                      <a:pt x="4159" y="3372"/>
                      <a:pt x="3371" y="4159"/>
                      <a:pt x="2426" y="4159"/>
                    </a:cubicBezTo>
                    <a:cubicBezTo>
                      <a:pt x="1481" y="4159"/>
                      <a:pt x="694" y="3372"/>
                      <a:pt x="694" y="2426"/>
                    </a:cubicBezTo>
                    <a:cubicBezTo>
                      <a:pt x="694" y="1481"/>
                      <a:pt x="1481" y="694"/>
                      <a:pt x="2426" y="694"/>
                    </a:cubicBezTo>
                    <a:close/>
                    <a:moveTo>
                      <a:pt x="2426" y="1"/>
                    </a:moveTo>
                    <a:cubicBezTo>
                      <a:pt x="1103" y="1"/>
                      <a:pt x="0" y="1103"/>
                      <a:pt x="0" y="2426"/>
                    </a:cubicBezTo>
                    <a:cubicBezTo>
                      <a:pt x="0" y="3781"/>
                      <a:pt x="1103" y="4884"/>
                      <a:pt x="2426" y="4884"/>
                    </a:cubicBezTo>
                    <a:cubicBezTo>
                      <a:pt x="3781" y="4884"/>
                      <a:pt x="4884" y="3781"/>
                      <a:pt x="4884" y="2426"/>
                    </a:cubicBezTo>
                    <a:cubicBezTo>
                      <a:pt x="4884" y="1103"/>
                      <a:pt x="3781" y="1"/>
                      <a:pt x="24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71" name="Google Shape;971;p50">
            <a:extLst>
              <a:ext uri="{FF2B5EF4-FFF2-40B4-BE49-F238E27FC236}">
                <a16:creationId xmlns:a16="http://schemas.microsoft.com/office/drawing/2014/main" id="{C54A3FBA-E201-9B7D-0527-FEAFCC8E50B0}"/>
              </a:ext>
            </a:extLst>
          </p:cNvPr>
          <p:cNvSpPr/>
          <p:nvPr/>
        </p:nvSpPr>
        <p:spPr>
          <a:xfrm>
            <a:off x="3406664" y="1587088"/>
            <a:ext cx="398063" cy="397007"/>
          </a:xfrm>
          <a:custGeom>
            <a:avLst/>
            <a:gdLst/>
            <a:ahLst/>
            <a:cxnLst/>
            <a:rect l="l" t="t" r="r" b="b"/>
            <a:pathLst>
              <a:path w="12068" h="12036" extrusionOk="0">
                <a:moveTo>
                  <a:pt x="4222" y="630"/>
                </a:moveTo>
                <a:cubicBezTo>
                  <a:pt x="5010" y="630"/>
                  <a:pt x="5640" y="1292"/>
                  <a:pt x="5640" y="2048"/>
                </a:cubicBezTo>
                <a:lnTo>
                  <a:pt x="5640" y="9767"/>
                </a:lnTo>
                <a:cubicBezTo>
                  <a:pt x="5703" y="10617"/>
                  <a:pt x="5073" y="11311"/>
                  <a:pt x="4285" y="11311"/>
                </a:cubicBezTo>
                <a:cubicBezTo>
                  <a:pt x="3498" y="11311"/>
                  <a:pt x="2868" y="10680"/>
                  <a:pt x="2868" y="9893"/>
                </a:cubicBezTo>
                <a:lnTo>
                  <a:pt x="2868" y="9830"/>
                </a:lnTo>
                <a:cubicBezTo>
                  <a:pt x="3403" y="9767"/>
                  <a:pt x="3907" y="9515"/>
                  <a:pt x="4254" y="9137"/>
                </a:cubicBezTo>
                <a:cubicBezTo>
                  <a:pt x="4380" y="9011"/>
                  <a:pt x="4380" y="8790"/>
                  <a:pt x="4254" y="8633"/>
                </a:cubicBezTo>
                <a:cubicBezTo>
                  <a:pt x="4191" y="8570"/>
                  <a:pt x="4104" y="8538"/>
                  <a:pt x="4014" y="8538"/>
                </a:cubicBezTo>
                <a:cubicBezTo>
                  <a:pt x="3923" y="8538"/>
                  <a:pt x="3829" y="8570"/>
                  <a:pt x="3750" y="8633"/>
                </a:cubicBezTo>
                <a:cubicBezTo>
                  <a:pt x="3435" y="8948"/>
                  <a:pt x="2962" y="9137"/>
                  <a:pt x="2490" y="9137"/>
                </a:cubicBezTo>
                <a:cubicBezTo>
                  <a:pt x="1513" y="9137"/>
                  <a:pt x="725" y="8349"/>
                  <a:pt x="725" y="7372"/>
                </a:cubicBezTo>
                <a:cubicBezTo>
                  <a:pt x="725" y="7057"/>
                  <a:pt x="788" y="6742"/>
                  <a:pt x="946" y="6490"/>
                </a:cubicBezTo>
                <a:cubicBezTo>
                  <a:pt x="1387" y="6805"/>
                  <a:pt x="1891" y="6994"/>
                  <a:pt x="2490" y="6994"/>
                </a:cubicBezTo>
                <a:cubicBezTo>
                  <a:pt x="2679" y="6994"/>
                  <a:pt x="2836" y="6837"/>
                  <a:pt x="2836" y="6648"/>
                </a:cubicBezTo>
                <a:cubicBezTo>
                  <a:pt x="2836" y="6459"/>
                  <a:pt x="2679" y="6301"/>
                  <a:pt x="2490" y="6301"/>
                </a:cubicBezTo>
                <a:cubicBezTo>
                  <a:pt x="1513" y="6301"/>
                  <a:pt x="725" y="5514"/>
                  <a:pt x="725" y="4537"/>
                </a:cubicBezTo>
                <a:cubicBezTo>
                  <a:pt x="725" y="3623"/>
                  <a:pt x="1387" y="2899"/>
                  <a:pt x="2238" y="2804"/>
                </a:cubicBezTo>
                <a:cubicBezTo>
                  <a:pt x="2521" y="3623"/>
                  <a:pt x="3309" y="4159"/>
                  <a:pt x="4222" y="4159"/>
                </a:cubicBezTo>
                <a:cubicBezTo>
                  <a:pt x="4411" y="4159"/>
                  <a:pt x="4569" y="4001"/>
                  <a:pt x="4569" y="3812"/>
                </a:cubicBezTo>
                <a:cubicBezTo>
                  <a:pt x="4569" y="3623"/>
                  <a:pt x="4411" y="3466"/>
                  <a:pt x="4222" y="3466"/>
                </a:cubicBezTo>
                <a:cubicBezTo>
                  <a:pt x="3435" y="3466"/>
                  <a:pt x="2805" y="2836"/>
                  <a:pt x="2805" y="2048"/>
                </a:cubicBezTo>
                <a:cubicBezTo>
                  <a:pt x="2805" y="1261"/>
                  <a:pt x="3435" y="630"/>
                  <a:pt x="4222" y="630"/>
                </a:cubicBezTo>
                <a:close/>
                <a:moveTo>
                  <a:pt x="7814" y="788"/>
                </a:moveTo>
                <a:cubicBezTo>
                  <a:pt x="8602" y="788"/>
                  <a:pt x="9232" y="1418"/>
                  <a:pt x="9232" y="2206"/>
                </a:cubicBezTo>
                <a:cubicBezTo>
                  <a:pt x="9232" y="2993"/>
                  <a:pt x="8602" y="3623"/>
                  <a:pt x="7814" y="3623"/>
                </a:cubicBezTo>
                <a:cubicBezTo>
                  <a:pt x="7593" y="3623"/>
                  <a:pt x="7436" y="3781"/>
                  <a:pt x="7436" y="3970"/>
                </a:cubicBezTo>
                <a:cubicBezTo>
                  <a:pt x="7436" y="4159"/>
                  <a:pt x="7593" y="4316"/>
                  <a:pt x="7814" y="4316"/>
                </a:cubicBezTo>
                <a:cubicBezTo>
                  <a:pt x="8696" y="4316"/>
                  <a:pt x="9484" y="3749"/>
                  <a:pt x="9767" y="2962"/>
                </a:cubicBezTo>
                <a:cubicBezTo>
                  <a:pt x="10649" y="3056"/>
                  <a:pt x="11311" y="3812"/>
                  <a:pt x="11311" y="4695"/>
                </a:cubicBezTo>
                <a:cubicBezTo>
                  <a:pt x="11311" y="5671"/>
                  <a:pt x="10523" y="6459"/>
                  <a:pt x="9547" y="6459"/>
                </a:cubicBezTo>
                <a:cubicBezTo>
                  <a:pt x="9326" y="6459"/>
                  <a:pt x="9169" y="6616"/>
                  <a:pt x="9169" y="6805"/>
                </a:cubicBezTo>
                <a:cubicBezTo>
                  <a:pt x="9169" y="6994"/>
                  <a:pt x="9326" y="7152"/>
                  <a:pt x="9547" y="7152"/>
                </a:cubicBezTo>
                <a:cubicBezTo>
                  <a:pt x="10114" y="7152"/>
                  <a:pt x="10649" y="6963"/>
                  <a:pt x="11059" y="6648"/>
                </a:cubicBezTo>
                <a:cubicBezTo>
                  <a:pt x="11217" y="6931"/>
                  <a:pt x="11311" y="7215"/>
                  <a:pt x="11311" y="7530"/>
                </a:cubicBezTo>
                <a:cubicBezTo>
                  <a:pt x="11374" y="8381"/>
                  <a:pt x="10586" y="9168"/>
                  <a:pt x="9610" y="9168"/>
                </a:cubicBezTo>
                <a:cubicBezTo>
                  <a:pt x="9137" y="9168"/>
                  <a:pt x="8696" y="8979"/>
                  <a:pt x="8350" y="8664"/>
                </a:cubicBezTo>
                <a:cubicBezTo>
                  <a:pt x="8287" y="8601"/>
                  <a:pt x="8200" y="8570"/>
                  <a:pt x="8109" y="8570"/>
                </a:cubicBezTo>
                <a:cubicBezTo>
                  <a:pt x="8019" y="8570"/>
                  <a:pt x="7924" y="8601"/>
                  <a:pt x="7845" y="8664"/>
                </a:cubicBezTo>
                <a:cubicBezTo>
                  <a:pt x="7719" y="8790"/>
                  <a:pt x="7719" y="9011"/>
                  <a:pt x="7845" y="9168"/>
                </a:cubicBezTo>
                <a:cubicBezTo>
                  <a:pt x="8224" y="9578"/>
                  <a:pt x="8696" y="9798"/>
                  <a:pt x="9232" y="9893"/>
                </a:cubicBezTo>
                <a:lnTo>
                  <a:pt x="9232" y="9924"/>
                </a:lnTo>
                <a:cubicBezTo>
                  <a:pt x="9232" y="10712"/>
                  <a:pt x="8602" y="11342"/>
                  <a:pt x="7814" y="11342"/>
                </a:cubicBezTo>
                <a:cubicBezTo>
                  <a:pt x="7026" y="11342"/>
                  <a:pt x="6396" y="10680"/>
                  <a:pt x="6396" y="9924"/>
                </a:cubicBezTo>
                <a:lnTo>
                  <a:pt x="6396" y="2206"/>
                </a:lnTo>
                <a:cubicBezTo>
                  <a:pt x="6396" y="1418"/>
                  <a:pt x="7058" y="788"/>
                  <a:pt x="7814" y="788"/>
                </a:cubicBezTo>
                <a:close/>
                <a:moveTo>
                  <a:pt x="4254" y="0"/>
                </a:moveTo>
                <a:cubicBezTo>
                  <a:pt x="3088" y="0"/>
                  <a:pt x="2143" y="977"/>
                  <a:pt x="2143" y="2111"/>
                </a:cubicBezTo>
                <a:lnTo>
                  <a:pt x="2143" y="2174"/>
                </a:lnTo>
                <a:cubicBezTo>
                  <a:pt x="946" y="2332"/>
                  <a:pt x="1" y="3340"/>
                  <a:pt x="1" y="4600"/>
                </a:cubicBezTo>
                <a:cubicBezTo>
                  <a:pt x="1" y="5104"/>
                  <a:pt x="158" y="5640"/>
                  <a:pt x="442" y="6018"/>
                </a:cubicBezTo>
                <a:cubicBezTo>
                  <a:pt x="158" y="6427"/>
                  <a:pt x="1" y="6931"/>
                  <a:pt x="1" y="7435"/>
                </a:cubicBezTo>
                <a:cubicBezTo>
                  <a:pt x="1" y="8696"/>
                  <a:pt x="946" y="9735"/>
                  <a:pt x="2143" y="9861"/>
                </a:cubicBezTo>
                <a:lnTo>
                  <a:pt x="2143" y="9924"/>
                </a:lnTo>
                <a:cubicBezTo>
                  <a:pt x="2143" y="11090"/>
                  <a:pt x="3088" y="12035"/>
                  <a:pt x="4254" y="12035"/>
                </a:cubicBezTo>
                <a:cubicBezTo>
                  <a:pt x="5010" y="12035"/>
                  <a:pt x="5640" y="11657"/>
                  <a:pt x="6050" y="11058"/>
                </a:cubicBezTo>
                <a:cubicBezTo>
                  <a:pt x="6428" y="11657"/>
                  <a:pt x="7089" y="12035"/>
                  <a:pt x="7814" y="12035"/>
                </a:cubicBezTo>
                <a:cubicBezTo>
                  <a:pt x="8980" y="12035"/>
                  <a:pt x="9925" y="11058"/>
                  <a:pt x="9925" y="9924"/>
                </a:cubicBezTo>
                <a:lnTo>
                  <a:pt x="9925" y="9861"/>
                </a:lnTo>
                <a:cubicBezTo>
                  <a:pt x="11122" y="9704"/>
                  <a:pt x="12067" y="8696"/>
                  <a:pt x="12067" y="7435"/>
                </a:cubicBezTo>
                <a:cubicBezTo>
                  <a:pt x="12067" y="6931"/>
                  <a:pt x="11910" y="6459"/>
                  <a:pt x="11626" y="6018"/>
                </a:cubicBezTo>
                <a:cubicBezTo>
                  <a:pt x="11910" y="5577"/>
                  <a:pt x="12067" y="5104"/>
                  <a:pt x="12067" y="4600"/>
                </a:cubicBezTo>
                <a:cubicBezTo>
                  <a:pt x="12067" y="3371"/>
                  <a:pt x="11154" y="2363"/>
                  <a:pt x="9925" y="2174"/>
                </a:cubicBezTo>
                <a:lnTo>
                  <a:pt x="9925" y="2111"/>
                </a:lnTo>
                <a:cubicBezTo>
                  <a:pt x="9925" y="945"/>
                  <a:pt x="8980" y="0"/>
                  <a:pt x="7814" y="0"/>
                </a:cubicBezTo>
                <a:cubicBezTo>
                  <a:pt x="7089" y="0"/>
                  <a:pt x="6428" y="378"/>
                  <a:pt x="6050" y="977"/>
                </a:cubicBezTo>
                <a:cubicBezTo>
                  <a:pt x="5640" y="378"/>
                  <a:pt x="4979" y="0"/>
                  <a:pt x="42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2" name="Google Shape;972;p50">
            <a:extLst>
              <a:ext uri="{FF2B5EF4-FFF2-40B4-BE49-F238E27FC236}">
                <a16:creationId xmlns:a16="http://schemas.microsoft.com/office/drawing/2014/main" id="{50BE566D-63A1-165A-8D3B-A7F7FD59A4EB}"/>
              </a:ext>
            </a:extLst>
          </p:cNvPr>
          <p:cNvGrpSpPr/>
          <p:nvPr/>
        </p:nvGrpSpPr>
        <p:grpSpPr>
          <a:xfrm>
            <a:off x="3435557" y="3625283"/>
            <a:ext cx="365533" cy="415356"/>
            <a:chOff x="-26970350" y="2332550"/>
            <a:chExt cx="259925" cy="295375"/>
          </a:xfrm>
        </p:grpSpPr>
        <p:sp>
          <p:nvSpPr>
            <p:cNvPr id="973" name="Google Shape;973;p50">
              <a:extLst>
                <a:ext uri="{FF2B5EF4-FFF2-40B4-BE49-F238E27FC236}">
                  <a16:creationId xmlns:a16="http://schemas.microsoft.com/office/drawing/2014/main" id="{1A55794B-7AA7-8A3E-A22D-4F02CAFA6E4A}"/>
                </a:ext>
              </a:extLst>
            </p:cNvPr>
            <p:cNvSpPr/>
            <p:nvPr/>
          </p:nvSpPr>
          <p:spPr>
            <a:xfrm>
              <a:off x="-26970350" y="2332550"/>
              <a:ext cx="259925" cy="295375"/>
            </a:xfrm>
            <a:custGeom>
              <a:avLst/>
              <a:gdLst/>
              <a:ahLst/>
              <a:cxnLst/>
              <a:rect l="l" t="t" r="r" b="b"/>
              <a:pathLst>
                <a:path w="10397" h="11815" extrusionOk="0">
                  <a:moveTo>
                    <a:pt x="6963" y="662"/>
                  </a:moveTo>
                  <a:cubicBezTo>
                    <a:pt x="7152" y="662"/>
                    <a:pt x="7404" y="693"/>
                    <a:pt x="7593" y="756"/>
                  </a:cubicBezTo>
                  <a:cubicBezTo>
                    <a:pt x="8538" y="977"/>
                    <a:pt x="9294" y="1733"/>
                    <a:pt x="9515" y="2646"/>
                  </a:cubicBezTo>
                  <a:cubicBezTo>
                    <a:pt x="9672" y="3466"/>
                    <a:pt x="9483" y="4285"/>
                    <a:pt x="8979" y="4946"/>
                  </a:cubicBezTo>
                  <a:cubicBezTo>
                    <a:pt x="8475" y="5639"/>
                    <a:pt x="8160" y="6522"/>
                    <a:pt x="8160" y="7467"/>
                  </a:cubicBezTo>
                  <a:lnTo>
                    <a:pt x="8160" y="10208"/>
                  </a:lnTo>
                  <a:cubicBezTo>
                    <a:pt x="8160" y="10712"/>
                    <a:pt x="7719" y="11090"/>
                    <a:pt x="7246" y="11090"/>
                  </a:cubicBezTo>
                  <a:cubicBezTo>
                    <a:pt x="6742" y="11090"/>
                    <a:pt x="6333" y="10680"/>
                    <a:pt x="6333" y="10208"/>
                  </a:cubicBezTo>
                  <a:lnTo>
                    <a:pt x="6333" y="8538"/>
                  </a:lnTo>
                  <a:cubicBezTo>
                    <a:pt x="6333" y="7908"/>
                    <a:pt x="5829" y="7404"/>
                    <a:pt x="5198" y="7404"/>
                  </a:cubicBezTo>
                  <a:cubicBezTo>
                    <a:pt x="4568" y="7404"/>
                    <a:pt x="4064" y="7908"/>
                    <a:pt x="4064" y="8538"/>
                  </a:cubicBezTo>
                  <a:lnTo>
                    <a:pt x="4064" y="10208"/>
                  </a:lnTo>
                  <a:cubicBezTo>
                    <a:pt x="4064" y="10712"/>
                    <a:pt x="3623" y="11090"/>
                    <a:pt x="3151" y="11090"/>
                  </a:cubicBezTo>
                  <a:cubicBezTo>
                    <a:pt x="2647" y="11090"/>
                    <a:pt x="2237" y="10680"/>
                    <a:pt x="2237" y="10208"/>
                  </a:cubicBezTo>
                  <a:lnTo>
                    <a:pt x="2237" y="7467"/>
                  </a:lnTo>
                  <a:cubicBezTo>
                    <a:pt x="2237" y="6522"/>
                    <a:pt x="1953" y="5639"/>
                    <a:pt x="1418" y="4946"/>
                  </a:cubicBezTo>
                  <a:cubicBezTo>
                    <a:pt x="914" y="4285"/>
                    <a:pt x="756" y="3466"/>
                    <a:pt x="945" y="2646"/>
                  </a:cubicBezTo>
                  <a:cubicBezTo>
                    <a:pt x="1166" y="1701"/>
                    <a:pt x="1922" y="945"/>
                    <a:pt x="2867" y="756"/>
                  </a:cubicBezTo>
                  <a:cubicBezTo>
                    <a:pt x="3056" y="693"/>
                    <a:pt x="3308" y="662"/>
                    <a:pt x="3497" y="662"/>
                  </a:cubicBezTo>
                  <a:cubicBezTo>
                    <a:pt x="4064" y="662"/>
                    <a:pt x="4600" y="819"/>
                    <a:pt x="5041" y="1134"/>
                  </a:cubicBezTo>
                  <a:cubicBezTo>
                    <a:pt x="5104" y="1166"/>
                    <a:pt x="5175" y="1181"/>
                    <a:pt x="5242" y="1181"/>
                  </a:cubicBezTo>
                  <a:cubicBezTo>
                    <a:pt x="5309" y="1181"/>
                    <a:pt x="5372" y="1166"/>
                    <a:pt x="5419" y="1134"/>
                  </a:cubicBezTo>
                  <a:cubicBezTo>
                    <a:pt x="5860" y="819"/>
                    <a:pt x="6427" y="662"/>
                    <a:pt x="6963" y="662"/>
                  </a:cubicBezTo>
                  <a:close/>
                  <a:moveTo>
                    <a:pt x="3466" y="0"/>
                  </a:moveTo>
                  <a:cubicBezTo>
                    <a:pt x="3182" y="0"/>
                    <a:pt x="2899" y="32"/>
                    <a:pt x="2678" y="63"/>
                  </a:cubicBezTo>
                  <a:cubicBezTo>
                    <a:pt x="1481" y="347"/>
                    <a:pt x="504" y="1292"/>
                    <a:pt x="221" y="2489"/>
                  </a:cubicBezTo>
                  <a:cubicBezTo>
                    <a:pt x="0" y="3497"/>
                    <a:pt x="189" y="4568"/>
                    <a:pt x="851" y="5387"/>
                  </a:cubicBezTo>
                  <a:cubicBezTo>
                    <a:pt x="1292" y="5954"/>
                    <a:pt x="1544" y="6679"/>
                    <a:pt x="1544" y="7467"/>
                  </a:cubicBezTo>
                  <a:lnTo>
                    <a:pt x="1544" y="10208"/>
                  </a:lnTo>
                  <a:cubicBezTo>
                    <a:pt x="1544" y="11090"/>
                    <a:pt x="2237" y="11814"/>
                    <a:pt x="3151" y="11814"/>
                  </a:cubicBezTo>
                  <a:cubicBezTo>
                    <a:pt x="4064" y="11814"/>
                    <a:pt x="4757" y="11090"/>
                    <a:pt x="4757" y="10208"/>
                  </a:cubicBezTo>
                  <a:lnTo>
                    <a:pt x="4757" y="8538"/>
                  </a:lnTo>
                  <a:cubicBezTo>
                    <a:pt x="4757" y="8317"/>
                    <a:pt x="4946" y="8065"/>
                    <a:pt x="5230" y="8065"/>
                  </a:cubicBezTo>
                  <a:cubicBezTo>
                    <a:pt x="5482" y="8065"/>
                    <a:pt x="5703" y="8254"/>
                    <a:pt x="5703" y="8538"/>
                  </a:cubicBezTo>
                  <a:lnTo>
                    <a:pt x="5703" y="10208"/>
                  </a:lnTo>
                  <a:cubicBezTo>
                    <a:pt x="5703" y="11090"/>
                    <a:pt x="6427" y="11814"/>
                    <a:pt x="7309" y="11814"/>
                  </a:cubicBezTo>
                  <a:cubicBezTo>
                    <a:pt x="8223" y="11814"/>
                    <a:pt x="8948" y="11090"/>
                    <a:pt x="8948" y="10208"/>
                  </a:cubicBezTo>
                  <a:lnTo>
                    <a:pt x="8948" y="7467"/>
                  </a:lnTo>
                  <a:cubicBezTo>
                    <a:pt x="8948" y="6679"/>
                    <a:pt x="9168" y="5954"/>
                    <a:pt x="9609" y="5387"/>
                  </a:cubicBezTo>
                  <a:cubicBezTo>
                    <a:pt x="10145" y="4568"/>
                    <a:pt x="10397" y="3497"/>
                    <a:pt x="10145" y="2489"/>
                  </a:cubicBezTo>
                  <a:cubicBezTo>
                    <a:pt x="9893" y="1292"/>
                    <a:pt x="8885" y="347"/>
                    <a:pt x="7719" y="63"/>
                  </a:cubicBezTo>
                  <a:cubicBezTo>
                    <a:pt x="7435" y="0"/>
                    <a:pt x="7152" y="0"/>
                    <a:pt x="6931" y="0"/>
                  </a:cubicBezTo>
                  <a:cubicBezTo>
                    <a:pt x="6333" y="0"/>
                    <a:pt x="5703" y="158"/>
                    <a:pt x="5198" y="473"/>
                  </a:cubicBezTo>
                  <a:cubicBezTo>
                    <a:pt x="4694" y="158"/>
                    <a:pt x="4064" y="0"/>
                    <a:pt x="3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0">
              <a:extLst>
                <a:ext uri="{FF2B5EF4-FFF2-40B4-BE49-F238E27FC236}">
                  <a16:creationId xmlns:a16="http://schemas.microsoft.com/office/drawing/2014/main" id="{BA970566-3454-19C5-0B9F-1B5E008DBC80}"/>
                </a:ext>
              </a:extLst>
            </p:cNvPr>
            <p:cNvSpPr/>
            <p:nvPr/>
          </p:nvSpPr>
          <p:spPr>
            <a:xfrm>
              <a:off x="-26831725" y="2365650"/>
              <a:ext cx="82700" cy="81900"/>
            </a:xfrm>
            <a:custGeom>
              <a:avLst/>
              <a:gdLst/>
              <a:ahLst/>
              <a:cxnLst/>
              <a:rect l="l" t="t" r="r" b="b"/>
              <a:pathLst>
                <a:path w="3308" h="3276" extrusionOk="0">
                  <a:moveTo>
                    <a:pt x="1335" y="0"/>
                  </a:moveTo>
                  <a:cubicBezTo>
                    <a:pt x="937" y="0"/>
                    <a:pt x="544" y="121"/>
                    <a:pt x="189" y="377"/>
                  </a:cubicBezTo>
                  <a:cubicBezTo>
                    <a:pt x="32" y="472"/>
                    <a:pt x="0" y="692"/>
                    <a:pt x="126" y="818"/>
                  </a:cubicBezTo>
                  <a:cubicBezTo>
                    <a:pt x="202" y="932"/>
                    <a:pt x="300" y="989"/>
                    <a:pt x="401" y="989"/>
                  </a:cubicBezTo>
                  <a:cubicBezTo>
                    <a:pt x="468" y="989"/>
                    <a:pt x="536" y="963"/>
                    <a:pt x="599" y="913"/>
                  </a:cubicBezTo>
                  <a:cubicBezTo>
                    <a:pt x="818" y="753"/>
                    <a:pt x="1075" y="669"/>
                    <a:pt x="1331" y="669"/>
                  </a:cubicBezTo>
                  <a:cubicBezTo>
                    <a:pt x="1479" y="669"/>
                    <a:pt x="1626" y="698"/>
                    <a:pt x="1764" y="755"/>
                  </a:cubicBezTo>
                  <a:cubicBezTo>
                    <a:pt x="2174" y="913"/>
                    <a:pt x="2457" y="1196"/>
                    <a:pt x="2520" y="1574"/>
                  </a:cubicBezTo>
                  <a:cubicBezTo>
                    <a:pt x="2646" y="1984"/>
                    <a:pt x="2520" y="2394"/>
                    <a:pt x="2300" y="2709"/>
                  </a:cubicBezTo>
                  <a:cubicBezTo>
                    <a:pt x="2174" y="2866"/>
                    <a:pt x="2205" y="3087"/>
                    <a:pt x="2331" y="3181"/>
                  </a:cubicBezTo>
                  <a:cubicBezTo>
                    <a:pt x="2394" y="3244"/>
                    <a:pt x="2489" y="3276"/>
                    <a:pt x="2520" y="3276"/>
                  </a:cubicBezTo>
                  <a:cubicBezTo>
                    <a:pt x="2646" y="3276"/>
                    <a:pt x="2709" y="3244"/>
                    <a:pt x="2804" y="3150"/>
                  </a:cubicBezTo>
                  <a:cubicBezTo>
                    <a:pt x="3182" y="2677"/>
                    <a:pt x="3308" y="2047"/>
                    <a:pt x="3151" y="1417"/>
                  </a:cubicBezTo>
                  <a:cubicBezTo>
                    <a:pt x="3119" y="818"/>
                    <a:pt x="2646" y="377"/>
                    <a:pt x="2048" y="125"/>
                  </a:cubicBezTo>
                  <a:cubicBezTo>
                    <a:pt x="1813" y="43"/>
                    <a:pt x="1573" y="0"/>
                    <a:pt x="1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" name="Google Shape;975;p50">
            <a:extLst>
              <a:ext uri="{FF2B5EF4-FFF2-40B4-BE49-F238E27FC236}">
                <a16:creationId xmlns:a16="http://schemas.microsoft.com/office/drawing/2014/main" id="{F09D0CAE-4F3F-0744-3353-61D8E9F6D3AD}"/>
              </a:ext>
            </a:extLst>
          </p:cNvPr>
          <p:cNvGrpSpPr/>
          <p:nvPr/>
        </p:nvGrpSpPr>
        <p:grpSpPr>
          <a:xfrm>
            <a:off x="5176050" y="3456336"/>
            <a:ext cx="753300" cy="753300"/>
            <a:chOff x="5176050" y="3456336"/>
            <a:chExt cx="753300" cy="753300"/>
          </a:xfrm>
        </p:grpSpPr>
        <p:sp>
          <p:nvSpPr>
            <p:cNvPr id="915" name="Google Shape;915;p50">
              <a:extLst>
                <a:ext uri="{FF2B5EF4-FFF2-40B4-BE49-F238E27FC236}">
                  <a16:creationId xmlns:a16="http://schemas.microsoft.com/office/drawing/2014/main" id="{BC6444E4-E850-E92C-E1D0-E998399F1EF9}"/>
                </a:ext>
              </a:extLst>
            </p:cNvPr>
            <p:cNvSpPr/>
            <p:nvPr/>
          </p:nvSpPr>
          <p:spPr>
            <a:xfrm>
              <a:off x="5176050" y="3456336"/>
              <a:ext cx="753300" cy="753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0">
              <a:extLst>
                <a:ext uri="{FF2B5EF4-FFF2-40B4-BE49-F238E27FC236}">
                  <a16:creationId xmlns:a16="http://schemas.microsoft.com/office/drawing/2014/main" id="{CE5F1960-00F5-83F6-3887-9B5C257BE724}"/>
                </a:ext>
              </a:extLst>
            </p:cNvPr>
            <p:cNvSpPr/>
            <p:nvPr/>
          </p:nvSpPr>
          <p:spPr>
            <a:xfrm>
              <a:off x="5357299" y="3625275"/>
              <a:ext cx="413230" cy="415374"/>
            </a:xfrm>
            <a:custGeom>
              <a:avLst/>
              <a:gdLst/>
              <a:ahLst/>
              <a:cxnLst/>
              <a:rect l="l" t="t" r="r" b="b"/>
              <a:pathLst>
                <a:path w="11815" h="11878" extrusionOk="0">
                  <a:moveTo>
                    <a:pt x="6301" y="725"/>
                  </a:moveTo>
                  <a:lnTo>
                    <a:pt x="6301" y="1670"/>
                  </a:lnTo>
                  <a:cubicBezTo>
                    <a:pt x="6301" y="2143"/>
                    <a:pt x="6490" y="2584"/>
                    <a:pt x="6805" y="2899"/>
                  </a:cubicBezTo>
                  <a:lnTo>
                    <a:pt x="7120" y="3214"/>
                  </a:lnTo>
                  <a:cubicBezTo>
                    <a:pt x="7026" y="3340"/>
                    <a:pt x="6868" y="3529"/>
                    <a:pt x="6742" y="3781"/>
                  </a:cubicBezTo>
                  <a:lnTo>
                    <a:pt x="6648" y="3781"/>
                  </a:lnTo>
                  <a:cubicBezTo>
                    <a:pt x="6459" y="3576"/>
                    <a:pt x="6191" y="3474"/>
                    <a:pt x="5923" y="3474"/>
                  </a:cubicBezTo>
                  <a:cubicBezTo>
                    <a:pt x="5656" y="3474"/>
                    <a:pt x="5388" y="3576"/>
                    <a:pt x="5199" y="3781"/>
                  </a:cubicBezTo>
                  <a:lnTo>
                    <a:pt x="5167" y="3813"/>
                  </a:lnTo>
                  <a:cubicBezTo>
                    <a:pt x="5167" y="3813"/>
                    <a:pt x="5167" y="3781"/>
                    <a:pt x="5136" y="3781"/>
                  </a:cubicBezTo>
                  <a:cubicBezTo>
                    <a:pt x="5010" y="3529"/>
                    <a:pt x="4884" y="3372"/>
                    <a:pt x="4758" y="3214"/>
                  </a:cubicBezTo>
                  <a:lnTo>
                    <a:pt x="5073" y="2899"/>
                  </a:lnTo>
                  <a:cubicBezTo>
                    <a:pt x="5388" y="2584"/>
                    <a:pt x="5608" y="2143"/>
                    <a:pt x="5608" y="1670"/>
                  </a:cubicBezTo>
                  <a:lnTo>
                    <a:pt x="5608" y="725"/>
                  </a:lnTo>
                  <a:close/>
                  <a:moveTo>
                    <a:pt x="3970" y="3529"/>
                  </a:moveTo>
                  <a:cubicBezTo>
                    <a:pt x="4159" y="3529"/>
                    <a:pt x="4348" y="3687"/>
                    <a:pt x="4506" y="4002"/>
                  </a:cubicBezTo>
                  <a:cubicBezTo>
                    <a:pt x="4569" y="4128"/>
                    <a:pt x="4600" y="4285"/>
                    <a:pt x="4663" y="4474"/>
                  </a:cubicBezTo>
                  <a:cubicBezTo>
                    <a:pt x="4758" y="4852"/>
                    <a:pt x="4821" y="5293"/>
                    <a:pt x="4852" y="5829"/>
                  </a:cubicBezTo>
                  <a:lnTo>
                    <a:pt x="3812" y="6837"/>
                  </a:lnTo>
                  <a:lnTo>
                    <a:pt x="3340" y="6396"/>
                  </a:lnTo>
                  <a:cubicBezTo>
                    <a:pt x="3293" y="6333"/>
                    <a:pt x="3206" y="6302"/>
                    <a:pt x="3115" y="6302"/>
                  </a:cubicBezTo>
                  <a:cubicBezTo>
                    <a:pt x="3025" y="6302"/>
                    <a:pt x="2930" y="6333"/>
                    <a:pt x="2867" y="6396"/>
                  </a:cubicBezTo>
                  <a:cubicBezTo>
                    <a:pt x="2804" y="6491"/>
                    <a:pt x="2804" y="6554"/>
                    <a:pt x="2804" y="6648"/>
                  </a:cubicBezTo>
                  <a:cubicBezTo>
                    <a:pt x="2804" y="6711"/>
                    <a:pt x="2836" y="6837"/>
                    <a:pt x="2930" y="6869"/>
                  </a:cubicBezTo>
                  <a:lnTo>
                    <a:pt x="3340" y="7310"/>
                  </a:lnTo>
                  <a:lnTo>
                    <a:pt x="2206" y="8444"/>
                  </a:lnTo>
                  <a:cubicBezTo>
                    <a:pt x="2080" y="8570"/>
                    <a:pt x="2080" y="8822"/>
                    <a:pt x="2206" y="8916"/>
                  </a:cubicBezTo>
                  <a:cubicBezTo>
                    <a:pt x="2300" y="9011"/>
                    <a:pt x="2363" y="9042"/>
                    <a:pt x="2458" y="9042"/>
                  </a:cubicBezTo>
                  <a:cubicBezTo>
                    <a:pt x="2521" y="9042"/>
                    <a:pt x="2647" y="9011"/>
                    <a:pt x="2678" y="8916"/>
                  </a:cubicBezTo>
                  <a:lnTo>
                    <a:pt x="4852" y="6743"/>
                  </a:lnTo>
                  <a:lnTo>
                    <a:pt x="4852" y="6806"/>
                  </a:lnTo>
                  <a:cubicBezTo>
                    <a:pt x="4758" y="7971"/>
                    <a:pt x="4569" y="8979"/>
                    <a:pt x="4254" y="9358"/>
                  </a:cubicBezTo>
                  <a:cubicBezTo>
                    <a:pt x="3970" y="9767"/>
                    <a:pt x="3529" y="9988"/>
                    <a:pt x="3056" y="10271"/>
                  </a:cubicBezTo>
                  <a:cubicBezTo>
                    <a:pt x="2867" y="10397"/>
                    <a:pt x="2710" y="10492"/>
                    <a:pt x="2521" y="10618"/>
                  </a:cubicBezTo>
                  <a:cubicBezTo>
                    <a:pt x="2111" y="10901"/>
                    <a:pt x="1702" y="11185"/>
                    <a:pt x="1292" y="11185"/>
                  </a:cubicBezTo>
                  <a:cubicBezTo>
                    <a:pt x="851" y="11122"/>
                    <a:pt x="662" y="10712"/>
                    <a:pt x="693" y="9862"/>
                  </a:cubicBezTo>
                  <a:cubicBezTo>
                    <a:pt x="756" y="8759"/>
                    <a:pt x="1261" y="7152"/>
                    <a:pt x="1954" y="5766"/>
                  </a:cubicBezTo>
                  <a:cubicBezTo>
                    <a:pt x="2332" y="5104"/>
                    <a:pt x="2710" y="4506"/>
                    <a:pt x="3056" y="4128"/>
                  </a:cubicBezTo>
                  <a:cubicBezTo>
                    <a:pt x="3434" y="3781"/>
                    <a:pt x="3749" y="3529"/>
                    <a:pt x="3970" y="3529"/>
                  </a:cubicBezTo>
                  <a:close/>
                  <a:moveTo>
                    <a:pt x="7845" y="3624"/>
                  </a:moveTo>
                  <a:cubicBezTo>
                    <a:pt x="8066" y="3624"/>
                    <a:pt x="8381" y="3813"/>
                    <a:pt x="8759" y="4191"/>
                  </a:cubicBezTo>
                  <a:cubicBezTo>
                    <a:pt x="9105" y="4600"/>
                    <a:pt x="9483" y="5136"/>
                    <a:pt x="9861" y="5860"/>
                  </a:cubicBezTo>
                  <a:cubicBezTo>
                    <a:pt x="10555" y="7247"/>
                    <a:pt x="11059" y="8853"/>
                    <a:pt x="11122" y="9956"/>
                  </a:cubicBezTo>
                  <a:cubicBezTo>
                    <a:pt x="11153" y="10744"/>
                    <a:pt x="10933" y="11185"/>
                    <a:pt x="10523" y="11185"/>
                  </a:cubicBezTo>
                  <a:cubicBezTo>
                    <a:pt x="10504" y="11186"/>
                    <a:pt x="10485" y="11187"/>
                    <a:pt x="10466" y="11187"/>
                  </a:cubicBezTo>
                  <a:cubicBezTo>
                    <a:pt x="10072" y="11187"/>
                    <a:pt x="9655" y="10888"/>
                    <a:pt x="9294" y="10618"/>
                  </a:cubicBezTo>
                  <a:cubicBezTo>
                    <a:pt x="9105" y="10492"/>
                    <a:pt x="8948" y="10397"/>
                    <a:pt x="8727" y="10271"/>
                  </a:cubicBezTo>
                  <a:cubicBezTo>
                    <a:pt x="8286" y="9988"/>
                    <a:pt x="7845" y="9767"/>
                    <a:pt x="7562" y="9358"/>
                  </a:cubicBezTo>
                  <a:cubicBezTo>
                    <a:pt x="7278" y="8979"/>
                    <a:pt x="7057" y="7971"/>
                    <a:pt x="6963" y="6869"/>
                  </a:cubicBezTo>
                  <a:lnTo>
                    <a:pt x="6963" y="6837"/>
                  </a:lnTo>
                  <a:lnTo>
                    <a:pt x="9137" y="9011"/>
                  </a:lnTo>
                  <a:cubicBezTo>
                    <a:pt x="9200" y="9074"/>
                    <a:pt x="9294" y="9137"/>
                    <a:pt x="9357" y="9137"/>
                  </a:cubicBezTo>
                  <a:cubicBezTo>
                    <a:pt x="9452" y="9137"/>
                    <a:pt x="9578" y="9074"/>
                    <a:pt x="9609" y="9011"/>
                  </a:cubicBezTo>
                  <a:cubicBezTo>
                    <a:pt x="9735" y="8885"/>
                    <a:pt x="9735" y="8633"/>
                    <a:pt x="9609" y="8538"/>
                  </a:cubicBezTo>
                  <a:lnTo>
                    <a:pt x="8475" y="7404"/>
                  </a:lnTo>
                  <a:lnTo>
                    <a:pt x="8885" y="6963"/>
                  </a:lnTo>
                  <a:cubicBezTo>
                    <a:pt x="9011" y="6837"/>
                    <a:pt x="9011" y="6617"/>
                    <a:pt x="8885" y="6491"/>
                  </a:cubicBezTo>
                  <a:cubicBezTo>
                    <a:pt x="8838" y="6428"/>
                    <a:pt x="8751" y="6396"/>
                    <a:pt x="8660" y="6396"/>
                  </a:cubicBezTo>
                  <a:cubicBezTo>
                    <a:pt x="8570" y="6396"/>
                    <a:pt x="8475" y="6428"/>
                    <a:pt x="8412" y="6491"/>
                  </a:cubicBezTo>
                  <a:lnTo>
                    <a:pt x="8003" y="6932"/>
                  </a:lnTo>
                  <a:lnTo>
                    <a:pt x="6963" y="5892"/>
                  </a:lnTo>
                  <a:cubicBezTo>
                    <a:pt x="6994" y="5388"/>
                    <a:pt x="7057" y="4915"/>
                    <a:pt x="7152" y="4569"/>
                  </a:cubicBezTo>
                  <a:cubicBezTo>
                    <a:pt x="7215" y="4411"/>
                    <a:pt x="7278" y="4222"/>
                    <a:pt x="7310" y="4096"/>
                  </a:cubicBezTo>
                  <a:cubicBezTo>
                    <a:pt x="7499" y="3781"/>
                    <a:pt x="7656" y="3624"/>
                    <a:pt x="7845" y="3624"/>
                  </a:cubicBezTo>
                  <a:close/>
                  <a:moveTo>
                    <a:pt x="5230" y="1"/>
                  </a:moveTo>
                  <a:cubicBezTo>
                    <a:pt x="5041" y="1"/>
                    <a:pt x="4884" y="158"/>
                    <a:pt x="4884" y="347"/>
                  </a:cubicBezTo>
                  <a:lnTo>
                    <a:pt x="4884" y="1639"/>
                  </a:lnTo>
                  <a:cubicBezTo>
                    <a:pt x="4884" y="1922"/>
                    <a:pt x="4758" y="2206"/>
                    <a:pt x="4569" y="2395"/>
                  </a:cubicBezTo>
                  <a:lnTo>
                    <a:pt x="4096" y="2868"/>
                  </a:lnTo>
                  <a:lnTo>
                    <a:pt x="4002" y="2868"/>
                  </a:lnTo>
                  <a:cubicBezTo>
                    <a:pt x="3991" y="2867"/>
                    <a:pt x="3981" y="2867"/>
                    <a:pt x="3970" y="2867"/>
                  </a:cubicBezTo>
                  <a:cubicBezTo>
                    <a:pt x="2880" y="2867"/>
                    <a:pt x="1886" y="4484"/>
                    <a:pt x="1387" y="5451"/>
                  </a:cubicBezTo>
                  <a:cubicBezTo>
                    <a:pt x="599" y="6963"/>
                    <a:pt x="63" y="8601"/>
                    <a:pt x="32" y="9862"/>
                  </a:cubicBezTo>
                  <a:cubicBezTo>
                    <a:pt x="0" y="10429"/>
                    <a:pt x="63" y="10901"/>
                    <a:pt x="284" y="11216"/>
                  </a:cubicBezTo>
                  <a:cubicBezTo>
                    <a:pt x="473" y="11657"/>
                    <a:pt x="820" y="11878"/>
                    <a:pt x="1292" y="11878"/>
                  </a:cubicBezTo>
                  <a:lnTo>
                    <a:pt x="1387" y="11878"/>
                  </a:lnTo>
                  <a:cubicBezTo>
                    <a:pt x="1954" y="11878"/>
                    <a:pt x="2489" y="11531"/>
                    <a:pt x="2962" y="11216"/>
                  </a:cubicBezTo>
                  <a:cubicBezTo>
                    <a:pt x="3119" y="11090"/>
                    <a:pt x="3277" y="10964"/>
                    <a:pt x="3434" y="10901"/>
                  </a:cubicBezTo>
                  <a:cubicBezTo>
                    <a:pt x="3970" y="10586"/>
                    <a:pt x="4474" y="10303"/>
                    <a:pt x="4852" y="9799"/>
                  </a:cubicBezTo>
                  <a:cubicBezTo>
                    <a:pt x="5199" y="9263"/>
                    <a:pt x="5482" y="8223"/>
                    <a:pt x="5545" y="6963"/>
                  </a:cubicBezTo>
                  <a:cubicBezTo>
                    <a:pt x="5545" y="6648"/>
                    <a:pt x="5577" y="6365"/>
                    <a:pt x="5545" y="6081"/>
                  </a:cubicBezTo>
                  <a:lnTo>
                    <a:pt x="5545" y="5987"/>
                  </a:lnTo>
                  <a:cubicBezTo>
                    <a:pt x="5545" y="5451"/>
                    <a:pt x="5482" y="4978"/>
                    <a:pt x="5388" y="4569"/>
                  </a:cubicBezTo>
                  <a:lnTo>
                    <a:pt x="5671" y="4285"/>
                  </a:lnTo>
                  <a:cubicBezTo>
                    <a:pt x="5734" y="4222"/>
                    <a:pt x="5821" y="4191"/>
                    <a:pt x="5908" y="4191"/>
                  </a:cubicBezTo>
                  <a:cubicBezTo>
                    <a:pt x="5994" y="4191"/>
                    <a:pt x="6081" y="4222"/>
                    <a:pt x="6144" y="4285"/>
                  </a:cubicBezTo>
                  <a:lnTo>
                    <a:pt x="6427" y="4569"/>
                  </a:lnTo>
                  <a:cubicBezTo>
                    <a:pt x="6270" y="5230"/>
                    <a:pt x="6207" y="6050"/>
                    <a:pt x="6270" y="6963"/>
                  </a:cubicBezTo>
                  <a:cubicBezTo>
                    <a:pt x="6333" y="8223"/>
                    <a:pt x="6616" y="9295"/>
                    <a:pt x="6963" y="9799"/>
                  </a:cubicBezTo>
                  <a:cubicBezTo>
                    <a:pt x="7310" y="10303"/>
                    <a:pt x="7845" y="10618"/>
                    <a:pt x="8381" y="10901"/>
                  </a:cubicBezTo>
                  <a:cubicBezTo>
                    <a:pt x="8538" y="10964"/>
                    <a:pt x="8696" y="11090"/>
                    <a:pt x="8853" y="11216"/>
                  </a:cubicBezTo>
                  <a:cubicBezTo>
                    <a:pt x="9326" y="11531"/>
                    <a:pt x="9830" y="11878"/>
                    <a:pt x="10429" y="11878"/>
                  </a:cubicBezTo>
                  <a:lnTo>
                    <a:pt x="10523" y="11878"/>
                  </a:lnTo>
                  <a:cubicBezTo>
                    <a:pt x="10996" y="11846"/>
                    <a:pt x="11342" y="11594"/>
                    <a:pt x="11531" y="11216"/>
                  </a:cubicBezTo>
                  <a:cubicBezTo>
                    <a:pt x="11720" y="10870"/>
                    <a:pt x="11815" y="10429"/>
                    <a:pt x="11783" y="9862"/>
                  </a:cubicBezTo>
                  <a:cubicBezTo>
                    <a:pt x="11720" y="8664"/>
                    <a:pt x="11216" y="6963"/>
                    <a:pt x="10429" y="5451"/>
                  </a:cubicBezTo>
                  <a:cubicBezTo>
                    <a:pt x="9924" y="4474"/>
                    <a:pt x="8885" y="2868"/>
                    <a:pt x="7782" y="2868"/>
                  </a:cubicBezTo>
                  <a:lnTo>
                    <a:pt x="7751" y="2868"/>
                  </a:lnTo>
                  <a:lnTo>
                    <a:pt x="7278" y="2395"/>
                  </a:lnTo>
                  <a:cubicBezTo>
                    <a:pt x="7089" y="2206"/>
                    <a:pt x="6963" y="1922"/>
                    <a:pt x="6963" y="1639"/>
                  </a:cubicBezTo>
                  <a:lnTo>
                    <a:pt x="6963" y="347"/>
                  </a:lnTo>
                  <a:cubicBezTo>
                    <a:pt x="6963" y="158"/>
                    <a:pt x="6805" y="1"/>
                    <a:pt x="66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964;p50">
            <a:extLst>
              <a:ext uri="{FF2B5EF4-FFF2-40B4-BE49-F238E27FC236}">
                <a16:creationId xmlns:a16="http://schemas.microsoft.com/office/drawing/2014/main" id="{B671D1E1-7D20-7C09-82D6-E7BD14AE6C75}"/>
              </a:ext>
            </a:extLst>
          </p:cNvPr>
          <p:cNvSpPr/>
          <p:nvPr/>
        </p:nvSpPr>
        <p:spPr>
          <a:xfrm>
            <a:off x="4263929" y="3766950"/>
            <a:ext cx="753300" cy="75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71;p50">
            <a:extLst>
              <a:ext uri="{FF2B5EF4-FFF2-40B4-BE49-F238E27FC236}">
                <a16:creationId xmlns:a16="http://schemas.microsoft.com/office/drawing/2014/main" id="{E41CC4C0-FDF6-3500-627C-D53C4ED6FC05}"/>
              </a:ext>
            </a:extLst>
          </p:cNvPr>
          <p:cNvSpPr/>
          <p:nvPr/>
        </p:nvSpPr>
        <p:spPr>
          <a:xfrm>
            <a:off x="4440916" y="3950339"/>
            <a:ext cx="398063" cy="397007"/>
          </a:xfrm>
          <a:custGeom>
            <a:avLst/>
            <a:gdLst/>
            <a:ahLst/>
            <a:cxnLst/>
            <a:rect l="l" t="t" r="r" b="b"/>
            <a:pathLst>
              <a:path w="12068" h="12036" extrusionOk="0">
                <a:moveTo>
                  <a:pt x="4222" y="630"/>
                </a:moveTo>
                <a:cubicBezTo>
                  <a:pt x="5010" y="630"/>
                  <a:pt x="5640" y="1292"/>
                  <a:pt x="5640" y="2048"/>
                </a:cubicBezTo>
                <a:lnTo>
                  <a:pt x="5640" y="9767"/>
                </a:lnTo>
                <a:cubicBezTo>
                  <a:pt x="5703" y="10617"/>
                  <a:pt x="5073" y="11311"/>
                  <a:pt x="4285" y="11311"/>
                </a:cubicBezTo>
                <a:cubicBezTo>
                  <a:pt x="3498" y="11311"/>
                  <a:pt x="2868" y="10680"/>
                  <a:pt x="2868" y="9893"/>
                </a:cubicBezTo>
                <a:lnTo>
                  <a:pt x="2868" y="9830"/>
                </a:lnTo>
                <a:cubicBezTo>
                  <a:pt x="3403" y="9767"/>
                  <a:pt x="3907" y="9515"/>
                  <a:pt x="4254" y="9137"/>
                </a:cubicBezTo>
                <a:cubicBezTo>
                  <a:pt x="4380" y="9011"/>
                  <a:pt x="4380" y="8790"/>
                  <a:pt x="4254" y="8633"/>
                </a:cubicBezTo>
                <a:cubicBezTo>
                  <a:pt x="4191" y="8570"/>
                  <a:pt x="4104" y="8538"/>
                  <a:pt x="4014" y="8538"/>
                </a:cubicBezTo>
                <a:cubicBezTo>
                  <a:pt x="3923" y="8538"/>
                  <a:pt x="3829" y="8570"/>
                  <a:pt x="3750" y="8633"/>
                </a:cubicBezTo>
                <a:cubicBezTo>
                  <a:pt x="3435" y="8948"/>
                  <a:pt x="2962" y="9137"/>
                  <a:pt x="2490" y="9137"/>
                </a:cubicBezTo>
                <a:cubicBezTo>
                  <a:pt x="1513" y="9137"/>
                  <a:pt x="725" y="8349"/>
                  <a:pt x="725" y="7372"/>
                </a:cubicBezTo>
                <a:cubicBezTo>
                  <a:pt x="725" y="7057"/>
                  <a:pt x="788" y="6742"/>
                  <a:pt x="946" y="6490"/>
                </a:cubicBezTo>
                <a:cubicBezTo>
                  <a:pt x="1387" y="6805"/>
                  <a:pt x="1891" y="6994"/>
                  <a:pt x="2490" y="6994"/>
                </a:cubicBezTo>
                <a:cubicBezTo>
                  <a:pt x="2679" y="6994"/>
                  <a:pt x="2836" y="6837"/>
                  <a:pt x="2836" y="6648"/>
                </a:cubicBezTo>
                <a:cubicBezTo>
                  <a:pt x="2836" y="6459"/>
                  <a:pt x="2679" y="6301"/>
                  <a:pt x="2490" y="6301"/>
                </a:cubicBezTo>
                <a:cubicBezTo>
                  <a:pt x="1513" y="6301"/>
                  <a:pt x="725" y="5514"/>
                  <a:pt x="725" y="4537"/>
                </a:cubicBezTo>
                <a:cubicBezTo>
                  <a:pt x="725" y="3623"/>
                  <a:pt x="1387" y="2899"/>
                  <a:pt x="2238" y="2804"/>
                </a:cubicBezTo>
                <a:cubicBezTo>
                  <a:pt x="2521" y="3623"/>
                  <a:pt x="3309" y="4159"/>
                  <a:pt x="4222" y="4159"/>
                </a:cubicBezTo>
                <a:cubicBezTo>
                  <a:pt x="4411" y="4159"/>
                  <a:pt x="4569" y="4001"/>
                  <a:pt x="4569" y="3812"/>
                </a:cubicBezTo>
                <a:cubicBezTo>
                  <a:pt x="4569" y="3623"/>
                  <a:pt x="4411" y="3466"/>
                  <a:pt x="4222" y="3466"/>
                </a:cubicBezTo>
                <a:cubicBezTo>
                  <a:pt x="3435" y="3466"/>
                  <a:pt x="2805" y="2836"/>
                  <a:pt x="2805" y="2048"/>
                </a:cubicBezTo>
                <a:cubicBezTo>
                  <a:pt x="2805" y="1261"/>
                  <a:pt x="3435" y="630"/>
                  <a:pt x="4222" y="630"/>
                </a:cubicBezTo>
                <a:close/>
                <a:moveTo>
                  <a:pt x="7814" y="788"/>
                </a:moveTo>
                <a:cubicBezTo>
                  <a:pt x="8602" y="788"/>
                  <a:pt x="9232" y="1418"/>
                  <a:pt x="9232" y="2206"/>
                </a:cubicBezTo>
                <a:cubicBezTo>
                  <a:pt x="9232" y="2993"/>
                  <a:pt x="8602" y="3623"/>
                  <a:pt x="7814" y="3623"/>
                </a:cubicBezTo>
                <a:cubicBezTo>
                  <a:pt x="7593" y="3623"/>
                  <a:pt x="7436" y="3781"/>
                  <a:pt x="7436" y="3970"/>
                </a:cubicBezTo>
                <a:cubicBezTo>
                  <a:pt x="7436" y="4159"/>
                  <a:pt x="7593" y="4316"/>
                  <a:pt x="7814" y="4316"/>
                </a:cubicBezTo>
                <a:cubicBezTo>
                  <a:pt x="8696" y="4316"/>
                  <a:pt x="9484" y="3749"/>
                  <a:pt x="9767" y="2962"/>
                </a:cubicBezTo>
                <a:cubicBezTo>
                  <a:pt x="10649" y="3056"/>
                  <a:pt x="11311" y="3812"/>
                  <a:pt x="11311" y="4695"/>
                </a:cubicBezTo>
                <a:cubicBezTo>
                  <a:pt x="11311" y="5671"/>
                  <a:pt x="10523" y="6459"/>
                  <a:pt x="9547" y="6459"/>
                </a:cubicBezTo>
                <a:cubicBezTo>
                  <a:pt x="9326" y="6459"/>
                  <a:pt x="9169" y="6616"/>
                  <a:pt x="9169" y="6805"/>
                </a:cubicBezTo>
                <a:cubicBezTo>
                  <a:pt x="9169" y="6994"/>
                  <a:pt x="9326" y="7152"/>
                  <a:pt x="9547" y="7152"/>
                </a:cubicBezTo>
                <a:cubicBezTo>
                  <a:pt x="10114" y="7152"/>
                  <a:pt x="10649" y="6963"/>
                  <a:pt x="11059" y="6648"/>
                </a:cubicBezTo>
                <a:cubicBezTo>
                  <a:pt x="11217" y="6931"/>
                  <a:pt x="11311" y="7215"/>
                  <a:pt x="11311" y="7530"/>
                </a:cubicBezTo>
                <a:cubicBezTo>
                  <a:pt x="11374" y="8381"/>
                  <a:pt x="10586" y="9168"/>
                  <a:pt x="9610" y="9168"/>
                </a:cubicBezTo>
                <a:cubicBezTo>
                  <a:pt x="9137" y="9168"/>
                  <a:pt x="8696" y="8979"/>
                  <a:pt x="8350" y="8664"/>
                </a:cubicBezTo>
                <a:cubicBezTo>
                  <a:pt x="8287" y="8601"/>
                  <a:pt x="8200" y="8570"/>
                  <a:pt x="8109" y="8570"/>
                </a:cubicBezTo>
                <a:cubicBezTo>
                  <a:pt x="8019" y="8570"/>
                  <a:pt x="7924" y="8601"/>
                  <a:pt x="7845" y="8664"/>
                </a:cubicBezTo>
                <a:cubicBezTo>
                  <a:pt x="7719" y="8790"/>
                  <a:pt x="7719" y="9011"/>
                  <a:pt x="7845" y="9168"/>
                </a:cubicBezTo>
                <a:cubicBezTo>
                  <a:pt x="8224" y="9578"/>
                  <a:pt x="8696" y="9798"/>
                  <a:pt x="9232" y="9893"/>
                </a:cubicBezTo>
                <a:lnTo>
                  <a:pt x="9232" y="9924"/>
                </a:lnTo>
                <a:cubicBezTo>
                  <a:pt x="9232" y="10712"/>
                  <a:pt x="8602" y="11342"/>
                  <a:pt x="7814" y="11342"/>
                </a:cubicBezTo>
                <a:cubicBezTo>
                  <a:pt x="7026" y="11342"/>
                  <a:pt x="6396" y="10680"/>
                  <a:pt x="6396" y="9924"/>
                </a:cubicBezTo>
                <a:lnTo>
                  <a:pt x="6396" y="2206"/>
                </a:lnTo>
                <a:cubicBezTo>
                  <a:pt x="6396" y="1418"/>
                  <a:pt x="7058" y="788"/>
                  <a:pt x="7814" y="788"/>
                </a:cubicBezTo>
                <a:close/>
                <a:moveTo>
                  <a:pt x="4254" y="0"/>
                </a:moveTo>
                <a:cubicBezTo>
                  <a:pt x="3088" y="0"/>
                  <a:pt x="2143" y="977"/>
                  <a:pt x="2143" y="2111"/>
                </a:cubicBezTo>
                <a:lnTo>
                  <a:pt x="2143" y="2174"/>
                </a:lnTo>
                <a:cubicBezTo>
                  <a:pt x="946" y="2332"/>
                  <a:pt x="1" y="3340"/>
                  <a:pt x="1" y="4600"/>
                </a:cubicBezTo>
                <a:cubicBezTo>
                  <a:pt x="1" y="5104"/>
                  <a:pt x="158" y="5640"/>
                  <a:pt x="442" y="6018"/>
                </a:cubicBezTo>
                <a:cubicBezTo>
                  <a:pt x="158" y="6427"/>
                  <a:pt x="1" y="6931"/>
                  <a:pt x="1" y="7435"/>
                </a:cubicBezTo>
                <a:cubicBezTo>
                  <a:pt x="1" y="8696"/>
                  <a:pt x="946" y="9735"/>
                  <a:pt x="2143" y="9861"/>
                </a:cubicBezTo>
                <a:lnTo>
                  <a:pt x="2143" y="9924"/>
                </a:lnTo>
                <a:cubicBezTo>
                  <a:pt x="2143" y="11090"/>
                  <a:pt x="3088" y="12035"/>
                  <a:pt x="4254" y="12035"/>
                </a:cubicBezTo>
                <a:cubicBezTo>
                  <a:pt x="5010" y="12035"/>
                  <a:pt x="5640" y="11657"/>
                  <a:pt x="6050" y="11058"/>
                </a:cubicBezTo>
                <a:cubicBezTo>
                  <a:pt x="6428" y="11657"/>
                  <a:pt x="7089" y="12035"/>
                  <a:pt x="7814" y="12035"/>
                </a:cubicBezTo>
                <a:cubicBezTo>
                  <a:pt x="8980" y="12035"/>
                  <a:pt x="9925" y="11058"/>
                  <a:pt x="9925" y="9924"/>
                </a:cubicBezTo>
                <a:lnTo>
                  <a:pt x="9925" y="9861"/>
                </a:lnTo>
                <a:cubicBezTo>
                  <a:pt x="11122" y="9704"/>
                  <a:pt x="12067" y="8696"/>
                  <a:pt x="12067" y="7435"/>
                </a:cubicBezTo>
                <a:cubicBezTo>
                  <a:pt x="12067" y="6931"/>
                  <a:pt x="11910" y="6459"/>
                  <a:pt x="11626" y="6018"/>
                </a:cubicBezTo>
                <a:cubicBezTo>
                  <a:pt x="11910" y="5577"/>
                  <a:pt x="12067" y="5104"/>
                  <a:pt x="12067" y="4600"/>
                </a:cubicBezTo>
                <a:cubicBezTo>
                  <a:pt x="12067" y="3371"/>
                  <a:pt x="11154" y="2363"/>
                  <a:pt x="9925" y="2174"/>
                </a:cubicBezTo>
                <a:lnTo>
                  <a:pt x="9925" y="2111"/>
                </a:lnTo>
                <a:cubicBezTo>
                  <a:pt x="9925" y="945"/>
                  <a:pt x="8980" y="0"/>
                  <a:pt x="7814" y="0"/>
                </a:cubicBezTo>
                <a:cubicBezTo>
                  <a:pt x="7089" y="0"/>
                  <a:pt x="6428" y="378"/>
                  <a:pt x="6050" y="977"/>
                </a:cubicBezTo>
                <a:cubicBezTo>
                  <a:pt x="5640" y="378"/>
                  <a:pt x="4979" y="0"/>
                  <a:pt x="42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1BB9099D-A73C-C456-348B-9658E5B991F4}"/>
              </a:ext>
            </a:extLst>
          </p:cNvPr>
          <p:cNvSpPr txBox="1"/>
          <p:nvPr/>
        </p:nvSpPr>
        <p:spPr>
          <a:xfrm>
            <a:off x="1119991" y="1993733"/>
            <a:ext cx="2360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8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Android Studio </a:t>
            </a:r>
          </a:p>
          <a:p>
            <a:r>
              <a:rPr lang="zh-TW" altLang="en" sz="18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內建資料庫系統</a:t>
            </a:r>
            <a:endParaRPr lang="en" altLang="zh-TW" sz="1800">
              <a:solidFill>
                <a:schemeClr val="lt2"/>
              </a:solidFill>
              <a:latin typeface="Questrial"/>
              <a:ea typeface="Questrial"/>
              <a:cs typeface="Questrial"/>
            </a:endParaRPr>
          </a:p>
        </p:txBody>
      </p:sp>
      <p:cxnSp>
        <p:nvCxnSpPr>
          <p:cNvPr id="93" name="Google Shape;913;p50">
            <a:extLst>
              <a:ext uri="{FF2B5EF4-FFF2-40B4-BE49-F238E27FC236}">
                <a16:creationId xmlns:a16="http://schemas.microsoft.com/office/drawing/2014/main" id="{E98A3F6A-7873-944F-351E-4892C77BFE5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15086" y="4633362"/>
            <a:ext cx="220386" cy="309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96" name="Google Shape;921;p50">
            <a:extLst>
              <a:ext uri="{FF2B5EF4-FFF2-40B4-BE49-F238E27FC236}">
                <a16:creationId xmlns:a16="http://schemas.microsoft.com/office/drawing/2014/main" id="{D72516A1-5DC1-50B6-7CBE-C6A9C30C849A}"/>
              </a:ext>
            </a:extLst>
          </p:cNvPr>
          <p:cNvSpPr txBox="1">
            <a:spLocks/>
          </p:cNvSpPr>
          <p:nvPr/>
        </p:nvSpPr>
        <p:spPr>
          <a:xfrm>
            <a:off x="3379858" y="4660691"/>
            <a:ext cx="2538742" cy="519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rlow Semi Condensed"/>
              <a:buNone/>
              <a:defRPr sz="2000" b="1" i="0" u="none" strike="noStrike" cap="non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rlow Semi Condensed"/>
              <a:buNone/>
              <a:defRPr sz="1800" b="1" i="0" u="none" strike="noStrike" cap="none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rlow Semi Condensed"/>
              <a:buNone/>
              <a:defRPr sz="1800" b="1" i="0" u="none" strike="noStrike" cap="none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rlow Semi Condensed"/>
              <a:buNone/>
              <a:defRPr sz="1800" b="1" i="0" u="none" strike="noStrike" cap="none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rlow Semi Condensed"/>
              <a:buNone/>
              <a:defRPr sz="1800" b="1" i="0" u="none" strike="noStrike" cap="none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rlow Semi Condensed"/>
              <a:buNone/>
              <a:defRPr sz="1800" b="1" i="0" u="none" strike="noStrike" cap="none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rlow Semi Condensed"/>
              <a:buNone/>
              <a:defRPr sz="1800" b="1" i="0" u="none" strike="noStrike" cap="none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rlow Semi Condensed"/>
              <a:buNone/>
              <a:defRPr sz="1800" b="1" i="0" u="none" strike="noStrike" cap="none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rlow Semi Condensed"/>
              <a:buNone/>
              <a:defRPr sz="1800" b="1" i="0" u="none" strike="noStrike" cap="none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br>
              <a:rPr lang="en-US" altLang="zh-TW"/>
            </a:br>
            <a:r>
              <a:rPr lang="en-US" altLang="zh-TW"/>
              <a:t>INTERNET</a:t>
            </a:r>
            <a:br>
              <a:rPr lang="en-US" altLang="zh-TW"/>
            </a:br>
            <a:endParaRPr lang="en"/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321CB2A1-4A50-8ED1-1AB6-39DD349781B4}"/>
              </a:ext>
            </a:extLst>
          </p:cNvPr>
          <p:cNvSpPr txBox="1"/>
          <p:nvPr/>
        </p:nvSpPr>
        <p:spPr>
          <a:xfrm>
            <a:off x="549276" y="4040639"/>
            <a:ext cx="23626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20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Java與APP之間</a:t>
            </a:r>
          </a:p>
          <a:p>
            <a:pPr algn="ctr"/>
            <a:r>
              <a:rPr lang="en-US" altLang="zh-TW" sz="20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(</a:t>
            </a:r>
            <a:r>
              <a:rPr lang="zh-TW" altLang="en-US" sz="20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三方連線</a:t>
            </a:r>
            <a:r>
              <a:rPr lang="en-US" altLang="zh-TW" sz="20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)</a:t>
            </a:r>
            <a:endParaRPr lang="en" altLang="zh-TW" sz="2000" b="1">
              <a:solidFill>
                <a:schemeClr val="lt2"/>
              </a:solidFill>
              <a:latin typeface="Questrial"/>
              <a:ea typeface="Questrial"/>
              <a:cs typeface="Questrial"/>
            </a:endParaRPr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0D4FBFE7-28B4-C86D-7E37-1909E3F7F86C}"/>
              </a:ext>
            </a:extLst>
          </p:cNvPr>
          <p:cNvSpPr txBox="1"/>
          <p:nvPr/>
        </p:nvSpPr>
        <p:spPr>
          <a:xfrm>
            <a:off x="6073671" y="1979047"/>
            <a:ext cx="2056659" cy="13234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店家登記</a:t>
            </a:r>
            <a:endParaRPr lang="en" altLang="zh-TW" sz="2000" b="1">
              <a:solidFill>
                <a:schemeClr val="lt2"/>
              </a:solidFill>
              <a:latin typeface="Questrial"/>
              <a:ea typeface="Questrial"/>
              <a:cs typeface="Questrial"/>
            </a:endParaRPr>
          </a:p>
          <a:p>
            <a:pPr algn="r"/>
            <a:r>
              <a:rPr lang="zh-TW" altLang="en-US" sz="20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廣告登記</a:t>
            </a:r>
            <a:endParaRPr lang="en" altLang="zh-TW" sz="2000" b="1">
              <a:solidFill>
                <a:schemeClr val="lt2"/>
              </a:solidFill>
              <a:latin typeface="Questrial"/>
              <a:ea typeface="Questrial"/>
              <a:cs typeface="Questrial"/>
            </a:endParaRPr>
          </a:p>
          <a:p>
            <a:pPr algn="r"/>
            <a:r>
              <a:rPr lang="zh-TW" altLang="en-US" sz="20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廣告總攬</a:t>
            </a:r>
            <a:endParaRPr lang="en-US" altLang="zh-TW" sz="2000" b="1">
              <a:solidFill>
                <a:schemeClr val="lt2"/>
              </a:solidFill>
              <a:latin typeface="Questrial"/>
              <a:ea typeface="Questrial"/>
              <a:cs typeface="Questrial"/>
            </a:endParaRPr>
          </a:p>
          <a:p>
            <a:pPr algn="r"/>
            <a:r>
              <a:rPr lang="zh-TW" altLang="en-US" sz="20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廣告推播</a:t>
            </a:r>
            <a:endParaRPr lang="en" altLang="zh-TW" sz="2000" b="1">
              <a:solidFill>
                <a:schemeClr val="lt2"/>
              </a:solidFill>
              <a:latin typeface="Questrial"/>
              <a:ea typeface="Questrial"/>
              <a:cs typeface="Questrial"/>
            </a:endParaRPr>
          </a:p>
        </p:txBody>
      </p:sp>
      <p:sp>
        <p:nvSpPr>
          <p:cNvPr id="106" name="Google Shape;1254;p55">
            <a:extLst>
              <a:ext uri="{FF2B5EF4-FFF2-40B4-BE49-F238E27FC236}">
                <a16:creationId xmlns:a16="http://schemas.microsoft.com/office/drawing/2014/main" id="{AE50E043-AD19-4A32-3CEB-2CD48BAB9534}"/>
              </a:ext>
            </a:extLst>
          </p:cNvPr>
          <p:cNvSpPr txBox="1"/>
          <p:nvPr/>
        </p:nvSpPr>
        <p:spPr>
          <a:xfrm>
            <a:off x="5638693" y="3923335"/>
            <a:ext cx="2538742" cy="9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>
                <a:solidFill>
                  <a:schemeClr val="lt2"/>
                </a:solidFill>
                <a:latin typeface="Questrial"/>
                <a:ea typeface="Questrial"/>
                <a:cs typeface="Questrial"/>
              </a:rPr>
              <a:t>廣告推播與行銷</a:t>
            </a:r>
            <a:endParaRPr lang="en" altLang="zh-TW" sz="2000" b="1">
              <a:solidFill>
                <a:schemeClr val="lt2"/>
              </a:solidFill>
              <a:latin typeface="Questrial"/>
              <a:ea typeface="Questrial"/>
              <a:cs typeface="Questrial"/>
            </a:endParaRPr>
          </a:p>
        </p:txBody>
      </p:sp>
      <p:sp>
        <p:nvSpPr>
          <p:cNvPr id="97" name="Google Shape;921;p50">
            <a:extLst>
              <a:ext uri="{FF2B5EF4-FFF2-40B4-BE49-F238E27FC236}">
                <a16:creationId xmlns:a16="http://schemas.microsoft.com/office/drawing/2014/main" id="{E22996A9-2DF3-407F-ADB5-B95E46A31789}"/>
              </a:ext>
            </a:extLst>
          </p:cNvPr>
          <p:cNvSpPr txBox="1">
            <a:spLocks/>
          </p:cNvSpPr>
          <p:nvPr/>
        </p:nvSpPr>
        <p:spPr>
          <a:xfrm>
            <a:off x="407542" y="3503499"/>
            <a:ext cx="2552175" cy="519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rlow Semi Condensed"/>
              <a:buNone/>
              <a:defRPr sz="2000" b="1" i="0" u="none" strike="noStrike" cap="non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rlow Semi Condensed"/>
              <a:buNone/>
              <a:defRPr sz="1800" b="1" i="0" u="none" strike="noStrike" cap="none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rlow Semi Condensed"/>
              <a:buNone/>
              <a:defRPr sz="1800" b="1" i="0" u="none" strike="noStrike" cap="none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rlow Semi Condensed"/>
              <a:buNone/>
              <a:defRPr sz="1800" b="1" i="0" u="none" strike="noStrike" cap="none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rlow Semi Condensed"/>
              <a:buNone/>
              <a:defRPr sz="1800" b="1" i="0" u="none" strike="noStrike" cap="none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rlow Semi Condensed"/>
              <a:buNone/>
              <a:defRPr sz="1800" b="1" i="0" u="none" strike="noStrike" cap="none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rlow Semi Condensed"/>
              <a:buNone/>
              <a:defRPr sz="1800" b="1" i="0" u="none" strike="noStrike" cap="none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rlow Semi Condensed"/>
              <a:buNone/>
              <a:defRPr sz="1800" b="1" i="0" u="none" strike="noStrike" cap="none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rlow Semi Condensed"/>
              <a:buNone/>
              <a:defRPr sz="1800" b="1" i="0" u="none" strike="noStrike" cap="none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br>
              <a:rPr lang="en-US" altLang="zh-TW"/>
            </a:br>
            <a:r>
              <a:rPr lang="en-US" altLang="zh-TW" sz="2800"/>
              <a:t>TCP </a:t>
            </a:r>
            <a:r>
              <a:rPr lang="en-US" altLang="zh-TW" sz="2800" err="1"/>
              <a:t>連線</a:t>
            </a:r>
            <a:br>
              <a:rPr lang="en-US" altLang="zh-TW"/>
            </a:br>
            <a:endParaRPr lang="en" altLang="zh-TW"/>
          </a:p>
        </p:txBody>
      </p:sp>
    </p:spTree>
    <p:extLst>
      <p:ext uri="{BB962C8B-B14F-4D97-AF65-F5344CB8AC3E}">
        <p14:creationId xmlns:p14="http://schemas.microsoft.com/office/powerpoint/2010/main" val="2678431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6">
            <a:extLst>
              <a:ext uri="{FF2B5EF4-FFF2-40B4-BE49-F238E27FC236}">
                <a16:creationId xmlns:a16="http://schemas.microsoft.com/office/drawing/2014/main" id="{D9A5842E-65ED-5A3E-1912-4210ACCF7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649" y="36795"/>
            <a:ext cx="2508351" cy="510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37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48"/>
          <p:cNvSpPr txBox="1">
            <a:spLocks noGrp="1"/>
          </p:cNvSpPr>
          <p:nvPr>
            <p:ph type="title"/>
          </p:nvPr>
        </p:nvSpPr>
        <p:spPr>
          <a:xfrm>
            <a:off x="927321" y="546439"/>
            <a:ext cx="2262900" cy="21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PetCare</a:t>
            </a:r>
            <a:br>
              <a:rPr lang="en"/>
            </a:br>
            <a:r>
              <a:rPr lang="zh-TW" altLang="en"/>
              <a:t>使用者</a:t>
            </a:r>
            <a:br>
              <a:rPr lang="zh-TW" altLang="en"/>
            </a:br>
            <a:r>
              <a:rPr lang="zh-TW" altLang="en"/>
              <a:t>基本功能</a:t>
            </a:r>
            <a:endParaRPr lang="e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47"/>
          <p:cNvSpPr txBox="1">
            <a:spLocks noGrp="1"/>
          </p:cNvSpPr>
          <p:nvPr>
            <p:ph type="title"/>
          </p:nvPr>
        </p:nvSpPr>
        <p:spPr>
          <a:xfrm>
            <a:off x="2986234" y="1464302"/>
            <a:ext cx="5982850" cy="16553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">
                <a:solidFill>
                  <a:srgbClr val="F15A24"/>
                </a:solidFill>
              </a:rPr>
              <a:t>主人相性測驗</a:t>
            </a:r>
            <a:endParaRPr lang="en">
              <a:solidFill>
                <a:srgbClr val="F15A24"/>
              </a:solidFill>
            </a:endParaRPr>
          </a:p>
        </p:txBody>
      </p:sp>
      <p:sp>
        <p:nvSpPr>
          <p:cNvPr id="805" name="Google Shape;805;p47"/>
          <p:cNvSpPr txBox="1">
            <a:spLocks noGrp="1"/>
          </p:cNvSpPr>
          <p:nvPr>
            <p:ph type="title" idx="2"/>
          </p:nvPr>
        </p:nvSpPr>
        <p:spPr>
          <a:xfrm>
            <a:off x="715050" y="538275"/>
            <a:ext cx="2155800" cy="16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 lang="zh-TW"/>
          </a:p>
        </p:txBody>
      </p:sp>
      <p:grpSp>
        <p:nvGrpSpPr>
          <p:cNvPr id="807" name="Google Shape;807;p47"/>
          <p:cNvGrpSpPr/>
          <p:nvPr/>
        </p:nvGrpSpPr>
        <p:grpSpPr>
          <a:xfrm flipH="1">
            <a:off x="715038" y="2645554"/>
            <a:ext cx="3287990" cy="1876635"/>
            <a:chOff x="996413" y="2676629"/>
            <a:chExt cx="3287990" cy="1876635"/>
          </a:xfrm>
        </p:grpSpPr>
        <p:sp>
          <p:nvSpPr>
            <p:cNvPr id="808" name="Google Shape;808;p47"/>
            <p:cNvSpPr/>
            <p:nvPr/>
          </p:nvSpPr>
          <p:spPr>
            <a:xfrm flipH="1">
              <a:off x="1392402" y="2676629"/>
              <a:ext cx="2681180" cy="1741627"/>
            </a:xfrm>
            <a:custGeom>
              <a:avLst/>
              <a:gdLst/>
              <a:ahLst/>
              <a:cxnLst/>
              <a:rect l="l" t="t" r="r" b="b"/>
              <a:pathLst>
                <a:path w="55855" h="36282" extrusionOk="0">
                  <a:moveTo>
                    <a:pt x="19652" y="1"/>
                  </a:moveTo>
                  <a:cubicBezTo>
                    <a:pt x="17688" y="1"/>
                    <a:pt x="15694" y="544"/>
                    <a:pt x="14135" y="1794"/>
                  </a:cubicBezTo>
                  <a:cubicBezTo>
                    <a:pt x="13148" y="2590"/>
                    <a:pt x="12384" y="3641"/>
                    <a:pt x="11525" y="4564"/>
                  </a:cubicBezTo>
                  <a:cubicBezTo>
                    <a:pt x="10283" y="5917"/>
                    <a:pt x="8851" y="7063"/>
                    <a:pt x="7259" y="7970"/>
                  </a:cubicBezTo>
                  <a:cubicBezTo>
                    <a:pt x="5715" y="8846"/>
                    <a:pt x="3996" y="9514"/>
                    <a:pt x="2706" y="10788"/>
                  </a:cubicBezTo>
                  <a:cubicBezTo>
                    <a:pt x="144" y="13319"/>
                    <a:pt x="0" y="17600"/>
                    <a:pt x="924" y="21182"/>
                  </a:cubicBezTo>
                  <a:cubicBezTo>
                    <a:pt x="2308" y="26594"/>
                    <a:pt x="5954" y="31560"/>
                    <a:pt x="10968" y="33486"/>
                  </a:cubicBezTo>
                  <a:cubicBezTo>
                    <a:pt x="13704" y="34537"/>
                    <a:pt x="16653" y="34657"/>
                    <a:pt x="19588" y="34657"/>
                  </a:cubicBezTo>
                  <a:cubicBezTo>
                    <a:pt x="20255" y="34657"/>
                    <a:pt x="20921" y="34651"/>
                    <a:pt x="21584" y="34648"/>
                  </a:cubicBezTo>
                  <a:cubicBezTo>
                    <a:pt x="21708" y="34648"/>
                    <a:pt x="21832" y="34647"/>
                    <a:pt x="21956" y="34647"/>
                  </a:cubicBezTo>
                  <a:cubicBezTo>
                    <a:pt x="29266" y="34647"/>
                    <a:pt x="36590" y="35110"/>
                    <a:pt x="43853" y="36064"/>
                  </a:cubicBezTo>
                  <a:cubicBezTo>
                    <a:pt x="44885" y="36198"/>
                    <a:pt x="45863" y="36281"/>
                    <a:pt x="46785" y="36281"/>
                  </a:cubicBezTo>
                  <a:cubicBezTo>
                    <a:pt x="50159" y="36281"/>
                    <a:pt x="52780" y="35165"/>
                    <a:pt x="54518" y="31289"/>
                  </a:cubicBezTo>
                  <a:cubicBezTo>
                    <a:pt x="55250" y="29698"/>
                    <a:pt x="55855" y="27931"/>
                    <a:pt x="55536" y="26196"/>
                  </a:cubicBezTo>
                  <a:cubicBezTo>
                    <a:pt x="55266" y="24652"/>
                    <a:pt x="54279" y="23378"/>
                    <a:pt x="53626" y="21962"/>
                  </a:cubicBezTo>
                  <a:cubicBezTo>
                    <a:pt x="52321" y="19176"/>
                    <a:pt x="52241" y="15961"/>
                    <a:pt x="51302" y="13016"/>
                  </a:cubicBezTo>
                  <a:cubicBezTo>
                    <a:pt x="49404" y="7183"/>
                    <a:pt x="43720" y="2984"/>
                    <a:pt x="37864" y="2984"/>
                  </a:cubicBezTo>
                  <a:cubicBezTo>
                    <a:pt x="37632" y="2984"/>
                    <a:pt x="37400" y="2991"/>
                    <a:pt x="37168" y="3004"/>
                  </a:cubicBezTo>
                  <a:cubicBezTo>
                    <a:pt x="35663" y="3097"/>
                    <a:pt x="34159" y="3447"/>
                    <a:pt x="32654" y="3447"/>
                  </a:cubicBezTo>
                  <a:cubicBezTo>
                    <a:pt x="32360" y="3447"/>
                    <a:pt x="32066" y="3433"/>
                    <a:pt x="31772" y="3402"/>
                  </a:cubicBezTo>
                  <a:cubicBezTo>
                    <a:pt x="29862" y="3227"/>
                    <a:pt x="28095" y="2352"/>
                    <a:pt x="26312" y="1603"/>
                  </a:cubicBezTo>
                  <a:cubicBezTo>
                    <a:pt x="24338" y="776"/>
                    <a:pt x="22269" y="107"/>
                    <a:pt x="20136" y="12"/>
                  </a:cubicBezTo>
                  <a:cubicBezTo>
                    <a:pt x="19975" y="4"/>
                    <a:pt x="19814" y="1"/>
                    <a:pt x="196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7"/>
            <p:cNvSpPr/>
            <p:nvPr/>
          </p:nvSpPr>
          <p:spPr>
            <a:xfrm flipH="1">
              <a:off x="1374840" y="4206734"/>
              <a:ext cx="2827107" cy="346530"/>
            </a:xfrm>
            <a:custGeom>
              <a:avLst/>
              <a:gdLst/>
              <a:ahLst/>
              <a:cxnLst/>
              <a:rect l="l" t="t" r="r" b="b"/>
              <a:pathLst>
                <a:path w="58895" h="7219" extrusionOk="0">
                  <a:moveTo>
                    <a:pt x="34340" y="0"/>
                  </a:moveTo>
                  <a:cubicBezTo>
                    <a:pt x="32723" y="0"/>
                    <a:pt x="31062" y="17"/>
                    <a:pt x="29368" y="52"/>
                  </a:cubicBezTo>
                  <a:cubicBezTo>
                    <a:pt x="13132" y="386"/>
                    <a:pt x="0" y="2249"/>
                    <a:pt x="32" y="4206"/>
                  </a:cubicBezTo>
                  <a:cubicBezTo>
                    <a:pt x="75" y="5974"/>
                    <a:pt x="10667" y="7219"/>
                    <a:pt x="24544" y="7219"/>
                  </a:cubicBezTo>
                  <a:cubicBezTo>
                    <a:pt x="26159" y="7219"/>
                    <a:pt x="27819" y="7202"/>
                    <a:pt x="29511" y="7167"/>
                  </a:cubicBezTo>
                  <a:cubicBezTo>
                    <a:pt x="45763" y="6833"/>
                    <a:pt x="58895" y="4986"/>
                    <a:pt x="58847" y="3013"/>
                  </a:cubicBezTo>
                  <a:cubicBezTo>
                    <a:pt x="58819" y="1245"/>
                    <a:pt x="48228" y="0"/>
                    <a:pt x="3434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7"/>
            <p:cNvSpPr/>
            <p:nvPr/>
          </p:nvSpPr>
          <p:spPr>
            <a:xfrm flipH="1">
              <a:off x="3660945" y="4209951"/>
              <a:ext cx="254461" cy="5424"/>
            </a:xfrm>
            <a:custGeom>
              <a:avLst/>
              <a:gdLst/>
              <a:ahLst/>
              <a:cxnLst/>
              <a:rect l="l" t="t" r="r" b="b"/>
              <a:pathLst>
                <a:path w="5301" h="113" extrusionOk="0">
                  <a:moveTo>
                    <a:pt x="64" y="1"/>
                  </a:moveTo>
                  <a:cubicBezTo>
                    <a:pt x="32" y="1"/>
                    <a:pt x="16" y="33"/>
                    <a:pt x="16" y="65"/>
                  </a:cubicBezTo>
                  <a:cubicBezTo>
                    <a:pt x="0" y="96"/>
                    <a:pt x="32" y="112"/>
                    <a:pt x="64" y="112"/>
                  </a:cubicBezTo>
                  <a:lnTo>
                    <a:pt x="5237" y="112"/>
                  </a:lnTo>
                  <a:cubicBezTo>
                    <a:pt x="5269" y="112"/>
                    <a:pt x="5301" y="96"/>
                    <a:pt x="5301" y="65"/>
                  </a:cubicBezTo>
                  <a:cubicBezTo>
                    <a:pt x="5285" y="33"/>
                    <a:pt x="5269" y="1"/>
                    <a:pt x="5237" y="1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7"/>
            <p:cNvSpPr/>
            <p:nvPr/>
          </p:nvSpPr>
          <p:spPr>
            <a:xfrm flipH="1">
              <a:off x="3761035" y="4279510"/>
              <a:ext cx="253693" cy="5376"/>
            </a:xfrm>
            <a:custGeom>
              <a:avLst/>
              <a:gdLst/>
              <a:ahLst/>
              <a:cxnLst/>
              <a:rect l="l" t="t" r="r" b="b"/>
              <a:pathLst>
                <a:path w="5285" h="112" extrusionOk="0">
                  <a:moveTo>
                    <a:pt x="64" y="0"/>
                  </a:moveTo>
                  <a:cubicBezTo>
                    <a:pt x="32" y="0"/>
                    <a:pt x="0" y="16"/>
                    <a:pt x="0" y="48"/>
                  </a:cubicBezTo>
                  <a:cubicBezTo>
                    <a:pt x="0" y="80"/>
                    <a:pt x="32" y="112"/>
                    <a:pt x="64" y="112"/>
                  </a:cubicBezTo>
                  <a:lnTo>
                    <a:pt x="5237" y="112"/>
                  </a:lnTo>
                  <a:cubicBezTo>
                    <a:pt x="5269" y="112"/>
                    <a:pt x="5285" y="80"/>
                    <a:pt x="5285" y="48"/>
                  </a:cubicBezTo>
                  <a:cubicBezTo>
                    <a:pt x="5285" y="16"/>
                    <a:pt x="5269" y="0"/>
                    <a:pt x="5237" y="0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7"/>
            <p:cNvSpPr/>
            <p:nvPr/>
          </p:nvSpPr>
          <p:spPr>
            <a:xfrm flipH="1">
              <a:off x="3819121" y="4318489"/>
              <a:ext cx="255229" cy="5376"/>
            </a:xfrm>
            <a:custGeom>
              <a:avLst/>
              <a:gdLst/>
              <a:ahLst/>
              <a:cxnLst/>
              <a:rect l="l" t="t" r="r" b="b"/>
              <a:pathLst>
                <a:path w="5317" h="112" extrusionOk="0">
                  <a:moveTo>
                    <a:pt x="80" y="0"/>
                  </a:moveTo>
                  <a:cubicBezTo>
                    <a:pt x="0" y="0"/>
                    <a:pt x="0" y="112"/>
                    <a:pt x="80" y="112"/>
                  </a:cubicBezTo>
                  <a:lnTo>
                    <a:pt x="5253" y="112"/>
                  </a:lnTo>
                  <a:cubicBezTo>
                    <a:pt x="5317" y="112"/>
                    <a:pt x="5317" y="0"/>
                    <a:pt x="5253" y="0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7"/>
            <p:cNvSpPr/>
            <p:nvPr/>
          </p:nvSpPr>
          <p:spPr>
            <a:xfrm flipH="1">
              <a:off x="3710582" y="4242066"/>
              <a:ext cx="253741" cy="5376"/>
            </a:xfrm>
            <a:custGeom>
              <a:avLst/>
              <a:gdLst/>
              <a:ahLst/>
              <a:cxnLst/>
              <a:rect l="l" t="t" r="r" b="b"/>
              <a:pathLst>
                <a:path w="5286" h="112" extrusionOk="0">
                  <a:moveTo>
                    <a:pt x="64" y="0"/>
                  </a:moveTo>
                  <a:cubicBezTo>
                    <a:pt x="32" y="0"/>
                    <a:pt x="1" y="32"/>
                    <a:pt x="1" y="64"/>
                  </a:cubicBezTo>
                  <a:cubicBezTo>
                    <a:pt x="1" y="96"/>
                    <a:pt x="32" y="112"/>
                    <a:pt x="64" y="112"/>
                  </a:cubicBezTo>
                  <a:lnTo>
                    <a:pt x="5237" y="112"/>
                  </a:lnTo>
                  <a:cubicBezTo>
                    <a:pt x="5253" y="112"/>
                    <a:pt x="5285" y="96"/>
                    <a:pt x="5285" y="64"/>
                  </a:cubicBezTo>
                  <a:cubicBezTo>
                    <a:pt x="5285" y="32"/>
                    <a:pt x="5253" y="0"/>
                    <a:pt x="5237" y="0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4" name="Google Shape;814;p47"/>
            <p:cNvGrpSpPr/>
            <p:nvPr/>
          </p:nvGrpSpPr>
          <p:grpSpPr>
            <a:xfrm flipH="1">
              <a:off x="1339833" y="4191971"/>
              <a:ext cx="2928777" cy="275150"/>
              <a:chOff x="1831450" y="4457375"/>
              <a:chExt cx="1525325" cy="143300"/>
            </a:xfrm>
          </p:grpSpPr>
          <p:sp>
            <p:nvSpPr>
              <p:cNvPr id="815" name="Google Shape;815;p47"/>
              <p:cNvSpPr/>
              <p:nvPr/>
            </p:nvSpPr>
            <p:spPr>
              <a:xfrm>
                <a:off x="1896325" y="4545725"/>
                <a:ext cx="1321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112" extrusionOk="0">
                    <a:moveTo>
                      <a:pt x="64" y="0"/>
                    </a:moveTo>
                    <a:cubicBezTo>
                      <a:pt x="32" y="0"/>
                      <a:pt x="0" y="32"/>
                      <a:pt x="0" y="64"/>
                    </a:cubicBezTo>
                    <a:cubicBezTo>
                      <a:pt x="0" y="96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69" y="112"/>
                      <a:pt x="5285" y="96"/>
                      <a:pt x="5285" y="64"/>
                    </a:cubicBezTo>
                    <a:cubicBezTo>
                      <a:pt x="5285" y="32"/>
                      <a:pt x="5269" y="0"/>
                      <a:pt x="52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47"/>
              <p:cNvSpPr/>
              <p:nvPr/>
            </p:nvSpPr>
            <p:spPr>
              <a:xfrm>
                <a:off x="1831450" y="4587900"/>
                <a:ext cx="1325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301" h="113" extrusionOk="0">
                    <a:moveTo>
                      <a:pt x="64" y="1"/>
                    </a:moveTo>
                    <a:cubicBezTo>
                      <a:pt x="0" y="17"/>
                      <a:pt x="0" y="96"/>
                      <a:pt x="64" y="112"/>
                    </a:cubicBezTo>
                    <a:lnTo>
                      <a:pt x="5237" y="112"/>
                    </a:lnTo>
                    <a:cubicBezTo>
                      <a:pt x="5301" y="96"/>
                      <a:pt x="5301" y="17"/>
                      <a:pt x="52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47"/>
              <p:cNvSpPr/>
              <p:nvPr/>
            </p:nvSpPr>
            <p:spPr>
              <a:xfrm>
                <a:off x="1867675" y="4566775"/>
                <a:ext cx="133325" cy="2850"/>
              </a:xfrm>
              <a:custGeom>
                <a:avLst/>
                <a:gdLst/>
                <a:ahLst/>
                <a:cxnLst/>
                <a:rect l="l" t="t" r="r" b="b"/>
                <a:pathLst>
                  <a:path w="5333" h="114" extrusionOk="0">
                    <a:moveTo>
                      <a:pt x="65" y="1"/>
                    </a:moveTo>
                    <a:cubicBezTo>
                      <a:pt x="0" y="1"/>
                      <a:pt x="5" y="99"/>
                      <a:pt x="80" y="113"/>
                    </a:cubicBezTo>
                    <a:lnTo>
                      <a:pt x="5253" y="113"/>
                    </a:lnTo>
                    <a:cubicBezTo>
                      <a:pt x="5332" y="113"/>
                      <a:pt x="5332" y="2"/>
                      <a:pt x="5253" y="2"/>
                    </a:cubicBezTo>
                    <a:lnTo>
                      <a:pt x="80" y="2"/>
                    </a:lnTo>
                    <a:cubicBezTo>
                      <a:pt x="74" y="1"/>
                      <a:pt x="69" y="1"/>
                      <a:pt x="6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47"/>
              <p:cNvSpPr/>
              <p:nvPr/>
            </p:nvSpPr>
            <p:spPr>
              <a:xfrm>
                <a:off x="1919000" y="4457375"/>
                <a:ext cx="1323550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52942" h="5732" extrusionOk="0">
                    <a:moveTo>
                      <a:pt x="10522" y="1"/>
                    </a:moveTo>
                    <a:lnTo>
                      <a:pt x="5603" y="2691"/>
                    </a:lnTo>
                    <a:lnTo>
                      <a:pt x="3932" y="3598"/>
                    </a:lnTo>
                    <a:lnTo>
                      <a:pt x="2404" y="4426"/>
                    </a:lnTo>
                    <a:lnTo>
                      <a:pt x="828" y="5285"/>
                    </a:lnTo>
                    <a:lnTo>
                      <a:pt x="0" y="5731"/>
                    </a:lnTo>
                    <a:lnTo>
                      <a:pt x="44394" y="5731"/>
                    </a:lnTo>
                    <a:lnTo>
                      <a:pt x="45079" y="5285"/>
                    </a:lnTo>
                    <a:lnTo>
                      <a:pt x="47609" y="3598"/>
                    </a:lnTo>
                    <a:lnTo>
                      <a:pt x="50204" y="1863"/>
                    </a:lnTo>
                    <a:lnTo>
                      <a:pt x="51366" y="1099"/>
                    </a:lnTo>
                    <a:lnTo>
                      <a:pt x="52385" y="431"/>
                    </a:lnTo>
                    <a:lnTo>
                      <a:pt x="52942" y="49"/>
                    </a:lnTo>
                    <a:lnTo>
                      <a:pt x="41752" y="49"/>
                    </a:lnTo>
                    <a:lnTo>
                      <a:pt x="37963" y="33"/>
                    </a:lnTo>
                    <a:lnTo>
                      <a:pt x="29368" y="33"/>
                    </a:lnTo>
                    <a:lnTo>
                      <a:pt x="24290" y="17"/>
                    </a:lnTo>
                    <a:lnTo>
                      <a:pt x="15536" y="17"/>
                    </a:lnTo>
                    <a:lnTo>
                      <a:pt x="117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47"/>
              <p:cNvSpPr/>
              <p:nvPr/>
            </p:nvSpPr>
            <p:spPr>
              <a:xfrm>
                <a:off x="3224625" y="4466525"/>
                <a:ext cx="13215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286" h="113" extrusionOk="0">
                    <a:moveTo>
                      <a:pt x="64" y="1"/>
                    </a:moveTo>
                    <a:cubicBezTo>
                      <a:pt x="32" y="1"/>
                      <a:pt x="0" y="33"/>
                      <a:pt x="0" y="65"/>
                    </a:cubicBezTo>
                    <a:cubicBezTo>
                      <a:pt x="0" y="96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69" y="112"/>
                      <a:pt x="5285" y="96"/>
                      <a:pt x="5285" y="65"/>
                    </a:cubicBezTo>
                    <a:cubicBezTo>
                      <a:pt x="5285" y="33"/>
                      <a:pt x="5269" y="1"/>
                      <a:pt x="52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47"/>
              <p:cNvSpPr/>
              <p:nvPr/>
            </p:nvSpPr>
            <p:spPr>
              <a:xfrm>
                <a:off x="3172900" y="4502750"/>
                <a:ext cx="1321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112" extrusionOk="0">
                    <a:moveTo>
                      <a:pt x="64" y="0"/>
                    </a:moveTo>
                    <a:cubicBezTo>
                      <a:pt x="32" y="0"/>
                      <a:pt x="0" y="16"/>
                      <a:pt x="0" y="48"/>
                    </a:cubicBezTo>
                    <a:cubicBezTo>
                      <a:pt x="0" y="80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53" y="112"/>
                      <a:pt x="5285" y="80"/>
                      <a:pt x="5285" y="48"/>
                    </a:cubicBezTo>
                    <a:cubicBezTo>
                      <a:pt x="5285" y="16"/>
                      <a:pt x="5253" y="0"/>
                      <a:pt x="52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47"/>
              <p:cNvSpPr/>
              <p:nvPr/>
            </p:nvSpPr>
            <p:spPr>
              <a:xfrm>
                <a:off x="3105650" y="4545725"/>
                <a:ext cx="1321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112" extrusionOk="0">
                    <a:moveTo>
                      <a:pt x="64" y="0"/>
                    </a:moveTo>
                    <a:cubicBezTo>
                      <a:pt x="32" y="0"/>
                      <a:pt x="0" y="32"/>
                      <a:pt x="0" y="64"/>
                    </a:cubicBezTo>
                    <a:cubicBezTo>
                      <a:pt x="0" y="96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69" y="112"/>
                      <a:pt x="5285" y="96"/>
                      <a:pt x="5285" y="64"/>
                    </a:cubicBezTo>
                    <a:cubicBezTo>
                      <a:pt x="5285" y="32"/>
                      <a:pt x="5269" y="0"/>
                      <a:pt x="52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47"/>
              <p:cNvSpPr/>
              <p:nvPr/>
            </p:nvSpPr>
            <p:spPr>
              <a:xfrm>
                <a:off x="3040850" y="4587875"/>
                <a:ext cx="132475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115" extrusionOk="0">
                    <a:moveTo>
                      <a:pt x="52" y="0"/>
                    </a:moveTo>
                    <a:cubicBezTo>
                      <a:pt x="1" y="0"/>
                      <a:pt x="1" y="114"/>
                      <a:pt x="52" y="114"/>
                    </a:cubicBezTo>
                    <a:cubicBezTo>
                      <a:pt x="55" y="114"/>
                      <a:pt x="58" y="114"/>
                      <a:pt x="61" y="113"/>
                    </a:cubicBezTo>
                    <a:lnTo>
                      <a:pt x="5234" y="113"/>
                    </a:lnTo>
                    <a:cubicBezTo>
                      <a:pt x="5298" y="97"/>
                      <a:pt x="5298" y="18"/>
                      <a:pt x="5234" y="2"/>
                    </a:cubicBezTo>
                    <a:lnTo>
                      <a:pt x="61" y="2"/>
                    </a:lnTo>
                    <a:cubicBezTo>
                      <a:pt x="58" y="1"/>
                      <a:pt x="55" y="0"/>
                      <a:pt x="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47"/>
              <p:cNvSpPr/>
              <p:nvPr/>
            </p:nvSpPr>
            <p:spPr>
              <a:xfrm>
                <a:off x="3077375" y="4566825"/>
                <a:ext cx="13295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318" h="112" extrusionOk="0">
                    <a:moveTo>
                      <a:pt x="65" y="0"/>
                    </a:moveTo>
                    <a:cubicBezTo>
                      <a:pt x="1" y="0"/>
                      <a:pt x="1" y="111"/>
                      <a:pt x="65" y="111"/>
                    </a:cubicBezTo>
                    <a:lnTo>
                      <a:pt x="5238" y="111"/>
                    </a:lnTo>
                    <a:cubicBezTo>
                      <a:pt x="5317" y="111"/>
                      <a:pt x="5317" y="0"/>
                      <a:pt x="523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47"/>
              <p:cNvSpPr/>
              <p:nvPr/>
            </p:nvSpPr>
            <p:spPr>
              <a:xfrm>
                <a:off x="3141850" y="4523050"/>
                <a:ext cx="1333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333" h="112" extrusionOk="0">
                    <a:moveTo>
                      <a:pt x="80" y="0"/>
                    </a:moveTo>
                    <a:cubicBezTo>
                      <a:pt x="1" y="0"/>
                      <a:pt x="1" y="112"/>
                      <a:pt x="80" y="112"/>
                    </a:cubicBezTo>
                    <a:lnTo>
                      <a:pt x="5253" y="112"/>
                    </a:lnTo>
                    <a:cubicBezTo>
                      <a:pt x="5333" y="112"/>
                      <a:pt x="5333" y="0"/>
                      <a:pt x="525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47"/>
              <p:cNvSpPr/>
              <p:nvPr/>
            </p:nvSpPr>
            <p:spPr>
              <a:xfrm>
                <a:off x="3199150" y="4483250"/>
                <a:ext cx="13215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6" h="112" extrusionOk="0">
                    <a:moveTo>
                      <a:pt x="48" y="0"/>
                    </a:moveTo>
                    <a:cubicBezTo>
                      <a:pt x="17" y="0"/>
                      <a:pt x="1" y="32"/>
                      <a:pt x="1" y="64"/>
                    </a:cubicBezTo>
                    <a:cubicBezTo>
                      <a:pt x="1" y="96"/>
                      <a:pt x="17" y="112"/>
                      <a:pt x="48" y="112"/>
                    </a:cubicBezTo>
                    <a:lnTo>
                      <a:pt x="5222" y="112"/>
                    </a:lnTo>
                    <a:cubicBezTo>
                      <a:pt x="5253" y="112"/>
                      <a:pt x="5285" y="96"/>
                      <a:pt x="5285" y="64"/>
                    </a:cubicBezTo>
                    <a:cubicBezTo>
                      <a:pt x="5285" y="32"/>
                      <a:pt x="5253" y="0"/>
                      <a:pt x="52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47"/>
              <p:cNvSpPr/>
              <p:nvPr/>
            </p:nvSpPr>
            <p:spPr>
              <a:xfrm>
                <a:off x="2853350" y="4458575"/>
                <a:ext cx="314000" cy="142100"/>
              </a:xfrm>
              <a:custGeom>
                <a:avLst/>
                <a:gdLst/>
                <a:ahLst/>
                <a:cxnLst/>
                <a:rect l="l" t="t" r="r" b="b"/>
                <a:pathLst>
                  <a:path w="12560" h="5684" extrusionOk="0">
                    <a:moveTo>
                      <a:pt x="8787" y="1"/>
                    </a:moveTo>
                    <a:lnTo>
                      <a:pt x="0" y="5683"/>
                    </a:lnTo>
                    <a:lnTo>
                      <a:pt x="4585" y="5683"/>
                    </a:lnTo>
                    <a:lnTo>
                      <a:pt x="12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47"/>
              <p:cNvSpPr/>
              <p:nvPr/>
            </p:nvSpPr>
            <p:spPr>
              <a:xfrm>
                <a:off x="2648025" y="4458175"/>
                <a:ext cx="314775" cy="142500"/>
              </a:xfrm>
              <a:custGeom>
                <a:avLst/>
                <a:gdLst/>
                <a:ahLst/>
                <a:cxnLst/>
                <a:rect l="l" t="t" r="r" b="b"/>
                <a:pathLst>
                  <a:path w="12591" h="5700" extrusionOk="0">
                    <a:moveTo>
                      <a:pt x="8802" y="1"/>
                    </a:moveTo>
                    <a:lnTo>
                      <a:pt x="0" y="5699"/>
                    </a:lnTo>
                    <a:lnTo>
                      <a:pt x="4584" y="5699"/>
                    </a:lnTo>
                    <a:lnTo>
                      <a:pt x="12591" y="17"/>
                    </a:lnTo>
                    <a:lnTo>
                      <a:pt x="8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47"/>
              <p:cNvSpPr/>
              <p:nvPr/>
            </p:nvSpPr>
            <p:spPr>
              <a:xfrm>
                <a:off x="2432725" y="4458175"/>
                <a:ext cx="314800" cy="142500"/>
              </a:xfrm>
              <a:custGeom>
                <a:avLst/>
                <a:gdLst/>
                <a:ahLst/>
                <a:cxnLst/>
                <a:rect l="l" t="t" r="r" b="b"/>
                <a:pathLst>
                  <a:path w="12592" h="5700" extrusionOk="0">
                    <a:moveTo>
                      <a:pt x="8819" y="1"/>
                    </a:moveTo>
                    <a:lnTo>
                      <a:pt x="1" y="5699"/>
                    </a:lnTo>
                    <a:lnTo>
                      <a:pt x="4585" y="5699"/>
                    </a:lnTo>
                    <a:lnTo>
                      <a:pt x="125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47"/>
              <p:cNvSpPr/>
              <p:nvPr/>
            </p:nvSpPr>
            <p:spPr>
              <a:xfrm>
                <a:off x="2211075" y="4457775"/>
                <a:ext cx="315200" cy="142900"/>
              </a:xfrm>
              <a:custGeom>
                <a:avLst/>
                <a:gdLst/>
                <a:ahLst/>
                <a:cxnLst/>
                <a:rect l="l" t="t" r="r" b="b"/>
                <a:pathLst>
                  <a:path w="12608" h="5716" extrusionOk="0">
                    <a:moveTo>
                      <a:pt x="8835" y="1"/>
                    </a:moveTo>
                    <a:lnTo>
                      <a:pt x="1" y="5715"/>
                    </a:lnTo>
                    <a:lnTo>
                      <a:pt x="4585" y="5715"/>
                    </a:lnTo>
                    <a:lnTo>
                      <a:pt x="1260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47"/>
              <p:cNvSpPr/>
              <p:nvPr/>
            </p:nvSpPr>
            <p:spPr>
              <a:xfrm>
                <a:off x="1991825" y="4457375"/>
                <a:ext cx="315575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12623" h="5732" extrusionOk="0">
                    <a:moveTo>
                      <a:pt x="8834" y="1"/>
                    </a:moveTo>
                    <a:lnTo>
                      <a:pt x="0" y="5731"/>
                    </a:lnTo>
                    <a:lnTo>
                      <a:pt x="4568" y="5731"/>
                    </a:lnTo>
                    <a:lnTo>
                      <a:pt x="12623" y="17"/>
                    </a:lnTo>
                    <a:lnTo>
                      <a:pt x="88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31" name="Google Shape;831;p47"/>
            <p:cNvSpPr/>
            <p:nvPr/>
          </p:nvSpPr>
          <p:spPr>
            <a:xfrm flipH="1">
              <a:off x="1711752" y="4187052"/>
              <a:ext cx="2144848" cy="227580"/>
            </a:xfrm>
            <a:custGeom>
              <a:avLst/>
              <a:gdLst/>
              <a:ahLst/>
              <a:cxnLst/>
              <a:rect l="l" t="t" r="r" b="b"/>
              <a:pathLst>
                <a:path w="44682" h="4741" extrusionOk="0">
                  <a:moveTo>
                    <a:pt x="41211" y="0"/>
                  </a:moveTo>
                  <a:cubicBezTo>
                    <a:pt x="39780" y="305"/>
                    <a:pt x="38316" y="383"/>
                    <a:pt x="36849" y="383"/>
                  </a:cubicBezTo>
                  <a:cubicBezTo>
                    <a:pt x="36016" y="383"/>
                    <a:pt x="35181" y="358"/>
                    <a:pt x="34351" y="335"/>
                  </a:cubicBezTo>
                  <a:cubicBezTo>
                    <a:pt x="30195" y="216"/>
                    <a:pt x="26041" y="156"/>
                    <a:pt x="21889" y="156"/>
                  </a:cubicBezTo>
                  <a:cubicBezTo>
                    <a:pt x="15466" y="156"/>
                    <a:pt x="9047" y="299"/>
                    <a:pt x="2627" y="589"/>
                  </a:cubicBezTo>
                  <a:cubicBezTo>
                    <a:pt x="2587" y="588"/>
                    <a:pt x="2547" y="588"/>
                    <a:pt x="2508" y="588"/>
                  </a:cubicBezTo>
                  <a:cubicBezTo>
                    <a:pt x="1993" y="588"/>
                    <a:pt x="1492" y="683"/>
                    <a:pt x="1020" y="860"/>
                  </a:cubicBezTo>
                  <a:cubicBezTo>
                    <a:pt x="510" y="1083"/>
                    <a:pt x="81" y="1497"/>
                    <a:pt x="33" y="2070"/>
                  </a:cubicBezTo>
                  <a:cubicBezTo>
                    <a:pt x="1" y="2643"/>
                    <a:pt x="399" y="3168"/>
                    <a:pt x="908" y="3439"/>
                  </a:cubicBezTo>
                  <a:cubicBezTo>
                    <a:pt x="1418" y="3709"/>
                    <a:pt x="2007" y="3757"/>
                    <a:pt x="2580" y="3789"/>
                  </a:cubicBezTo>
                  <a:cubicBezTo>
                    <a:pt x="2991" y="3808"/>
                    <a:pt x="3402" y="3817"/>
                    <a:pt x="3814" y="3817"/>
                  </a:cubicBezTo>
                  <a:cubicBezTo>
                    <a:pt x="6077" y="3817"/>
                    <a:pt x="8339" y="3555"/>
                    <a:pt x="10602" y="3407"/>
                  </a:cubicBezTo>
                  <a:cubicBezTo>
                    <a:pt x="12046" y="3317"/>
                    <a:pt x="13490" y="3278"/>
                    <a:pt x="14935" y="3278"/>
                  </a:cubicBezTo>
                  <a:cubicBezTo>
                    <a:pt x="22420" y="3278"/>
                    <a:pt x="29906" y="4322"/>
                    <a:pt x="37391" y="4696"/>
                  </a:cubicBezTo>
                  <a:cubicBezTo>
                    <a:pt x="37899" y="4721"/>
                    <a:pt x="38415" y="4741"/>
                    <a:pt x="38931" y="4741"/>
                  </a:cubicBezTo>
                  <a:cubicBezTo>
                    <a:pt x="40699" y="4741"/>
                    <a:pt x="42469" y="4512"/>
                    <a:pt x="43885" y="3502"/>
                  </a:cubicBezTo>
                  <a:cubicBezTo>
                    <a:pt x="44220" y="3248"/>
                    <a:pt x="44570" y="2929"/>
                    <a:pt x="44618" y="2499"/>
                  </a:cubicBezTo>
                  <a:cubicBezTo>
                    <a:pt x="44681" y="1974"/>
                    <a:pt x="44283" y="1513"/>
                    <a:pt x="43854" y="1194"/>
                  </a:cubicBezTo>
                  <a:cubicBezTo>
                    <a:pt x="43408" y="892"/>
                    <a:pt x="42914" y="669"/>
                    <a:pt x="42564" y="255"/>
                  </a:cubicBezTo>
                  <a:lnTo>
                    <a:pt x="41211" y="0"/>
                  </a:lnTo>
                  <a:close/>
                </a:path>
              </a:pathLst>
            </a:custGeom>
            <a:solidFill>
              <a:srgbClr val="262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2" name="Google Shape;832;p47"/>
            <p:cNvGrpSpPr/>
            <p:nvPr/>
          </p:nvGrpSpPr>
          <p:grpSpPr>
            <a:xfrm flipH="1">
              <a:off x="1245797" y="3048840"/>
              <a:ext cx="3038606" cy="1322757"/>
              <a:chOff x="1823225" y="3862025"/>
              <a:chExt cx="1582525" cy="688900"/>
            </a:xfrm>
          </p:grpSpPr>
          <p:sp>
            <p:nvSpPr>
              <p:cNvPr id="833" name="Google Shape;833;p47"/>
              <p:cNvSpPr/>
              <p:nvPr/>
            </p:nvSpPr>
            <p:spPr>
              <a:xfrm>
                <a:off x="1823225" y="3862025"/>
                <a:ext cx="1483000" cy="688350"/>
              </a:xfrm>
              <a:custGeom>
                <a:avLst/>
                <a:gdLst/>
                <a:ahLst/>
                <a:cxnLst/>
                <a:rect l="l" t="t" r="r" b="b"/>
                <a:pathLst>
                  <a:path w="59320" h="27534" extrusionOk="0">
                    <a:moveTo>
                      <a:pt x="48932" y="1"/>
                    </a:moveTo>
                    <a:cubicBezTo>
                      <a:pt x="48914" y="1"/>
                      <a:pt x="48896" y="1"/>
                      <a:pt x="48878" y="2"/>
                    </a:cubicBezTo>
                    <a:cubicBezTo>
                      <a:pt x="46920" y="130"/>
                      <a:pt x="45026" y="6147"/>
                      <a:pt x="45026" y="6147"/>
                    </a:cubicBezTo>
                    <a:cubicBezTo>
                      <a:pt x="44309" y="5971"/>
                      <a:pt x="44357" y="6051"/>
                      <a:pt x="43720" y="6003"/>
                    </a:cubicBezTo>
                    <a:lnTo>
                      <a:pt x="43243" y="5971"/>
                    </a:lnTo>
                    <a:cubicBezTo>
                      <a:pt x="43159" y="5969"/>
                      <a:pt x="43075" y="5968"/>
                      <a:pt x="42992" y="5968"/>
                    </a:cubicBezTo>
                    <a:cubicBezTo>
                      <a:pt x="41820" y="5968"/>
                      <a:pt x="40665" y="6176"/>
                      <a:pt x="39566" y="6592"/>
                    </a:cubicBezTo>
                    <a:cubicBezTo>
                      <a:pt x="38834" y="6847"/>
                      <a:pt x="38117" y="7181"/>
                      <a:pt x="37433" y="7579"/>
                    </a:cubicBezTo>
                    <a:cubicBezTo>
                      <a:pt x="36134" y="5447"/>
                      <a:pt x="32182" y="2868"/>
                      <a:pt x="30467" y="2868"/>
                    </a:cubicBezTo>
                    <a:cubicBezTo>
                      <a:pt x="30185" y="2868"/>
                      <a:pt x="29964" y="2938"/>
                      <a:pt x="29824" y="3090"/>
                    </a:cubicBezTo>
                    <a:cubicBezTo>
                      <a:pt x="28408" y="4618"/>
                      <a:pt x="30095" y="8534"/>
                      <a:pt x="31066" y="10444"/>
                    </a:cubicBezTo>
                    <a:cubicBezTo>
                      <a:pt x="31337" y="10985"/>
                      <a:pt x="31544" y="11367"/>
                      <a:pt x="31623" y="11495"/>
                    </a:cubicBezTo>
                    <a:lnTo>
                      <a:pt x="31639" y="11543"/>
                    </a:lnTo>
                    <a:cubicBezTo>
                      <a:pt x="31655" y="11543"/>
                      <a:pt x="31655" y="11558"/>
                      <a:pt x="31639" y="11558"/>
                    </a:cubicBezTo>
                    <a:cubicBezTo>
                      <a:pt x="31639" y="11558"/>
                      <a:pt x="31639" y="11590"/>
                      <a:pt x="31639" y="11606"/>
                    </a:cubicBezTo>
                    <a:cubicBezTo>
                      <a:pt x="31002" y="11320"/>
                      <a:pt x="29681" y="10747"/>
                      <a:pt x="28010" y="10174"/>
                    </a:cubicBezTo>
                    <a:cubicBezTo>
                      <a:pt x="25530" y="9323"/>
                      <a:pt x="22275" y="8463"/>
                      <a:pt x="19228" y="8463"/>
                    </a:cubicBezTo>
                    <a:cubicBezTo>
                      <a:pt x="18227" y="8463"/>
                      <a:pt x="17248" y="8556"/>
                      <a:pt x="16326" y="8773"/>
                    </a:cubicBezTo>
                    <a:cubicBezTo>
                      <a:pt x="15515" y="8964"/>
                      <a:pt x="14735" y="9266"/>
                      <a:pt x="14003" y="9696"/>
                    </a:cubicBezTo>
                    <a:cubicBezTo>
                      <a:pt x="9769" y="12211"/>
                      <a:pt x="8447" y="16684"/>
                      <a:pt x="8034" y="19294"/>
                    </a:cubicBezTo>
                    <a:cubicBezTo>
                      <a:pt x="6378" y="19390"/>
                      <a:pt x="3784" y="19692"/>
                      <a:pt x="3306" y="20775"/>
                    </a:cubicBezTo>
                    <a:cubicBezTo>
                      <a:pt x="3099" y="21220"/>
                      <a:pt x="2956" y="21714"/>
                      <a:pt x="2892" y="22207"/>
                    </a:cubicBezTo>
                    <a:cubicBezTo>
                      <a:pt x="2637" y="22319"/>
                      <a:pt x="2383" y="22446"/>
                      <a:pt x="2144" y="22605"/>
                    </a:cubicBezTo>
                    <a:cubicBezTo>
                      <a:pt x="1889" y="22764"/>
                      <a:pt x="1682" y="22971"/>
                      <a:pt x="1523" y="23226"/>
                    </a:cubicBezTo>
                    <a:cubicBezTo>
                      <a:pt x="790" y="24558"/>
                      <a:pt x="1" y="26916"/>
                      <a:pt x="7302" y="26916"/>
                    </a:cubicBezTo>
                    <a:cubicBezTo>
                      <a:pt x="7767" y="26916"/>
                      <a:pt x="8265" y="26907"/>
                      <a:pt x="8798" y="26887"/>
                    </a:cubicBezTo>
                    <a:cubicBezTo>
                      <a:pt x="8843" y="26886"/>
                      <a:pt x="8888" y="26885"/>
                      <a:pt x="8933" y="26885"/>
                    </a:cubicBezTo>
                    <a:cubicBezTo>
                      <a:pt x="9479" y="26885"/>
                      <a:pt x="10042" y="26968"/>
                      <a:pt x="10660" y="26982"/>
                    </a:cubicBezTo>
                    <a:cubicBezTo>
                      <a:pt x="11082" y="26990"/>
                      <a:pt x="11519" y="26994"/>
                      <a:pt x="11975" y="26994"/>
                    </a:cubicBezTo>
                    <a:cubicBezTo>
                      <a:pt x="12431" y="26994"/>
                      <a:pt x="12904" y="26990"/>
                      <a:pt x="13398" y="26982"/>
                    </a:cubicBezTo>
                    <a:cubicBezTo>
                      <a:pt x="19111" y="26814"/>
                      <a:pt x="23670" y="26607"/>
                      <a:pt x="27786" y="26607"/>
                    </a:cubicBezTo>
                    <a:cubicBezTo>
                      <a:pt x="30677" y="26607"/>
                      <a:pt x="33349" y="26709"/>
                      <a:pt x="36048" y="26998"/>
                    </a:cubicBezTo>
                    <a:cubicBezTo>
                      <a:pt x="38692" y="27281"/>
                      <a:pt x="42085" y="27533"/>
                      <a:pt x="45153" y="27533"/>
                    </a:cubicBezTo>
                    <a:cubicBezTo>
                      <a:pt x="49675" y="27533"/>
                      <a:pt x="53491" y="26986"/>
                      <a:pt x="53159" y="25184"/>
                    </a:cubicBezTo>
                    <a:cubicBezTo>
                      <a:pt x="53080" y="24834"/>
                      <a:pt x="52921" y="24531"/>
                      <a:pt x="52682" y="24276"/>
                    </a:cubicBezTo>
                    <a:cubicBezTo>
                      <a:pt x="55515" y="24276"/>
                      <a:pt x="59320" y="23958"/>
                      <a:pt x="59049" y="22334"/>
                    </a:cubicBezTo>
                    <a:cubicBezTo>
                      <a:pt x="58699" y="20297"/>
                      <a:pt x="54465" y="19342"/>
                      <a:pt x="52730" y="19040"/>
                    </a:cubicBezTo>
                    <a:lnTo>
                      <a:pt x="52555" y="19008"/>
                    </a:lnTo>
                    <a:cubicBezTo>
                      <a:pt x="52571" y="18976"/>
                      <a:pt x="52586" y="18944"/>
                      <a:pt x="52586" y="18912"/>
                    </a:cubicBezTo>
                    <a:cubicBezTo>
                      <a:pt x="52602" y="18880"/>
                      <a:pt x="52618" y="18849"/>
                      <a:pt x="52634" y="18833"/>
                    </a:cubicBezTo>
                    <a:cubicBezTo>
                      <a:pt x="52793" y="18435"/>
                      <a:pt x="52921" y="18037"/>
                      <a:pt x="53016" y="17639"/>
                    </a:cubicBezTo>
                    <a:cubicBezTo>
                      <a:pt x="54321" y="12163"/>
                      <a:pt x="51011" y="9648"/>
                      <a:pt x="51011" y="9648"/>
                    </a:cubicBezTo>
                    <a:cubicBezTo>
                      <a:pt x="52383" y="5879"/>
                      <a:pt x="50864" y="1"/>
                      <a:pt x="489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47"/>
              <p:cNvSpPr/>
              <p:nvPr/>
            </p:nvSpPr>
            <p:spPr>
              <a:xfrm>
                <a:off x="2037575" y="4145100"/>
                <a:ext cx="91150" cy="97750"/>
              </a:xfrm>
              <a:custGeom>
                <a:avLst/>
                <a:gdLst/>
                <a:ahLst/>
                <a:cxnLst/>
                <a:rect l="l" t="t" r="r" b="b"/>
                <a:pathLst>
                  <a:path w="3646" h="3910" extrusionOk="0">
                    <a:moveTo>
                      <a:pt x="2422" y="0"/>
                    </a:moveTo>
                    <a:cubicBezTo>
                      <a:pt x="2050" y="0"/>
                      <a:pt x="1658" y="103"/>
                      <a:pt x="1417" y="235"/>
                    </a:cubicBezTo>
                    <a:cubicBezTo>
                      <a:pt x="860" y="570"/>
                      <a:pt x="430" y="1095"/>
                      <a:pt x="208" y="1716"/>
                    </a:cubicBezTo>
                    <a:cubicBezTo>
                      <a:pt x="64" y="2050"/>
                      <a:pt x="1" y="2416"/>
                      <a:pt x="17" y="2766"/>
                    </a:cubicBezTo>
                    <a:cubicBezTo>
                      <a:pt x="33" y="3132"/>
                      <a:pt x="208" y="3483"/>
                      <a:pt x="494" y="3705"/>
                    </a:cubicBezTo>
                    <a:cubicBezTo>
                      <a:pt x="685" y="3847"/>
                      <a:pt x="916" y="3909"/>
                      <a:pt x="1154" y="3909"/>
                    </a:cubicBezTo>
                    <a:cubicBezTo>
                      <a:pt x="1454" y="3909"/>
                      <a:pt x="1765" y="3810"/>
                      <a:pt x="2022" y="3642"/>
                    </a:cubicBezTo>
                    <a:cubicBezTo>
                      <a:pt x="2452" y="3307"/>
                      <a:pt x="2770" y="2862"/>
                      <a:pt x="2977" y="2352"/>
                    </a:cubicBezTo>
                    <a:cubicBezTo>
                      <a:pt x="3184" y="1891"/>
                      <a:pt x="3646" y="793"/>
                      <a:pt x="3264" y="315"/>
                    </a:cubicBezTo>
                    <a:cubicBezTo>
                      <a:pt x="3089" y="86"/>
                      <a:pt x="2764" y="0"/>
                      <a:pt x="24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47"/>
              <p:cNvSpPr/>
              <p:nvPr/>
            </p:nvSpPr>
            <p:spPr>
              <a:xfrm>
                <a:off x="2590700" y="4411475"/>
                <a:ext cx="563525" cy="139450"/>
              </a:xfrm>
              <a:custGeom>
                <a:avLst/>
                <a:gdLst/>
                <a:ahLst/>
                <a:cxnLst/>
                <a:rect l="l" t="t" r="r" b="b"/>
                <a:pathLst>
                  <a:path w="22541" h="5578" extrusionOk="0">
                    <a:moveTo>
                      <a:pt x="18318" y="0"/>
                    </a:moveTo>
                    <a:cubicBezTo>
                      <a:pt x="18185" y="0"/>
                      <a:pt x="18106" y="6"/>
                      <a:pt x="18099" y="6"/>
                    </a:cubicBezTo>
                    <a:cubicBezTo>
                      <a:pt x="18067" y="6"/>
                      <a:pt x="18035" y="38"/>
                      <a:pt x="18035" y="86"/>
                    </a:cubicBezTo>
                    <a:cubicBezTo>
                      <a:pt x="18035" y="118"/>
                      <a:pt x="18067" y="150"/>
                      <a:pt x="18115" y="150"/>
                    </a:cubicBezTo>
                    <a:cubicBezTo>
                      <a:pt x="18119" y="150"/>
                      <a:pt x="18185" y="145"/>
                      <a:pt x="18298" y="145"/>
                    </a:cubicBezTo>
                    <a:cubicBezTo>
                      <a:pt x="19022" y="145"/>
                      <a:pt x="21670" y="335"/>
                      <a:pt x="22317" y="3158"/>
                    </a:cubicBezTo>
                    <a:cubicBezTo>
                      <a:pt x="22397" y="3476"/>
                      <a:pt x="22301" y="3795"/>
                      <a:pt x="22094" y="4033"/>
                    </a:cubicBezTo>
                    <a:cubicBezTo>
                      <a:pt x="21116" y="5154"/>
                      <a:pt x="17516" y="5422"/>
                      <a:pt x="14302" y="5422"/>
                    </a:cubicBezTo>
                    <a:cubicBezTo>
                      <a:pt x="11398" y="5422"/>
                      <a:pt x="8808" y="5203"/>
                      <a:pt x="8756" y="5195"/>
                    </a:cubicBezTo>
                    <a:cubicBezTo>
                      <a:pt x="8712" y="5195"/>
                      <a:pt x="4590" y="4600"/>
                      <a:pt x="1820" y="4600"/>
                    </a:cubicBezTo>
                    <a:cubicBezTo>
                      <a:pt x="1519" y="4600"/>
                      <a:pt x="1234" y="4607"/>
                      <a:pt x="972" y="4622"/>
                    </a:cubicBezTo>
                    <a:cubicBezTo>
                      <a:pt x="765" y="4638"/>
                      <a:pt x="478" y="4638"/>
                      <a:pt x="81" y="4654"/>
                    </a:cubicBezTo>
                    <a:cubicBezTo>
                      <a:pt x="33" y="4654"/>
                      <a:pt x="1" y="4686"/>
                      <a:pt x="17" y="4734"/>
                    </a:cubicBezTo>
                    <a:cubicBezTo>
                      <a:pt x="1" y="4766"/>
                      <a:pt x="33" y="4797"/>
                      <a:pt x="81" y="4797"/>
                    </a:cubicBezTo>
                    <a:cubicBezTo>
                      <a:pt x="478" y="4797"/>
                      <a:pt x="765" y="4782"/>
                      <a:pt x="972" y="4766"/>
                    </a:cubicBezTo>
                    <a:cubicBezTo>
                      <a:pt x="1233" y="4750"/>
                      <a:pt x="1516" y="4743"/>
                      <a:pt x="1816" y="4743"/>
                    </a:cubicBezTo>
                    <a:cubicBezTo>
                      <a:pt x="4572" y="4743"/>
                      <a:pt x="8682" y="5339"/>
                      <a:pt x="8740" y="5339"/>
                    </a:cubicBezTo>
                    <a:cubicBezTo>
                      <a:pt x="8962" y="5370"/>
                      <a:pt x="11493" y="5577"/>
                      <a:pt x="14343" y="5577"/>
                    </a:cubicBezTo>
                    <a:cubicBezTo>
                      <a:pt x="17574" y="5577"/>
                      <a:pt x="21187" y="5307"/>
                      <a:pt x="22206" y="4129"/>
                    </a:cubicBezTo>
                    <a:cubicBezTo>
                      <a:pt x="22445" y="3858"/>
                      <a:pt x="22540" y="3476"/>
                      <a:pt x="22460" y="3126"/>
                    </a:cubicBezTo>
                    <a:cubicBezTo>
                      <a:pt x="21793" y="210"/>
                      <a:pt x="19107" y="0"/>
                      <a:pt x="18318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47"/>
              <p:cNvSpPr/>
              <p:nvPr/>
            </p:nvSpPr>
            <p:spPr>
              <a:xfrm>
                <a:off x="1846575" y="4348875"/>
                <a:ext cx="298875" cy="186125"/>
              </a:xfrm>
              <a:custGeom>
                <a:avLst/>
                <a:gdLst/>
                <a:ahLst/>
                <a:cxnLst/>
                <a:rect l="l" t="t" r="r" b="b"/>
                <a:pathLst>
                  <a:path w="11955" h="7445" extrusionOk="0">
                    <a:moveTo>
                      <a:pt x="11872" y="1"/>
                    </a:moveTo>
                    <a:cubicBezTo>
                      <a:pt x="11856" y="1"/>
                      <a:pt x="11840" y="5"/>
                      <a:pt x="11827" y="11"/>
                    </a:cubicBezTo>
                    <a:cubicBezTo>
                      <a:pt x="10251" y="1062"/>
                      <a:pt x="8484" y="1778"/>
                      <a:pt x="6622" y="2160"/>
                    </a:cubicBezTo>
                    <a:cubicBezTo>
                      <a:pt x="5715" y="2335"/>
                      <a:pt x="4791" y="2415"/>
                      <a:pt x="3868" y="2415"/>
                    </a:cubicBezTo>
                    <a:cubicBezTo>
                      <a:pt x="2277" y="2447"/>
                      <a:pt x="1130" y="2478"/>
                      <a:pt x="366" y="4022"/>
                    </a:cubicBezTo>
                    <a:cubicBezTo>
                      <a:pt x="32" y="4675"/>
                      <a:pt x="0" y="5264"/>
                      <a:pt x="239" y="5773"/>
                    </a:cubicBezTo>
                    <a:cubicBezTo>
                      <a:pt x="669" y="6712"/>
                      <a:pt x="1926" y="7031"/>
                      <a:pt x="1974" y="7047"/>
                    </a:cubicBezTo>
                    <a:cubicBezTo>
                      <a:pt x="2038" y="7063"/>
                      <a:pt x="3454" y="7445"/>
                      <a:pt x="7657" y="7445"/>
                    </a:cubicBezTo>
                    <a:cubicBezTo>
                      <a:pt x="7688" y="7445"/>
                      <a:pt x="7720" y="7413"/>
                      <a:pt x="7720" y="7365"/>
                    </a:cubicBezTo>
                    <a:cubicBezTo>
                      <a:pt x="7720" y="7333"/>
                      <a:pt x="7688" y="7301"/>
                      <a:pt x="7657" y="7301"/>
                    </a:cubicBezTo>
                    <a:cubicBezTo>
                      <a:pt x="3486" y="7301"/>
                      <a:pt x="2022" y="6903"/>
                      <a:pt x="2022" y="6903"/>
                    </a:cubicBezTo>
                    <a:cubicBezTo>
                      <a:pt x="2006" y="6903"/>
                      <a:pt x="780" y="6585"/>
                      <a:pt x="366" y="5710"/>
                    </a:cubicBezTo>
                    <a:cubicBezTo>
                      <a:pt x="144" y="5248"/>
                      <a:pt x="191" y="4691"/>
                      <a:pt x="494" y="4086"/>
                    </a:cubicBezTo>
                    <a:cubicBezTo>
                      <a:pt x="1226" y="2622"/>
                      <a:pt x="2277" y="2590"/>
                      <a:pt x="3868" y="2558"/>
                    </a:cubicBezTo>
                    <a:cubicBezTo>
                      <a:pt x="3920" y="2559"/>
                      <a:pt x="3971" y="2559"/>
                      <a:pt x="4022" y="2559"/>
                    </a:cubicBezTo>
                    <a:cubicBezTo>
                      <a:pt x="6833" y="2559"/>
                      <a:pt x="9578" y="1702"/>
                      <a:pt x="11922" y="139"/>
                    </a:cubicBezTo>
                    <a:cubicBezTo>
                      <a:pt x="11954" y="107"/>
                      <a:pt x="11954" y="59"/>
                      <a:pt x="11938" y="27"/>
                    </a:cubicBezTo>
                    <a:cubicBezTo>
                      <a:pt x="11920" y="9"/>
                      <a:pt x="11896" y="1"/>
                      <a:pt x="11872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47"/>
              <p:cNvSpPr/>
              <p:nvPr/>
            </p:nvSpPr>
            <p:spPr>
              <a:xfrm>
                <a:off x="2030825" y="4144400"/>
                <a:ext cx="86375" cy="100500"/>
              </a:xfrm>
              <a:custGeom>
                <a:avLst/>
                <a:gdLst/>
                <a:ahLst/>
                <a:cxnLst/>
                <a:rect l="l" t="t" r="r" b="b"/>
                <a:pathLst>
                  <a:path w="3455" h="4020" extrusionOk="0">
                    <a:moveTo>
                      <a:pt x="2628" y="0"/>
                    </a:moveTo>
                    <a:cubicBezTo>
                      <a:pt x="2113" y="0"/>
                      <a:pt x="1437" y="161"/>
                      <a:pt x="907" y="852"/>
                    </a:cubicBezTo>
                    <a:cubicBezTo>
                      <a:pt x="32" y="1998"/>
                      <a:pt x="0" y="3033"/>
                      <a:pt x="844" y="3988"/>
                    </a:cubicBezTo>
                    <a:cubicBezTo>
                      <a:pt x="860" y="4004"/>
                      <a:pt x="876" y="4020"/>
                      <a:pt x="891" y="4020"/>
                    </a:cubicBezTo>
                    <a:cubicBezTo>
                      <a:pt x="923" y="4020"/>
                      <a:pt x="939" y="4004"/>
                      <a:pt x="955" y="3988"/>
                    </a:cubicBezTo>
                    <a:cubicBezTo>
                      <a:pt x="987" y="3972"/>
                      <a:pt x="987" y="3924"/>
                      <a:pt x="955" y="3893"/>
                    </a:cubicBezTo>
                    <a:cubicBezTo>
                      <a:pt x="159" y="2985"/>
                      <a:pt x="175" y="2046"/>
                      <a:pt x="1019" y="932"/>
                    </a:cubicBezTo>
                    <a:cubicBezTo>
                      <a:pt x="1516" y="289"/>
                      <a:pt x="2137" y="136"/>
                      <a:pt x="2615" y="136"/>
                    </a:cubicBezTo>
                    <a:cubicBezTo>
                      <a:pt x="3025" y="136"/>
                      <a:pt x="3329" y="249"/>
                      <a:pt x="3359" y="263"/>
                    </a:cubicBezTo>
                    <a:cubicBezTo>
                      <a:pt x="3365" y="266"/>
                      <a:pt x="3370" y="268"/>
                      <a:pt x="3376" y="268"/>
                    </a:cubicBezTo>
                    <a:cubicBezTo>
                      <a:pt x="3402" y="268"/>
                      <a:pt x="3425" y="242"/>
                      <a:pt x="3438" y="216"/>
                    </a:cubicBezTo>
                    <a:cubicBezTo>
                      <a:pt x="3454" y="184"/>
                      <a:pt x="3438" y="136"/>
                      <a:pt x="3406" y="120"/>
                    </a:cubicBezTo>
                    <a:cubicBezTo>
                      <a:pt x="3399" y="120"/>
                      <a:pt x="3074" y="0"/>
                      <a:pt x="2628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47"/>
              <p:cNvSpPr/>
              <p:nvPr/>
            </p:nvSpPr>
            <p:spPr>
              <a:xfrm>
                <a:off x="2018075" y="4070700"/>
                <a:ext cx="598925" cy="334175"/>
              </a:xfrm>
              <a:custGeom>
                <a:avLst/>
                <a:gdLst/>
                <a:ahLst/>
                <a:cxnLst/>
                <a:rect l="l" t="t" r="r" b="b"/>
                <a:pathLst>
                  <a:path w="23957" h="13367" extrusionOk="0">
                    <a:moveTo>
                      <a:pt x="11518" y="1"/>
                    </a:moveTo>
                    <a:cubicBezTo>
                      <a:pt x="10539" y="1"/>
                      <a:pt x="9603" y="99"/>
                      <a:pt x="8755" y="330"/>
                    </a:cubicBezTo>
                    <a:cubicBezTo>
                      <a:pt x="8708" y="346"/>
                      <a:pt x="3678" y="1413"/>
                      <a:pt x="1354" y="6872"/>
                    </a:cubicBezTo>
                    <a:cubicBezTo>
                      <a:pt x="1338" y="6888"/>
                      <a:pt x="303" y="9228"/>
                      <a:pt x="176" y="10900"/>
                    </a:cubicBezTo>
                    <a:lnTo>
                      <a:pt x="17" y="13287"/>
                    </a:lnTo>
                    <a:cubicBezTo>
                      <a:pt x="1" y="13335"/>
                      <a:pt x="33" y="13367"/>
                      <a:pt x="80" y="13367"/>
                    </a:cubicBezTo>
                    <a:cubicBezTo>
                      <a:pt x="112" y="13367"/>
                      <a:pt x="160" y="13335"/>
                      <a:pt x="160" y="13303"/>
                    </a:cubicBezTo>
                    <a:lnTo>
                      <a:pt x="319" y="10900"/>
                    </a:lnTo>
                    <a:cubicBezTo>
                      <a:pt x="446" y="9260"/>
                      <a:pt x="1465" y="6952"/>
                      <a:pt x="1481" y="6920"/>
                    </a:cubicBezTo>
                    <a:cubicBezTo>
                      <a:pt x="3773" y="1540"/>
                      <a:pt x="8739" y="474"/>
                      <a:pt x="8803" y="474"/>
                    </a:cubicBezTo>
                    <a:cubicBezTo>
                      <a:pt x="9644" y="242"/>
                      <a:pt x="10574" y="143"/>
                      <a:pt x="11546" y="143"/>
                    </a:cubicBezTo>
                    <a:cubicBezTo>
                      <a:pt x="16983" y="143"/>
                      <a:pt x="23764" y="3219"/>
                      <a:pt x="23845" y="3259"/>
                    </a:cubicBezTo>
                    <a:cubicBezTo>
                      <a:pt x="23853" y="3263"/>
                      <a:pt x="23862" y="3265"/>
                      <a:pt x="23871" y="3265"/>
                    </a:cubicBezTo>
                    <a:cubicBezTo>
                      <a:pt x="23899" y="3265"/>
                      <a:pt x="23929" y="3247"/>
                      <a:pt x="23941" y="3211"/>
                    </a:cubicBezTo>
                    <a:cubicBezTo>
                      <a:pt x="23956" y="3180"/>
                      <a:pt x="23941" y="3132"/>
                      <a:pt x="23909" y="3116"/>
                    </a:cubicBezTo>
                    <a:cubicBezTo>
                      <a:pt x="23828" y="3089"/>
                      <a:pt x="17006" y="1"/>
                      <a:pt x="11518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47"/>
              <p:cNvSpPr/>
              <p:nvPr/>
            </p:nvSpPr>
            <p:spPr>
              <a:xfrm>
                <a:off x="2204725" y="4072800"/>
                <a:ext cx="333475" cy="282225"/>
              </a:xfrm>
              <a:custGeom>
                <a:avLst/>
                <a:gdLst/>
                <a:ahLst/>
                <a:cxnLst/>
                <a:rect l="l" t="t" r="r" b="b"/>
                <a:pathLst>
                  <a:path w="13339" h="11289" extrusionOk="0">
                    <a:moveTo>
                      <a:pt x="3959" y="1"/>
                    </a:moveTo>
                    <a:cubicBezTo>
                      <a:pt x="2960" y="1"/>
                      <a:pt x="1984" y="93"/>
                      <a:pt x="1066" y="310"/>
                    </a:cubicBezTo>
                    <a:cubicBezTo>
                      <a:pt x="844" y="740"/>
                      <a:pt x="684" y="1170"/>
                      <a:pt x="573" y="1631"/>
                    </a:cubicBezTo>
                    <a:cubicBezTo>
                      <a:pt x="0" y="4035"/>
                      <a:pt x="223" y="6581"/>
                      <a:pt x="1242" y="8842"/>
                    </a:cubicBezTo>
                    <a:cubicBezTo>
                      <a:pt x="1671" y="9797"/>
                      <a:pt x="2292" y="10752"/>
                      <a:pt x="3263" y="11118"/>
                    </a:cubicBezTo>
                    <a:cubicBezTo>
                      <a:pt x="3568" y="11236"/>
                      <a:pt x="3887" y="11288"/>
                      <a:pt x="4209" y="11288"/>
                    </a:cubicBezTo>
                    <a:cubicBezTo>
                      <a:pt x="5012" y="11288"/>
                      <a:pt x="5838" y="10965"/>
                      <a:pt x="6542" y="10545"/>
                    </a:cubicBezTo>
                    <a:cubicBezTo>
                      <a:pt x="7529" y="9956"/>
                      <a:pt x="8389" y="9176"/>
                      <a:pt x="9439" y="8714"/>
                    </a:cubicBezTo>
                    <a:cubicBezTo>
                      <a:pt x="10092" y="8428"/>
                      <a:pt x="10808" y="8269"/>
                      <a:pt x="11477" y="7982"/>
                    </a:cubicBezTo>
                    <a:cubicBezTo>
                      <a:pt x="12145" y="7712"/>
                      <a:pt x="12782" y="7266"/>
                      <a:pt x="13068" y="6597"/>
                    </a:cubicBezTo>
                    <a:cubicBezTo>
                      <a:pt x="13212" y="6231"/>
                      <a:pt x="13291" y="5833"/>
                      <a:pt x="13291" y="5420"/>
                    </a:cubicBezTo>
                    <a:cubicBezTo>
                      <a:pt x="13339" y="4258"/>
                      <a:pt x="13227" y="2873"/>
                      <a:pt x="12718" y="1711"/>
                    </a:cubicBezTo>
                    <a:cubicBezTo>
                      <a:pt x="10250" y="860"/>
                      <a:pt x="6998" y="1"/>
                      <a:pt x="39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47"/>
              <p:cNvSpPr/>
              <p:nvPr/>
            </p:nvSpPr>
            <p:spPr>
              <a:xfrm>
                <a:off x="2118150" y="4143925"/>
                <a:ext cx="71475" cy="12672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5069" extrusionOk="0">
                    <a:moveTo>
                      <a:pt x="1392" y="0"/>
                    </a:moveTo>
                    <a:cubicBezTo>
                      <a:pt x="280" y="0"/>
                      <a:pt x="0" y="1675"/>
                      <a:pt x="57" y="2590"/>
                    </a:cubicBezTo>
                    <a:cubicBezTo>
                      <a:pt x="89" y="3243"/>
                      <a:pt x="168" y="3943"/>
                      <a:pt x="566" y="4469"/>
                    </a:cubicBezTo>
                    <a:cubicBezTo>
                      <a:pt x="835" y="4823"/>
                      <a:pt x="1292" y="5069"/>
                      <a:pt x="1722" y="5069"/>
                    </a:cubicBezTo>
                    <a:cubicBezTo>
                      <a:pt x="1929" y="5069"/>
                      <a:pt x="2130" y="5012"/>
                      <a:pt x="2301" y="4883"/>
                    </a:cubicBezTo>
                    <a:cubicBezTo>
                      <a:pt x="2699" y="4612"/>
                      <a:pt x="2810" y="4087"/>
                      <a:pt x="2810" y="3609"/>
                    </a:cubicBezTo>
                    <a:cubicBezTo>
                      <a:pt x="2794" y="2861"/>
                      <a:pt x="2858" y="1938"/>
                      <a:pt x="2731" y="1222"/>
                    </a:cubicBezTo>
                    <a:cubicBezTo>
                      <a:pt x="2667" y="712"/>
                      <a:pt x="2333" y="282"/>
                      <a:pt x="1871" y="91"/>
                    </a:cubicBezTo>
                    <a:cubicBezTo>
                      <a:pt x="1697" y="29"/>
                      <a:pt x="1537" y="0"/>
                      <a:pt x="13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47"/>
              <p:cNvSpPr/>
              <p:nvPr/>
            </p:nvSpPr>
            <p:spPr>
              <a:xfrm>
                <a:off x="2061450" y="4280700"/>
                <a:ext cx="3600" cy="1595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638" extrusionOk="0">
                    <a:moveTo>
                      <a:pt x="112" y="0"/>
                    </a:moveTo>
                    <a:cubicBezTo>
                      <a:pt x="96" y="0"/>
                      <a:pt x="80" y="0"/>
                      <a:pt x="64" y="32"/>
                    </a:cubicBezTo>
                    <a:cubicBezTo>
                      <a:pt x="17" y="207"/>
                      <a:pt x="1" y="414"/>
                      <a:pt x="33" y="605"/>
                    </a:cubicBezTo>
                    <a:cubicBezTo>
                      <a:pt x="33" y="621"/>
                      <a:pt x="48" y="637"/>
                      <a:pt x="64" y="637"/>
                    </a:cubicBezTo>
                    <a:cubicBezTo>
                      <a:pt x="96" y="637"/>
                      <a:pt x="96" y="605"/>
                      <a:pt x="96" y="589"/>
                    </a:cubicBezTo>
                    <a:cubicBezTo>
                      <a:pt x="80" y="414"/>
                      <a:pt x="80" y="223"/>
                      <a:pt x="144" y="48"/>
                    </a:cubicBezTo>
                    <a:cubicBezTo>
                      <a:pt x="144" y="32"/>
                      <a:pt x="128" y="0"/>
                      <a:pt x="112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47"/>
              <p:cNvSpPr/>
              <p:nvPr/>
            </p:nvSpPr>
            <p:spPr>
              <a:xfrm>
                <a:off x="2055475" y="4261300"/>
                <a:ext cx="7600" cy="1702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681" extrusionOk="0">
                    <a:moveTo>
                      <a:pt x="258" y="1"/>
                    </a:moveTo>
                    <a:cubicBezTo>
                      <a:pt x="248" y="1"/>
                      <a:pt x="240" y="4"/>
                      <a:pt x="240" y="12"/>
                    </a:cubicBezTo>
                    <a:cubicBezTo>
                      <a:pt x="81" y="188"/>
                      <a:pt x="1" y="410"/>
                      <a:pt x="1" y="633"/>
                    </a:cubicBezTo>
                    <a:cubicBezTo>
                      <a:pt x="1" y="665"/>
                      <a:pt x="17" y="681"/>
                      <a:pt x="49" y="681"/>
                    </a:cubicBezTo>
                    <a:cubicBezTo>
                      <a:pt x="49" y="681"/>
                      <a:pt x="65" y="665"/>
                      <a:pt x="81" y="649"/>
                    </a:cubicBezTo>
                    <a:cubicBezTo>
                      <a:pt x="81" y="442"/>
                      <a:pt x="144" y="219"/>
                      <a:pt x="287" y="60"/>
                    </a:cubicBezTo>
                    <a:cubicBezTo>
                      <a:pt x="303" y="44"/>
                      <a:pt x="303" y="12"/>
                      <a:pt x="287" y="12"/>
                    </a:cubicBezTo>
                    <a:cubicBezTo>
                      <a:pt x="280" y="4"/>
                      <a:pt x="268" y="1"/>
                      <a:pt x="258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47"/>
              <p:cNvSpPr/>
              <p:nvPr/>
            </p:nvSpPr>
            <p:spPr>
              <a:xfrm>
                <a:off x="2051500" y="4286675"/>
                <a:ext cx="2825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844" extrusionOk="0">
                    <a:moveTo>
                      <a:pt x="64" y="0"/>
                    </a:moveTo>
                    <a:cubicBezTo>
                      <a:pt x="49" y="0"/>
                      <a:pt x="33" y="0"/>
                      <a:pt x="33" y="32"/>
                    </a:cubicBezTo>
                    <a:cubicBezTo>
                      <a:pt x="17" y="287"/>
                      <a:pt x="1" y="541"/>
                      <a:pt x="17" y="812"/>
                    </a:cubicBezTo>
                    <a:cubicBezTo>
                      <a:pt x="17" y="828"/>
                      <a:pt x="33" y="844"/>
                      <a:pt x="64" y="844"/>
                    </a:cubicBezTo>
                    <a:cubicBezTo>
                      <a:pt x="80" y="844"/>
                      <a:pt x="96" y="828"/>
                      <a:pt x="96" y="812"/>
                    </a:cubicBezTo>
                    <a:cubicBezTo>
                      <a:pt x="80" y="541"/>
                      <a:pt x="80" y="287"/>
                      <a:pt x="112" y="32"/>
                    </a:cubicBezTo>
                    <a:cubicBezTo>
                      <a:pt x="112" y="16"/>
                      <a:pt x="96" y="0"/>
                      <a:pt x="64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47"/>
              <p:cNvSpPr/>
              <p:nvPr/>
            </p:nvSpPr>
            <p:spPr>
              <a:xfrm>
                <a:off x="2565250" y="4158925"/>
                <a:ext cx="15925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637" h="176" extrusionOk="0">
                    <a:moveTo>
                      <a:pt x="48" y="1"/>
                    </a:moveTo>
                    <a:cubicBezTo>
                      <a:pt x="16" y="1"/>
                      <a:pt x="0" y="17"/>
                      <a:pt x="16" y="49"/>
                    </a:cubicBezTo>
                    <a:cubicBezTo>
                      <a:pt x="16" y="64"/>
                      <a:pt x="32" y="80"/>
                      <a:pt x="48" y="80"/>
                    </a:cubicBezTo>
                    <a:cubicBezTo>
                      <a:pt x="223" y="80"/>
                      <a:pt x="414" y="112"/>
                      <a:pt x="589" y="176"/>
                    </a:cubicBezTo>
                    <a:cubicBezTo>
                      <a:pt x="605" y="176"/>
                      <a:pt x="621" y="176"/>
                      <a:pt x="637" y="160"/>
                    </a:cubicBezTo>
                    <a:cubicBezTo>
                      <a:pt x="637" y="144"/>
                      <a:pt x="621" y="128"/>
                      <a:pt x="605" y="112"/>
                    </a:cubicBezTo>
                    <a:cubicBezTo>
                      <a:pt x="430" y="49"/>
                      <a:pt x="255" y="1"/>
                      <a:pt x="64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47"/>
              <p:cNvSpPr/>
              <p:nvPr/>
            </p:nvSpPr>
            <p:spPr>
              <a:xfrm>
                <a:off x="2584350" y="4154550"/>
                <a:ext cx="16325" cy="9175"/>
              </a:xfrm>
              <a:custGeom>
                <a:avLst/>
                <a:gdLst/>
                <a:ahLst/>
                <a:cxnLst/>
                <a:rect l="l" t="t" r="r" b="b"/>
                <a:pathLst>
                  <a:path w="653" h="367" extrusionOk="0">
                    <a:moveTo>
                      <a:pt x="48" y="1"/>
                    </a:moveTo>
                    <a:cubicBezTo>
                      <a:pt x="32" y="1"/>
                      <a:pt x="0" y="17"/>
                      <a:pt x="0" y="33"/>
                    </a:cubicBezTo>
                    <a:cubicBezTo>
                      <a:pt x="0" y="48"/>
                      <a:pt x="16" y="80"/>
                      <a:pt x="32" y="80"/>
                    </a:cubicBezTo>
                    <a:cubicBezTo>
                      <a:pt x="255" y="112"/>
                      <a:pt x="446" y="208"/>
                      <a:pt x="589" y="367"/>
                    </a:cubicBezTo>
                    <a:lnTo>
                      <a:pt x="637" y="367"/>
                    </a:lnTo>
                    <a:cubicBezTo>
                      <a:pt x="653" y="351"/>
                      <a:pt x="653" y="319"/>
                      <a:pt x="637" y="303"/>
                    </a:cubicBezTo>
                    <a:cubicBezTo>
                      <a:pt x="478" y="144"/>
                      <a:pt x="271" y="33"/>
                      <a:pt x="48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47"/>
              <p:cNvSpPr/>
              <p:nvPr/>
            </p:nvSpPr>
            <p:spPr>
              <a:xfrm>
                <a:off x="2555700" y="4147625"/>
                <a:ext cx="21100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844" h="183" extrusionOk="0">
                    <a:moveTo>
                      <a:pt x="20" y="1"/>
                    </a:moveTo>
                    <a:cubicBezTo>
                      <a:pt x="9" y="1"/>
                      <a:pt x="0" y="16"/>
                      <a:pt x="0" y="39"/>
                    </a:cubicBezTo>
                    <a:cubicBezTo>
                      <a:pt x="0" y="55"/>
                      <a:pt x="16" y="71"/>
                      <a:pt x="32" y="71"/>
                    </a:cubicBezTo>
                    <a:cubicBezTo>
                      <a:pt x="287" y="87"/>
                      <a:pt x="541" y="119"/>
                      <a:pt x="796" y="182"/>
                    </a:cubicBezTo>
                    <a:cubicBezTo>
                      <a:pt x="812" y="182"/>
                      <a:pt x="828" y="166"/>
                      <a:pt x="844" y="150"/>
                    </a:cubicBezTo>
                    <a:cubicBezTo>
                      <a:pt x="844" y="134"/>
                      <a:pt x="828" y="119"/>
                      <a:pt x="812" y="103"/>
                    </a:cubicBezTo>
                    <a:cubicBezTo>
                      <a:pt x="557" y="55"/>
                      <a:pt x="303" y="23"/>
                      <a:pt x="32" y="7"/>
                    </a:cubicBezTo>
                    <a:cubicBezTo>
                      <a:pt x="28" y="3"/>
                      <a:pt x="24" y="1"/>
                      <a:pt x="20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47"/>
              <p:cNvSpPr/>
              <p:nvPr/>
            </p:nvSpPr>
            <p:spPr>
              <a:xfrm>
                <a:off x="1890350" y="4420775"/>
                <a:ext cx="60500" cy="19925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797" extrusionOk="0">
                    <a:moveTo>
                      <a:pt x="1210" y="0"/>
                    </a:moveTo>
                    <a:cubicBezTo>
                      <a:pt x="541" y="0"/>
                      <a:pt x="0" y="191"/>
                      <a:pt x="0" y="398"/>
                    </a:cubicBezTo>
                    <a:cubicBezTo>
                      <a:pt x="0" y="621"/>
                      <a:pt x="541" y="796"/>
                      <a:pt x="1210" y="796"/>
                    </a:cubicBezTo>
                    <a:cubicBezTo>
                      <a:pt x="1879" y="796"/>
                      <a:pt x="2420" y="621"/>
                      <a:pt x="2420" y="398"/>
                    </a:cubicBezTo>
                    <a:cubicBezTo>
                      <a:pt x="2420" y="191"/>
                      <a:pt x="1879" y="0"/>
                      <a:pt x="1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47"/>
              <p:cNvSpPr/>
              <p:nvPr/>
            </p:nvSpPr>
            <p:spPr>
              <a:xfrm>
                <a:off x="1923375" y="4357925"/>
                <a:ext cx="61700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891" extrusionOk="0">
                    <a:moveTo>
                      <a:pt x="1697" y="1"/>
                    </a:moveTo>
                    <a:cubicBezTo>
                      <a:pt x="1534" y="1"/>
                      <a:pt x="1353" y="15"/>
                      <a:pt x="1162" y="47"/>
                    </a:cubicBezTo>
                    <a:cubicBezTo>
                      <a:pt x="510" y="159"/>
                      <a:pt x="0" y="429"/>
                      <a:pt x="48" y="652"/>
                    </a:cubicBezTo>
                    <a:cubicBezTo>
                      <a:pt x="71" y="799"/>
                      <a:pt x="359" y="890"/>
                      <a:pt x="765" y="890"/>
                    </a:cubicBezTo>
                    <a:cubicBezTo>
                      <a:pt x="929" y="890"/>
                      <a:pt x="1113" y="875"/>
                      <a:pt x="1306" y="843"/>
                    </a:cubicBezTo>
                    <a:cubicBezTo>
                      <a:pt x="1958" y="748"/>
                      <a:pt x="2468" y="477"/>
                      <a:pt x="2420" y="254"/>
                    </a:cubicBezTo>
                    <a:cubicBezTo>
                      <a:pt x="2397" y="95"/>
                      <a:pt x="2106" y="1"/>
                      <a:pt x="16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47"/>
              <p:cNvSpPr/>
              <p:nvPr/>
            </p:nvSpPr>
            <p:spPr>
              <a:xfrm>
                <a:off x="2530625" y="3930625"/>
                <a:ext cx="363350" cy="516050"/>
              </a:xfrm>
              <a:custGeom>
                <a:avLst/>
                <a:gdLst/>
                <a:ahLst/>
                <a:cxnLst/>
                <a:rect l="l" t="t" r="r" b="b"/>
                <a:pathLst>
                  <a:path w="14534" h="20642" extrusionOk="0">
                    <a:moveTo>
                      <a:pt x="2105" y="1"/>
                    </a:moveTo>
                    <a:cubicBezTo>
                      <a:pt x="1814" y="1"/>
                      <a:pt x="1588" y="69"/>
                      <a:pt x="1449" y="219"/>
                    </a:cubicBezTo>
                    <a:cubicBezTo>
                      <a:pt x="0" y="1747"/>
                      <a:pt x="1719" y="5647"/>
                      <a:pt x="2690" y="7557"/>
                    </a:cubicBezTo>
                    <a:lnTo>
                      <a:pt x="3248" y="8607"/>
                    </a:lnTo>
                    <a:lnTo>
                      <a:pt x="3279" y="8639"/>
                    </a:lnTo>
                    <a:cubicBezTo>
                      <a:pt x="3279" y="8655"/>
                      <a:pt x="3279" y="8655"/>
                      <a:pt x="3279" y="8671"/>
                    </a:cubicBezTo>
                    <a:cubicBezTo>
                      <a:pt x="3279" y="8687"/>
                      <a:pt x="3279" y="8703"/>
                      <a:pt x="3279" y="8719"/>
                    </a:cubicBezTo>
                    <a:cubicBezTo>
                      <a:pt x="3232" y="9308"/>
                      <a:pt x="3248" y="9913"/>
                      <a:pt x="3327" y="10502"/>
                    </a:cubicBezTo>
                    <a:cubicBezTo>
                      <a:pt x="3232" y="11998"/>
                      <a:pt x="3216" y="14354"/>
                      <a:pt x="3932" y="16630"/>
                    </a:cubicBezTo>
                    <a:cubicBezTo>
                      <a:pt x="5094" y="20355"/>
                      <a:pt x="10442" y="20641"/>
                      <a:pt x="10442" y="20641"/>
                    </a:cubicBezTo>
                    <a:cubicBezTo>
                      <a:pt x="10442" y="20641"/>
                      <a:pt x="10808" y="17585"/>
                      <a:pt x="12273" y="16120"/>
                    </a:cubicBezTo>
                    <a:cubicBezTo>
                      <a:pt x="14533" y="13892"/>
                      <a:pt x="13880" y="12810"/>
                      <a:pt x="13467" y="10072"/>
                    </a:cubicBezTo>
                    <a:cubicBezTo>
                      <a:pt x="13244" y="8592"/>
                      <a:pt x="11970" y="5281"/>
                      <a:pt x="11350" y="3721"/>
                    </a:cubicBezTo>
                    <a:cubicBezTo>
                      <a:pt x="10570" y="3991"/>
                      <a:pt x="9821" y="4342"/>
                      <a:pt x="9121" y="4740"/>
                    </a:cubicBezTo>
                    <a:cubicBezTo>
                      <a:pt x="8054" y="2564"/>
                      <a:pt x="3882" y="1"/>
                      <a:pt x="21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47"/>
              <p:cNvSpPr/>
              <p:nvPr/>
            </p:nvSpPr>
            <p:spPr>
              <a:xfrm>
                <a:off x="2905875" y="3862025"/>
                <a:ext cx="284950" cy="525350"/>
              </a:xfrm>
              <a:custGeom>
                <a:avLst/>
                <a:gdLst/>
                <a:ahLst/>
                <a:cxnLst/>
                <a:rect l="l" t="t" r="r" b="b"/>
                <a:pathLst>
                  <a:path w="11398" h="21014" extrusionOk="0">
                    <a:moveTo>
                      <a:pt x="5657" y="1"/>
                    </a:moveTo>
                    <a:cubicBezTo>
                      <a:pt x="5639" y="1"/>
                      <a:pt x="5622" y="1"/>
                      <a:pt x="5604" y="2"/>
                    </a:cubicBezTo>
                    <a:cubicBezTo>
                      <a:pt x="3646" y="114"/>
                      <a:pt x="1751" y="6131"/>
                      <a:pt x="1751" y="6131"/>
                    </a:cubicBezTo>
                    <a:cubicBezTo>
                      <a:pt x="1051" y="5956"/>
                      <a:pt x="1083" y="6019"/>
                      <a:pt x="462" y="5987"/>
                    </a:cubicBezTo>
                    <a:lnTo>
                      <a:pt x="1" y="5956"/>
                    </a:lnTo>
                    <a:lnTo>
                      <a:pt x="1" y="5956"/>
                    </a:lnTo>
                    <a:cubicBezTo>
                      <a:pt x="160" y="7277"/>
                      <a:pt x="414" y="8566"/>
                      <a:pt x="765" y="9855"/>
                    </a:cubicBezTo>
                    <a:cubicBezTo>
                      <a:pt x="1194" y="11558"/>
                      <a:pt x="1592" y="13357"/>
                      <a:pt x="2420" y="14933"/>
                    </a:cubicBezTo>
                    <a:cubicBezTo>
                      <a:pt x="2818" y="15777"/>
                      <a:pt x="3455" y="16493"/>
                      <a:pt x="4235" y="17018"/>
                    </a:cubicBezTo>
                    <a:cubicBezTo>
                      <a:pt x="4792" y="17368"/>
                      <a:pt x="5381" y="17639"/>
                      <a:pt x="5874" y="18053"/>
                    </a:cubicBezTo>
                    <a:lnTo>
                      <a:pt x="7434" y="20599"/>
                    </a:lnTo>
                    <a:cubicBezTo>
                      <a:pt x="7514" y="20743"/>
                      <a:pt x="7593" y="20886"/>
                      <a:pt x="7705" y="21013"/>
                    </a:cubicBezTo>
                    <a:cubicBezTo>
                      <a:pt x="7705" y="21013"/>
                      <a:pt x="10029" y="20345"/>
                      <a:pt x="10824" y="16779"/>
                    </a:cubicBezTo>
                    <a:cubicBezTo>
                      <a:pt x="11397" y="14280"/>
                      <a:pt x="9662" y="11845"/>
                      <a:pt x="8612" y="10572"/>
                    </a:cubicBezTo>
                    <a:cubicBezTo>
                      <a:pt x="8373" y="10237"/>
                      <a:pt x="8087" y="9935"/>
                      <a:pt x="7784" y="9664"/>
                    </a:cubicBezTo>
                    <a:cubicBezTo>
                      <a:pt x="7768" y="9648"/>
                      <a:pt x="7752" y="9632"/>
                      <a:pt x="7736" y="9617"/>
                    </a:cubicBezTo>
                    <a:cubicBezTo>
                      <a:pt x="9108" y="5863"/>
                      <a:pt x="7574" y="1"/>
                      <a:pt x="56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47"/>
              <p:cNvSpPr/>
              <p:nvPr/>
            </p:nvSpPr>
            <p:spPr>
              <a:xfrm>
                <a:off x="2756250" y="4009800"/>
                <a:ext cx="192625" cy="42900"/>
              </a:xfrm>
              <a:custGeom>
                <a:avLst/>
                <a:gdLst/>
                <a:ahLst/>
                <a:cxnLst/>
                <a:rect l="l" t="t" r="r" b="b"/>
                <a:pathLst>
                  <a:path w="7705" h="1716" extrusionOk="0">
                    <a:moveTo>
                      <a:pt x="5795" y="1"/>
                    </a:moveTo>
                    <a:cubicBezTo>
                      <a:pt x="5250" y="1"/>
                      <a:pt x="4600" y="32"/>
                      <a:pt x="3869" y="124"/>
                    </a:cubicBezTo>
                    <a:cubicBezTo>
                      <a:pt x="2484" y="299"/>
                      <a:pt x="1178" y="809"/>
                      <a:pt x="32" y="1588"/>
                    </a:cubicBezTo>
                    <a:cubicBezTo>
                      <a:pt x="1" y="1604"/>
                      <a:pt x="1" y="1652"/>
                      <a:pt x="17" y="1684"/>
                    </a:cubicBezTo>
                    <a:cubicBezTo>
                      <a:pt x="32" y="1700"/>
                      <a:pt x="48" y="1716"/>
                      <a:pt x="80" y="1716"/>
                    </a:cubicBezTo>
                    <a:cubicBezTo>
                      <a:pt x="96" y="1716"/>
                      <a:pt x="112" y="1716"/>
                      <a:pt x="128" y="1700"/>
                    </a:cubicBezTo>
                    <a:cubicBezTo>
                      <a:pt x="1242" y="936"/>
                      <a:pt x="2531" y="442"/>
                      <a:pt x="3884" y="267"/>
                    </a:cubicBezTo>
                    <a:cubicBezTo>
                      <a:pt x="4611" y="175"/>
                      <a:pt x="5255" y="144"/>
                      <a:pt x="5796" y="144"/>
                    </a:cubicBezTo>
                    <a:cubicBezTo>
                      <a:pt x="6936" y="144"/>
                      <a:pt x="7614" y="283"/>
                      <a:pt x="7625" y="283"/>
                    </a:cubicBezTo>
                    <a:cubicBezTo>
                      <a:pt x="7631" y="286"/>
                      <a:pt x="7637" y="288"/>
                      <a:pt x="7642" y="288"/>
                    </a:cubicBezTo>
                    <a:cubicBezTo>
                      <a:pt x="7668" y="288"/>
                      <a:pt x="7692" y="262"/>
                      <a:pt x="7705" y="236"/>
                    </a:cubicBezTo>
                    <a:cubicBezTo>
                      <a:pt x="7705" y="188"/>
                      <a:pt x="7689" y="156"/>
                      <a:pt x="7641" y="140"/>
                    </a:cubicBezTo>
                    <a:cubicBezTo>
                      <a:pt x="7630" y="140"/>
                      <a:pt x="6945" y="1"/>
                      <a:pt x="5795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47"/>
              <p:cNvSpPr/>
              <p:nvPr/>
            </p:nvSpPr>
            <p:spPr>
              <a:xfrm>
                <a:off x="2761550" y="4366225"/>
                <a:ext cx="368800" cy="83225"/>
              </a:xfrm>
              <a:custGeom>
                <a:avLst/>
                <a:gdLst/>
                <a:ahLst/>
                <a:cxnLst/>
                <a:rect l="l" t="t" r="r" b="b"/>
                <a:pathLst>
                  <a:path w="14752" h="3329" extrusionOk="0">
                    <a:moveTo>
                      <a:pt x="14653" y="0"/>
                    </a:moveTo>
                    <a:cubicBezTo>
                      <a:pt x="14638" y="0"/>
                      <a:pt x="14623" y="5"/>
                      <a:pt x="14608" y="18"/>
                    </a:cubicBezTo>
                    <a:cubicBezTo>
                      <a:pt x="14576" y="34"/>
                      <a:pt x="11090" y="2373"/>
                      <a:pt x="7413" y="2899"/>
                    </a:cubicBezTo>
                    <a:cubicBezTo>
                      <a:pt x="5943" y="3109"/>
                      <a:pt x="4665" y="3181"/>
                      <a:pt x="3606" y="3181"/>
                    </a:cubicBezTo>
                    <a:cubicBezTo>
                      <a:pt x="1385" y="3181"/>
                      <a:pt x="134" y="2867"/>
                      <a:pt x="123" y="2867"/>
                    </a:cubicBezTo>
                    <a:cubicBezTo>
                      <a:pt x="118" y="2866"/>
                      <a:pt x="113" y="2866"/>
                      <a:pt x="108" y="2866"/>
                    </a:cubicBezTo>
                    <a:cubicBezTo>
                      <a:pt x="24" y="2866"/>
                      <a:pt x="1" y="2995"/>
                      <a:pt x="91" y="3010"/>
                    </a:cubicBezTo>
                    <a:cubicBezTo>
                      <a:pt x="107" y="3026"/>
                      <a:pt x="1349" y="3328"/>
                      <a:pt x="3577" y="3328"/>
                    </a:cubicBezTo>
                    <a:cubicBezTo>
                      <a:pt x="4866" y="3328"/>
                      <a:pt x="6156" y="3233"/>
                      <a:pt x="7429" y="3042"/>
                    </a:cubicBezTo>
                    <a:cubicBezTo>
                      <a:pt x="11138" y="2517"/>
                      <a:pt x="14656" y="161"/>
                      <a:pt x="14687" y="129"/>
                    </a:cubicBezTo>
                    <a:cubicBezTo>
                      <a:pt x="14752" y="91"/>
                      <a:pt x="14712" y="0"/>
                      <a:pt x="14653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47"/>
              <p:cNvSpPr/>
              <p:nvPr/>
            </p:nvSpPr>
            <p:spPr>
              <a:xfrm>
                <a:off x="3050325" y="3905850"/>
                <a:ext cx="54950" cy="186250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7450" extrusionOk="0">
                    <a:moveTo>
                      <a:pt x="924" y="0"/>
                    </a:moveTo>
                    <a:lnTo>
                      <a:pt x="1" y="6288"/>
                    </a:lnTo>
                    <a:lnTo>
                      <a:pt x="1799" y="7450"/>
                    </a:lnTo>
                    <a:cubicBezTo>
                      <a:pt x="2197" y="1592"/>
                      <a:pt x="924" y="0"/>
                      <a:pt x="9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47"/>
              <p:cNvSpPr/>
              <p:nvPr/>
            </p:nvSpPr>
            <p:spPr>
              <a:xfrm>
                <a:off x="2572800" y="3979225"/>
                <a:ext cx="127775" cy="158250"/>
              </a:xfrm>
              <a:custGeom>
                <a:avLst/>
                <a:gdLst/>
                <a:ahLst/>
                <a:cxnLst/>
                <a:rect l="l" t="t" r="r" b="b"/>
                <a:pathLst>
                  <a:path w="5111" h="6330" extrusionOk="0">
                    <a:moveTo>
                      <a:pt x="544" y="1"/>
                    </a:moveTo>
                    <a:cubicBezTo>
                      <a:pt x="462" y="1"/>
                      <a:pt x="386" y="56"/>
                      <a:pt x="351" y="137"/>
                    </a:cubicBezTo>
                    <a:cubicBezTo>
                      <a:pt x="192" y="583"/>
                      <a:pt x="1" y="1793"/>
                      <a:pt x="1179" y="4021"/>
                    </a:cubicBezTo>
                    <a:cubicBezTo>
                      <a:pt x="2358" y="6248"/>
                      <a:pt x="2404" y="6330"/>
                      <a:pt x="2404" y="6330"/>
                    </a:cubicBezTo>
                    <a:cubicBezTo>
                      <a:pt x="2404" y="6330"/>
                      <a:pt x="2404" y="6329"/>
                      <a:pt x="2404" y="6329"/>
                    </a:cubicBezTo>
                    <a:lnTo>
                      <a:pt x="5015" y="4594"/>
                    </a:lnTo>
                    <a:cubicBezTo>
                      <a:pt x="5094" y="4531"/>
                      <a:pt x="5110" y="4403"/>
                      <a:pt x="5046" y="4308"/>
                    </a:cubicBezTo>
                    <a:cubicBezTo>
                      <a:pt x="4537" y="3607"/>
                      <a:pt x="2372" y="758"/>
                      <a:pt x="637" y="26"/>
                    </a:cubicBezTo>
                    <a:cubicBezTo>
                      <a:pt x="607" y="9"/>
                      <a:pt x="575" y="1"/>
                      <a:pt x="5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47"/>
              <p:cNvSpPr/>
              <p:nvPr/>
            </p:nvSpPr>
            <p:spPr>
              <a:xfrm>
                <a:off x="2863875" y="4339050"/>
                <a:ext cx="11375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61" extrusionOk="0">
                    <a:moveTo>
                      <a:pt x="231" y="0"/>
                    </a:moveTo>
                    <a:cubicBezTo>
                      <a:pt x="169" y="0"/>
                      <a:pt x="106" y="36"/>
                      <a:pt x="73" y="102"/>
                    </a:cubicBezTo>
                    <a:cubicBezTo>
                      <a:pt x="0" y="218"/>
                      <a:pt x="100" y="361"/>
                      <a:pt x="239" y="361"/>
                    </a:cubicBezTo>
                    <a:cubicBezTo>
                      <a:pt x="252" y="361"/>
                      <a:pt x="266" y="359"/>
                      <a:pt x="280" y="357"/>
                    </a:cubicBezTo>
                    <a:cubicBezTo>
                      <a:pt x="423" y="309"/>
                      <a:pt x="455" y="102"/>
                      <a:pt x="312" y="22"/>
                    </a:cubicBezTo>
                    <a:cubicBezTo>
                      <a:pt x="287" y="7"/>
                      <a:pt x="259" y="0"/>
                      <a:pt x="231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47"/>
              <p:cNvSpPr/>
              <p:nvPr/>
            </p:nvSpPr>
            <p:spPr>
              <a:xfrm>
                <a:off x="2843225" y="4344825"/>
                <a:ext cx="1192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62" extrusionOk="0">
                    <a:moveTo>
                      <a:pt x="235" y="1"/>
                    </a:moveTo>
                    <a:cubicBezTo>
                      <a:pt x="178" y="1"/>
                      <a:pt x="122" y="28"/>
                      <a:pt x="87" y="94"/>
                    </a:cubicBezTo>
                    <a:cubicBezTo>
                      <a:pt x="0" y="235"/>
                      <a:pt x="121" y="362"/>
                      <a:pt x="242" y="362"/>
                    </a:cubicBezTo>
                    <a:cubicBezTo>
                      <a:pt x="298" y="362"/>
                      <a:pt x="354" y="334"/>
                      <a:pt x="390" y="269"/>
                    </a:cubicBezTo>
                    <a:cubicBezTo>
                      <a:pt x="477" y="127"/>
                      <a:pt x="356" y="1"/>
                      <a:pt x="235" y="1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47"/>
              <p:cNvSpPr/>
              <p:nvPr/>
            </p:nvSpPr>
            <p:spPr>
              <a:xfrm>
                <a:off x="2854725" y="4356150"/>
                <a:ext cx="10975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346" extrusionOk="0">
                    <a:moveTo>
                      <a:pt x="218" y="0"/>
                    </a:moveTo>
                    <a:cubicBezTo>
                      <a:pt x="153" y="0"/>
                      <a:pt x="94" y="32"/>
                      <a:pt x="73" y="86"/>
                    </a:cubicBezTo>
                    <a:cubicBezTo>
                      <a:pt x="0" y="203"/>
                      <a:pt x="100" y="345"/>
                      <a:pt x="227" y="345"/>
                    </a:cubicBezTo>
                    <a:cubicBezTo>
                      <a:pt x="239" y="345"/>
                      <a:pt x="251" y="344"/>
                      <a:pt x="264" y="341"/>
                    </a:cubicBezTo>
                    <a:cubicBezTo>
                      <a:pt x="423" y="293"/>
                      <a:pt x="439" y="86"/>
                      <a:pt x="312" y="23"/>
                    </a:cubicBezTo>
                    <a:cubicBezTo>
                      <a:pt x="281" y="7"/>
                      <a:pt x="249" y="0"/>
                      <a:pt x="218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47"/>
              <p:cNvSpPr/>
              <p:nvPr/>
            </p:nvSpPr>
            <p:spPr>
              <a:xfrm>
                <a:off x="3010325" y="4318725"/>
                <a:ext cx="121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362" extrusionOk="0">
                    <a:moveTo>
                      <a:pt x="236" y="0"/>
                    </a:moveTo>
                    <a:cubicBezTo>
                      <a:pt x="179" y="0"/>
                      <a:pt x="126" y="25"/>
                      <a:pt x="88" y="71"/>
                    </a:cubicBezTo>
                    <a:cubicBezTo>
                      <a:pt x="0" y="189"/>
                      <a:pt x="89" y="361"/>
                      <a:pt x="229" y="361"/>
                    </a:cubicBezTo>
                    <a:cubicBezTo>
                      <a:pt x="240" y="361"/>
                      <a:pt x="252" y="360"/>
                      <a:pt x="264" y="358"/>
                    </a:cubicBezTo>
                    <a:cubicBezTo>
                      <a:pt x="423" y="342"/>
                      <a:pt x="486" y="135"/>
                      <a:pt x="359" y="39"/>
                    </a:cubicBezTo>
                    <a:cubicBezTo>
                      <a:pt x="319" y="13"/>
                      <a:pt x="277" y="0"/>
                      <a:pt x="236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47"/>
              <p:cNvSpPr/>
              <p:nvPr/>
            </p:nvSpPr>
            <p:spPr>
              <a:xfrm>
                <a:off x="3031425" y="4315550"/>
                <a:ext cx="136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381" extrusionOk="0">
                    <a:moveTo>
                      <a:pt x="274" y="0"/>
                    </a:moveTo>
                    <a:cubicBezTo>
                      <a:pt x="114" y="0"/>
                      <a:pt x="0" y="213"/>
                      <a:pt x="168" y="341"/>
                    </a:cubicBezTo>
                    <a:cubicBezTo>
                      <a:pt x="204" y="369"/>
                      <a:pt x="241" y="380"/>
                      <a:pt x="277" y="380"/>
                    </a:cubicBezTo>
                    <a:cubicBezTo>
                      <a:pt x="428" y="380"/>
                      <a:pt x="545" y="168"/>
                      <a:pt x="390" y="39"/>
                    </a:cubicBezTo>
                    <a:cubicBezTo>
                      <a:pt x="351" y="12"/>
                      <a:pt x="311" y="0"/>
                      <a:pt x="274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47"/>
              <p:cNvSpPr/>
              <p:nvPr/>
            </p:nvSpPr>
            <p:spPr>
              <a:xfrm>
                <a:off x="3026250" y="4331050"/>
                <a:ext cx="121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362" extrusionOk="0">
                    <a:moveTo>
                      <a:pt x="243" y="1"/>
                    </a:moveTo>
                    <a:cubicBezTo>
                      <a:pt x="187" y="1"/>
                      <a:pt x="132" y="25"/>
                      <a:pt x="104" y="72"/>
                    </a:cubicBezTo>
                    <a:cubicBezTo>
                      <a:pt x="1" y="189"/>
                      <a:pt x="89" y="362"/>
                      <a:pt x="228" y="362"/>
                    </a:cubicBezTo>
                    <a:cubicBezTo>
                      <a:pt x="240" y="362"/>
                      <a:pt x="251" y="361"/>
                      <a:pt x="263" y="358"/>
                    </a:cubicBezTo>
                    <a:cubicBezTo>
                      <a:pt x="438" y="342"/>
                      <a:pt x="486" y="135"/>
                      <a:pt x="359" y="40"/>
                    </a:cubicBezTo>
                    <a:cubicBezTo>
                      <a:pt x="326" y="13"/>
                      <a:pt x="284" y="1"/>
                      <a:pt x="243" y="1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47"/>
              <p:cNvSpPr/>
              <p:nvPr/>
            </p:nvSpPr>
            <p:spPr>
              <a:xfrm>
                <a:off x="2876425" y="4261050"/>
                <a:ext cx="105475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2379" extrusionOk="0">
                    <a:moveTo>
                      <a:pt x="2533" y="0"/>
                    </a:moveTo>
                    <a:cubicBezTo>
                      <a:pt x="1792" y="0"/>
                      <a:pt x="1068" y="180"/>
                      <a:pt x="430" y="611"/>
                    </a:cubicBezTo>
                    <a:cubicBezTo>
                      <a:pt x="224" y="755"/>
                      <a:pt x="1" y="962"/>
                      <a:pt x="64" y="1200"/>
                    </a:cubicBezTo>
                    <a:cubicBezTo>
                      <a:pt x="128" y="1312"/>
                      <a:pt x="224" y="1423"/>
                      <a:pt x="335" y="1471"/>
                    </a:cubicBezTo>
                    <a:cubicBezTo>
                      <a:pt x="924" y="1837"/>
                      <a:pt x="1545" y="2124"/>
                      <a:pt x="2181" y="2346"/>
                    </a:cubicBezTo>
                    <a:cubicBezTo>
                      <a:pt x="2231" y="2368"/>
                      <a:pt x="2283" y="2379"/>
                      <a:pt x="2336" y="2379"/>
                    </a:cubicBezTo>
                    <a:cubicBezTo>
                      <a:pt x="2435" y="2379"/>
                      <a:pt x="2532" y="2340"/>
                      <a:pt x="2595" y="2267"/>
                    </a:cubicBezTo>
                    <a:cubicBezTo>
                      <a:pt x="3168" y="1821"/>
                      <a:pt x="3662" y="1328"/>
                      <a:pt x="4091" y="755"/>
                    </a:cubicBezTo>
                    <a:cubicBezTo>
                      <a:pt x="4155" y="691"/>
                      <a:pt x="4203" y="611"/>
                      <a:pt x="4219" y="516"/>
                    </a:cubicBezTo>
                    <a:cubicBezTo>
                      <a:pt x="4219" y="309"/>
                      <a:pt x="3964" y="198"/>
                      <a:pt x="3757" y="150"/>
                    </a:cubicBezTo>
                    <a:cubicBezTo>
                      <a:pt x="3351" y="54"/>
                      <a:pt x="2940" y="0"/>
                      <a:pt x="2533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47"/>
              <p:cNvSpPr/>
              <p:nvPr/>
            </p:nvSpPr>
            <p:spPr>
              <a:xfrm>
                <a:off x="2929350" y="4284275"/>
                <a:ext cx="15150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3010" extrusionOk="0">
                    <a:moveTo>
                      <a:pt x="64" y="1"/>
                    </a:moveTo>
                    <a:cubicBezTo>
                      <a:pt x="17" y="17"/>
                      <a:pt x="1" y="64"/>
                      <a:pt x="1" y="96"/>
                    </a:cubicBezTo>
                    <a:cubicBezTo>
                      <a:pt x="1" y="112"/>
                      <a:pt x="48" y="287"/>
                      <a:pt x="446" y="2945"/>
                    </a:cubicBezTo>
                    <a:cubicBezTo>
                      <a:pt x="462" y="2977"/>
                      <a:pt x="494" y="3009"/>
                      <a:pt x="526" y="3009"/>
                    </a:cubicBezTo>
                    <a:lnTo>
                      <a:pt x="542" y="3009"/>
                    </a:lnTo>
                    <a:cubicBezTo>
                      <a:pt x="574" y="3009"/>
                      <a:pt x="606" y="2961"/>
                      <a:pt x="606" y="2930"/>
                    </a:cubicBezTo>
                    <a:cubicBezTo>
                      <a:pt x="192" y="224"/>
                      <a:pt x="160" y="64"/>
                      <a:pt x="160" y="64"/>
                    </a:cubicBezTo>
                    <a:cubicBezTo>
                      <a:pt x="144" y="17"/>
                      <a:pt x="112" y="1"/>
                      <a:pt x="64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47"/>
              <p:cNvSpPr/>
              <p:nvPr/>
            </p:nvSpPr>
            <p:spPr>
              <a:xfrm>
                <a:off x="2892625" y="4340150"/>
                <a:ext cx="96850" cy="34875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1395" extrusionOk="0">
                    <a:moveTo>
                      <a:pt x="3747" y="0"/>
                    </a:moveTo>
                    <a:cubicBezTo>
                      <a:pt x="3702" y="0"/>
                      <a:pt x="3657" y="34"/>
                      <a:pt x="3666" y="90"/>
                    </a:cubicBezTo>
                    <a:cubicBezTo>
                      <a:pt x="3714" y="360"/>
                      <a:pt x="3619" y="631"/>
                      <a:pt x="3412" y="806"/>
                    </a:cubicBezTo>
                    <a:cubicBezTo>
                      <a:pt x="3279" y="890"/>
                      <a:pt x="3128" y="929"/>
                      <a:pt x="2973" y="929"/>
                    </a:cubicBezTo>
                    <a:cubicBezTo>
                      <a:pt x="2923" y="929"/>
                      <a:pt x="2873" y="925"/>
                      <a:pt x="2823" y="917"/>
                    </a:cubicBezTo>
                    <a:cubicBezTo>
                      <a:pt x="2536" y="901"/>
                      <a:pt x="2266" y="806"/>
                      <a:pt x="2043" y="631"/>
                    </a:cubicBezTo>
                    <a:cubicBezTo>
                      <a:pt x="2030" y="624"/>
                      <a:pt x="2014" y="620"/>
                      <a:pt x="1998" y="620"/>
                    </a:cubicBezTo>
                    <a:cubicBezTo>
                      <a:pt x="1977" y="620"/>
                      <a:pt x="1957" y="628"/>
                      <a:pt x="1947" y="647"/>
                    </a:cubicBezTo>
                    <a:cubicBezTo>
                      <a:pt x="1629" y="1045"/>
                      <a:pt x="1311" y="1252"/>
                      <a:pt x="976" y="1252"/>
                    </a:cubicBezTo>
                    <a:cubicBezTo>
                      <a:pt x="610" y="1252"/>
                      <a:pt x="292" y="1029"/>
                      <a:pt x="180" y="695"/>
                    </a:cubicBezTo>
                    <a:cubicBezTo>
                      <a:pt x="175" y="660"/>
                      <a:pt x="149" y="647"/>
                      <a:pt x="119" y="647"/>
                    </a:cubicBezTo>
                    <a:cubicBezTo>
                      <a:pt x="66" y="647"/>
                      <a:pt x="1" y="691"/>
                      <a:pt x="21" y="742"/>
                    </a:cubicBezTo>
                    <a:cubicBezTo>
                      <a:pt x="164" y="1140"/>
                      <a:pt x="531" y="1395"/>
                      <a:pt x="944" y="1395"/>
                    </a:cubicBezTo>
                    <a:lnTo>
                      <a:pt x="960" y="1395"/>
                    </a:lnTo>
                    <a:cubicBezTo>
                      <a:pt x="1342" y="1379"/>
                      <a:pt x="1677" y="1188"/>
                      <a:pt x="2011" y="806"/>
                    </a:cubicBezTo>
                    <a:cubicBezTo>
                      <a:pt x="2250" y="965"/>
                      <a:pt x="2520" y="1061"/>
                      <a:pt x="2807" y="1077"/>
                    </a:cubicBezTo>
                    <a:cubicBezTo>
                      <a:pt x="2854" y="1083"/>
                      <a:pt x="2900" y="1086"/>
                      <a:pt x="2947" y="1086"/>
                    </a:cubicBezTo>
                    <a:cubicBezTo>
                      <a:pt x="3138" y="1086"/>
                      <a:pt x="3325" y="1033"/>
                      <a:pt x="3491" y="917"/>
                    </a:cubicBezTo>
                    <a:cubicBezTo>
                      <a:pt x="3746" y="710"/>
                      <a:pt x="3873" y="392"/>
                      <a:pt x="3825" y="58"/>
                    </a:cubicBezTo>
                    <a:cubicBezTo>
                      <a:pt x="3812" y="18"/>
                      <a:pt x="3779" y="0"/>
                      <a:pt x="3747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47"/>
              <p:cNvSpPr/>
              <p:nvPr/>
            </p:nvSpPr>
            <p:spPr>
              <a:xfrm>
                <a:off x="2697750" y="4289850"/>
                <a:ext cx="117025" cy="100675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4027" extrusionOk="0">
                    <a:moveTo>
                      <a:pt x="2006" y="1"/>
                    </a:moveTo>
                    <a:cubicBezTo>
                      <a:pt x="892" y="1"/>
                      <a:pt x="1" y="908"/>
                      <a:pt x="1" y="2006"/>
                    </a:cubicBezTo>
                    <a:cubicBezTo>
                      <a:pt x="1" y="3224"/>
                      <a:pt x="987" y="4027"/>
                      <a:pt x="2018" y="4027"/>
                    </a:cubicBezTo>
                    <a:cubicBezTo>
                      <a:pt x="2510" y="4027"/>
                      <a:pt x="3012" y="3844"/>
                      <a:pt x="3423" y="3439"/>
                    </a:cubicBezTo>
                    <a:cubicBezTo>
                      <a:pt x="4680" y="2165"/>
                      <a:pt x="3789" y="1"/>
                      <a:pt x="20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47"/>
              <p:cNvSpPr/>
              <p:nvPr/>
            </p:nvSpPr>
            <p:spPr>
              <a:xfrm>
                <a:off x="3058675" y="4226975"/>
                <a:ext cx="117425" cy="100675"/>
              </a:xfrm>
              <a:custGeom>
                <a:avLst/>
                <a:gdLst/>
                <a:ahLst/>
                <a:cxnLst/>
                <a:rect l="l" t="t" r="r" b="b"/>
                <a:pathLst>
                  <a:path w="4697" h="4027" extrusionOk="0">
                    <a:moveTo>
                      <a:pt x="2006" y="1"/>
                    </a:moveTo>
                    <a:cubicBezTo>
                      <a:pt x="908" y="1"/>
                      <a:pt x="1" y="908"/>
                      <a:pt x="1" y="2006"/>
                    </a:cubicBezTo>
                    <a:cubicBezTo>
                      <a:pt x="1" y="3225"/>
                      <a:pt x="994" y="4027"/>
                      <a:pt x="2026" y="4027"/>
                    </a:cubicBezTo>
                    <a:cubicBezTo>
                      <a:pt x="2517" y="4027"/>
                      <a:pt x="3017" y="3845"/>
                      <a:pt x="3423" y="3439"/>
                    </a:cubicBezTo>
                    <a:cubicBezTo>
                      <a:pt x="4697" y="2165"/>
                      <a:pt x="3805" y="1"/>
                      <a:pt x="20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47"/>
              <p:cNvSpPr/>
              <p:nvPr/>
            </p:nvSpPr>
            <p:spPr>
              <a:xfrm>
                <a:off x="3007750" y="4189575"/>
                <a:ext cx="57325" cy="48725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1949" extrusionOk="0">
                    <a:moveTo>
                      <a:pt x="987" y="0"/>
                    </a:moveTo>
                    <a:cubicBezTo>
                      <a:pt x="446" y="0"/>
                      <a:pt x="0" y="430"/>
                      <a:pt x="0" y="971"/>
                    </a:cubicBezTo>
                    <a:cubicBezTo>
                      <a:pt x="0" y="1561"/>
                      <a:pt x="485" y="1949"/>
                      <a:pt x="986" y="1949"/>
                    </a:cubicBezTo>
                    <a:cubicBezTo>
                      <a:pt x="1228" y="1949"/>
                      <a:pt x="1475" y="1858"/>
                      <a:pt x="1672" y="1656"/>
                    </a:cubicBezTo>
                    <a:cubicBezTo>
                      <a:pt x="2293" y="1051"/>
                      <a:pt x="1863" y="0"/>
                      <a:pt x="98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7"/>
              <p:cNvSpPr/>
              <p:nvPr/>
            </p:nvSpPr>
            <p:spPr>
              <a:xfrm>
                <a:off x="2773375" y="4226975"/>
                <a:ext cx="57325" cy="49150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1966" extrusionOk="0">
                    <a:moveTo>
                      <a:pt x="987" y="1"/>
                    </a:moveTo>
                    <a:cubicBezTo>
                      <a:pt x="446" y="1"/>
                      <a:pt x="0" y="446"/>
                      <a:pt x="0" y="988"/>
                    </a:cubicBezTo>
                    <a:cubicBezTo>
                      <a:pt x="0" y="1578"/>
                      <a:pt x="477" y="1965"/>
                      <a:pt x="978" y="1965"/>
                    </a:cubicBezTo>
                    <a:cubicBezTo>
                      <a:pt x="1221" y="1965"/>
                      <a:pt x="1469" y="1874"/>
                      <a:pt x="1671" y="1672"/>
                    </a:cubicBezTo>
                    <a:cubicBezTo>
                      <a:pt x="2292" y="1067"/>
                      <a:pt x="1862" y="1"/>
                      <a:pt x="98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7"/>
              <p:cNvSpPr/>
              <p:nvPr/>
            </p:nvSpPr>
            <p:spPr>
              <a:xfrm>
                <a:off x="3336450" y="3869925"/>
                <a:ext cx="69300" cy="59875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2395" extrusionOk="0">
                    <a:moveTo>
                      <a:pt x="1363" y="1"/>
                    </a:moveTo>
                    <a:cubicBezTo>
                      <a:pt x="935" y="1"/>
                      <a:pt x="505" y="221"/>
                      <a:pt x="287" y="673"/>
                    </a:cubicBezTo>
                    <a:cubicBezTo>
                      <a:pt x="0" y="1262"/>
                      <a:pt x="239" y="1979"/>
                      <a:pt x="844" y="2265"/>
                    </a:cubicBezTo>
                    <a:cubicBezTo>
                      <a:pt x="1022" y="2354"/>
                      <a:pt x="1203" y="2395"/>
                      <a:pt x="1378" y="2395"/>
                    </a:cubicBezTo>
                    <a:cubicBezTo>
                      <a:pt x="2138" y="2395"/>
                      <a:pt x="2771" y="1629"/>
                      <a:pt x="2499" y="801"/>
                    </a:cubicBezTo>
                    <a:cubicBezTo>
                      <a:pt x="2315" y="273"/>
                      <a:pt x="1840" y="1"/>
                      <a:pt x="13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9" name="Google Shape;869;p47"/>
            <p:cNvGrpSpPr/>
            <p:nvPr/>
          </p:nvGrpSpPr>
          <p:grpSpPr>
            <a:xfrm flipH="1">
              <a:off x="996413" y="3221026"/>
              <a:ext cx="350802" cy="345906"/>
              <a:chOff x="2995400" y="4463525"/>
              <a:chExt cx="182700" cy="180150"/>
            </a:xfrm>
          </p:grpSpPr>
          <p:sp>
            <p:nvSpPr>
              <p:cNvPr id="870" name="Google Shape;870;p47"/>
              <p:cNvSpPr/>
              <p:nvPr/>
            </p:nvSpPr>
            <p:spPr>
              <a:xfrm>
                <a:off x="2995400" y="4463550"/>
                <a:ext cx="182700" cy="180125"/>
              </a:xfrm>
              <a:custGeom>
                <a:avLst/>
                <a:gdLst/>
                <a:ahLst/>
                <a:cxnLst/>
                <a:rect l="l" t="t" r="r" b="b"/>
                <a:pathLst>
                  <a:path w="7308" h="7205" extrusionOk="0">
                    <a:moveTo>
                      <a:pt x="3618" y="1"/>
                    </a:moveTo>
                    <a:cubicBezTo>
                      <a:pt x="1761" y="1"/>
                      <a:pt x="186" y="1440"/>
                      <a:pt x="33" y="3319"/>
                    </a:cubicBezTo>
                    <a:cubicBezTo>
                      <a:pt x="33" y="3399"/>
                      <a:pt x="17" y="3494"/>
                      <a:pt x="17" y="3574"/>
                    </a:cubicBezTo>
                    <a:cubicBezTo>
                      <a:pt x="1" y="5548"/>
                      <a:pt x="1577" y="7155"/>
                      <a:pt x="3535" y="7203"/>
                    </a:cubicBezTo>
                    <a:cubicBezTo>
                      <a:pt x="3564" y="7204"/>
                      <a:pt x="3594" y="7204"/>
                      <a:pt x="3624" y="7204"/>
                    </a:cubicBezTo>
                    <a:cubicBezTo>
                      <a:pt x="5542" y="7204"/>
                      <a:pt x="7133" y="5693"/>
                      <a:pt x="7228" y="3765"/>
                    </a:cubicBezTo>
                    <a:cubicBezTo>
                      <a:pt x="7307" y="1807"/>
                      <a:pt x="5811" y="136"/>
                      <a:pt x="3853" y="8"/>
                    </a:cubicBezTo>
                    <a:cubicBezTo>
                      <a:pt x="3774" y="3"/>
                      <a:pt x="3696" y="1"/>
                      <a:pt x="3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47"/>
              <p:cNvSpPr/>
              <p:nvPr/>
            </p:nvSpPr>
            <p:spPr>
              <a:xfrm>
                <a:off x="2996200" y="4463525"/>
                <a:ext cx="132150" cy="94000"/>
              </a:xfrm>
              <a:custGeom>
                <a:avLst/>
                <a:gdLst/>
                <a:ahLst/>
                <a:cxnLst/>
                <a:rect l="l" t="t" r="r" b="b"/>
                <a:pathLst>
                  <a:path w="5286" h="3760" extrusionOk="0">
                    <a:moveTo>
                      <a:pt x="3584" y="0"/>
                    </a:moveTo>
                    <a:cubicBezTo>
                      <a:pt x="1805" y="0"/>
                      <a:pt x="158" y="1354"/>
                      <a:pt x="1" y="3320"/>
                    </a:cubicBezTo>
                    <a:cubicBezTo>
                      <a:pt x="552" y="3621"/>
                      <a:pt x="1135" y="3759"/>
                      <a:pt x="1705" y="3759"/>
                    </a:cubicBezTo>
                    <a:cubicBezTo>
                      <a:pt x="3488" y="3759"/>
                      <a:pt x="5141" y="2405"/>
                      <a:pt x="5285" y="439"/>
                    </a:cubicBezTo>
                    <a:cubicBezTo>
                      <a:pt x="4734" y="139"/>
                      <a:pt x="4152" y="0"/>
                      <a:pt x="35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47"/>
              <p:cNvSpPr/>
              <p:nvPr/>
            </p:nvSpPr>
            <p:spPr>
              <a:xfrm>
                <a:off x="3055100" y="4569825"/>
                <a:ext cx="117025" cy="72750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2910" extrusionOk="0">
                    <a:moveTo>
                      <a:pt x="3463" y="0"/>
                    </a:moveTo>
                    <a:cubicBezTo>
                      <a:pt x="1880" y="0"/>
                      <a:pt x="419" y="1061"/>
                      <a:pt x="1" y="2697"/>
                    </a:cubicBezTo>
                    <a:cubicBezTo>
                      <a:pt x="398" y="2842"/>
                      <a:pt x="805" y="2910"/>
                      <a:pt x="1204" y="2910"/>
                    </a:cubicBezTo>
                    <a:cubicBezTo>
                      <a:pt x="2786" y="2910"/>
                      <a:pt x="4261" y="1841"/>
                      <a:pt x="4680" y="214"/>
                    </a:cubicBezTo>
                    <a:cubicBezTo>
                      <a:pt x="4277" y="69"/>
                      <a:pt x="3866" y="0"/>
                      <a:pt x="34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47"/>
              <p:cNvSpPr/>
              <p:nvPr/>
            </p:nvSpPr>
            <p:spPr>
              <a:xfrm>
                <a:off x="3049125" y="4473300"/>
                <a:ext cx="67675" cy="163575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6543" fill="none" extrusionOk="0">
                    <a:moveTo>
                      <a:pt x="1" y="0"/>
                    </a:moveTo>
                    <a:cubicBezTo>
                      <a:pt x="733" y="2245"/>
                      <a:pt x="1640" y="4426"/>
                      <a:pt x="2707" y="654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159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47"/>
              <p:cNvSpPr/>
              <p:nvPr/>
            </p:nvSpPr>
            <p:spPr>
              <a:xfrm>
                <a:off x="3005750" y="4518675"/>
                <a:ext cx="162400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6496" h="3009" fill="none" extrusionOk="0">
                    <a:moveTo>
                      <a:pt x="6495" y="0"/>
                    </a:moveTo>
                    <a:cubicBezTo>
                      <a:pt x="6495" y="0"/>
                      <a:pt x="4744" y="1560"/>
                      <a:pt x="1" y="300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159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F0166C01-045E-132C-B3D1-24DEF630E2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5031" y="564353"/>
            <a:ext cx="6835441" cy="385800"/>
          </a:xfrm>
        </p:spPr>
        <p:txBody>
          <a:bodyPr/>
          <a:lstStyle/>
          <a:p>
            <a:r>
              <a:rPr lang="zh-TW" altLang="en-US"/>
              <a:t>起始頁面                              答題頁面                               結果顯示</a:t>
            </a:r>
          </a:p>
        </p:txBody>
      </p:sp>
      <p:pic>
        <p:nvPicPr>
          <p:cNvPr id="4" name="圖片 4" descr="一張含有 文字, 電子產品, 螢幕擷取畫面, 陳列 的圖片&#10;&#10;自動產生的描述">
            <a:extLst>
              <a:ext uri="{FF2B5EF4-FFF2-40B4-BE49-F238E27FC236}">
                <a16:creationId xmlns:a16="http://schemas.microsoft.com/office/drawing/2014/main" id="{39A34DE5-1A8D-8A5A-F5B5-43CB70318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632" y="991905"/>
            <a:ext cx="1928955" cy="3652904"/>
          </a:xfrm>
          <a:prstGeom prst="rect">
            <a:avLst/>
          </a:prstGeom>
        </p:spPr>
      </p:pic>
      <p:pic>
        <p:nvPicPr>
          <p:cNvPr id="5" name="圖片 8" descr="一張含有 文字, 螢幕擷取畫面, 電子產品, 陳列 的圖片&#10;&#10;自動產生的描述">
            <a:extLst>
              <a:ext uri="{FF2B5EF4-FFF2-40B4-BE49-F238E27FC236}">
                <a16:creationId xmlns:a16="http://schemas.microsoft.com/office/drawing/2014/main" id="{042AEB00-EF73-882A-D123-CDE2BC5D3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864" y="991905"/>
            <a:ext cx="1810265" cy="3645074"/>
          </a:xfrm>
          <a:prstGeom prst="rect">
            <a:avLst/>
          </a:prstGeom>
        </p:spPr>
      </p:pic>
      <p:pic>
        <p:nvPicPr>
          <p:cNvPr id="9" name="圖片 9" descr="一張含有 文字, 電子產品, 螢幕擷取畫面, 陳列 的圖片&#10;&#10;自動產生的描述">
            <a:extLst>
              <a:ext uri="{FF2B5EF4-FFF2-40B4-BE49-F238E27FC236}">
                <a16:creationId xmlns:a16="http://schemas.microsoft.com/office/drawing/2014/main" id="{73318C11-5078-F7F1-BC62-ED1629ACE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8401" y="991905"/>
            <a:ext cx="1914795" cy="364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852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47"/>
          <p:cNvSpPr txBox="1">
            <a:spLocks noGrp="1"/>
          </p:cNvSpPr>
          <p:nvPr>
            <p:ph type="title"/>
          </p:nvPr>
        </p:nvSpPr>
        <p:spPr>
          <a:xfrm>
            <a:off x="3902200" y="1354700"/>
            <a:ext cx="4526700" cy="16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">
                <a:solidFill>
                  <a:srgbClr val="F15A24"/>
                </a:solidFill>
              </a:rPr>
              <a:t>寵物醫院</a:t>
            </a:r>
            <a:endParaRPr lang="en">
              <a:solidFill>
                <a:srgbClr val="F15A24"/>
              </a:solidFill>
            </a:endParaRPr>
          </a:p>
        </p:txBody>
      </p:sp>
      <p:sp>
        <p:nvSpPr>
          <p:cNvPr id="805" name="Google Shape;805;p47"/>
          <p:cNvSpPr txBox="1">
            <a:spLocks noGrp="1"/>
          </p:cNvSpPr>
          <p:nvPr>
            <p:ph type="title" idx="2"/>
          </p:nvPr>
        </p:nvSpPr>
        <p:spPr>
          <a:xfrm>
            <a:off x="707221" y="1446412"/>
            <a:ext cx="2155800" cy="16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 lang="zh-TW"/>
          </a:p>
        </p:txBody>
      </p:sp>
      <p:grpSp>
        <p:nvGrpSpPr>
          <p:cNvPr id="807" name="Google Shape;807;p47"/>
          <p:cNvGrpSpPr/>
          <p:nvPr/>
        </p:nvGrpSpPr>
        <p:grpSpPr>
          <a:xfrm flipH="1">
            <a:off x="715038" y="2645554"/>
            <a:ext cx="3287990" cy="1876635"/>
            <a:chOff x="996413" y="2676629"/>
            <a:chExt cx="3287990" cy="1876635"/>
          </a:xfrm>
        </p:grpSpPr>
        <p:sp>
          <p:nvSpPr>
            <p:cNvPr id="808" name="Google Shape;808;p47"/>
            <p:cNvSpPr/>
            <p:nvPr/>
          </p:nvSpPr>
          <p:spPr>
            <a:xfrm flipH="1">
              <a:off x="1392402" y="2676629"/>
              <a:ext cx="2681180" cy="1741627"/>
            </a:xfrm>
            <a:custGeom>
              <a:avLst/>
              <a:gdLst/>
              <a:ahLst/>
              <a:cxnLst/>
              <a:rect l="l" t="t" r="r" b="b"/>
              <a:pathLst>
                <a:path w="55855" h="36282" extrusionOk="0">
                  <a:moveTo>
                    <a:pt x="19652" y="1"/>
                  </a:moveTo>
                  <a:cubicBezTo>
                    <a:pt x="17688" y="1"/>
                    <a:pt x="15694" y="544"/>
                    <a:pt x="14135" y="1794"/>
                  </a:cubicBezTo>
                  <a:cubicBezTo>
                    <a:pt x="13148" y="2590"/>
                    <a:pt x="12384" y="3641"/>
                    <a:pt x="11525" y="4564"/>
                  </a:cubicBezTo>
                  <a:cubicBezTo>
                    <a:pt x="10283" y="5917"/>
                    <a:pt x="8851" y="7063"/>
                    <a:pt x="7259" y="7970"/>
                  </a:cubicBezTo>
                  <a:cubicBezTo>
                    <a:pt x="5715" y="8846"/>
                    <a:pt x="3996" y="9514"/>
                    <a:pt x="2706" y="10788"/>
                  </a:cubicBezTo>
                  <a:cubicBezTo>
                    <a:pt x="144" y="13319"/>
                    <a:pt x="0" y="17600"/>
                    <a:pt x="924" y="21182"/>
                  </a:cubicBezTo>
                  <a:cubicBezTo>
                    <a:pt x="2308" y="26594"/>
                    <a:pt x="5954" y="31560"/>
                    <a:pt x="10968" y="33486"/>
                  </a:cubicBezTo>
                  <a:cubicBezTo>
                    <a:pt x="13704" y="34537"/>
                    <a:pt x="16653" y="34657"/>
                    <a:pt x="19588" y="34657"/>
                  </a:cubicBezTo>
                  <a:cubicBezTo>
                    <a:pt x="20255" y="34657"/>
                    <a:pt x="20921" y="34651"/>
                    <a:pt x="21584" y="34648"/>
                  </a:cubicBezTo>
                  <a:cubicBezTo>
                    <a:pt x="21708" y="34648"/>
                    <a:pt x="21832" y="34647"/>
                    <a:pt x="21956" y="34647"/>
                  </a:cubicBezTo>
                  <a:cubicBezTo>
                    <a:pt x="29266" y="34647"/>
                    <a:pt x="36590" y="35110"/>
                    <a:pt x="43853" y="36064"/>
                  </a:cubicBezTo>
                  <a:cubicBezTo>
                    <a:pt x="44885" y="36198"/>
                    <a:pt x="45863" y="36281"/>
                    <a:pt x="46785" y="36281"/>
                  </a:cubicBezTo>
                  <a:cubicBezTo>
                    <a:pt x="50159" y="36281"/>
                    <a:pt x="52780" y="35165"/>
                    <a:pt x="54518" y="31289"/>
                  </a:cubicBezTo>
                  <a:cubicBezTo>
                    <a:pt x="55250" y="29698"/>
                    <a:pt x="55855" y="27931"/>
                    <a:pt x="55536" y="26196"/>
                  </a:cubicBezTo>
                  <a:cubicBezTo>
                    <a:pt x="55266" y="24652"/>
                    <a:pt x="54279" y="23378"/>
                    <a:pt x="53626" y="21962"/>
                  </a:cubicBezTo>
                  <a:cubicBezTo>
                    <a:pt x="52321" y="19176"/>
                    <a:pt x="52241" y="15961"/>
                    <a:pt x="51302" y="13016"/>
                  </a:cubicBezTo>
                  <a:cubicBezTo>
                    <a:pt x="49404" y="7183"/>
                    <a:pt x="43720" y="2984"/>
                    <a:pt x="37864" y="2984"/>
                  </a:cubicBezTo>
                  <a:cubicBezTo>
                    <a:pt x="37632" y="2984"/>
                    <a:pt x="37400" y="2991"/>
                    <a:pt x="37168" y="3004"/>
                  </a:cubicBezTo>
                  <a:cubicBezTo>
                    <a:pt x="35663" y="3097"/>
                    <a:pt x="34159" y="3447"/>
                    <a:pt x="32654" y="3447"/>
                  </a:cubicBezTo>
                  <a:cubicBezTo>
                    <a:pt x="32360" y="3447"/>
                    <a:pt x="32066" y="3433"/>
                    <a:pt x="31772" y="3402"/>
                  </a:cubicBezTo>
                  <a:cubicBezTo>
                    <a:pt x="29862" y="3227"/>
                    <a:pt x="28095" y="2352"/>
                    <a:pt x="26312" y="1603"/>
                  </a:cubicBezTo>
                  <a:cubicBezTo>
                    <a:pt x="24338" y="776"/>
                    <a:pt x="22269" y="107"/>
                    <a:pt x="20136" y="12"/>
                  </a:cubicBezTo>
                  <a:cubicBezTo>
                    <a:pt x="19975" y="4"/>
                    <a:pt x="19814" y="1"/>
                    <a:pt x="196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7"/>
            <p:cNvSpPr/>
            <p:nvPr/>
          </p:nvSpPr>
          <p:spPr>
            <a:xfrm flipH="1">
              <a:off x="1374840" y="4206734"/>
              <a:ext cx="2827107" cy="346530"/>
            </a:xfrm>
            <a:custGeom>
              <a:avLst/>
              <a:gdLst/>
              <a:ahLst/>
              <a:cxnLst/>
              <a:rect l="l" t="t" r="r" b="b"/>
              <a:pathLst>
                <a:path w="58895" h="7219" extrusionOk="0">
                  <a:moveTo>
                    <a:pt x="34340" y="0"/>
                  </a:moveTo>
                  <a:cubicBezTo>
                    <a:pt x="32723" y="0"/>
                    <a:pt x="31062" y="17"/>
                    <a:pt x="29368" y="52"/>
                  </a:cubicBezTo>
                  <a:cubicBezTo>
                    <a:pt x="13132" y="386"/>
                    <a:pt x="0" y="2249"/>
                    <a:pt x="32" y="4206"/>
                  </a:cubicBezTo>
                  <a:cubicBezTo>
                    <a:pt x="75" y="5974"/>
                    <a:pt x="10667" y="7219"/>
                    <a:pt x="24544" y="7219"/>
                  </a:cubicBezTo>
                  <a:cubicBezTo>
                    <a:pt x="26159" y="7219"/>
                    <a:pt x="27819" y="7202"/>
                    <a:pt x="29511" y="7167"/>
                  </a:cubicBezTo>
                  <a:cubicBezTo>
                    <a:pt x="45763" y="6833"/>
                    <a:pt x="58895" y="4986"/>
                    <a:pt x="58847" y="3013"/>
                  </a:cubicBezTo>
                  <a:cubicBezTo>
                    <a:pt x="58819" y="1245"/>
                    <a:pt x="48228" y="0"/>
                    <a:pt x="3434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7"/>
            <p:cNvSpPr/>
            <p:nvPr/>
          </p:nvSpPr>
          <p:spPr>
            <a:xfrm flipH="1">
              <a:off x="3660945" y="4209951"/>
              <a:ext cx="254461" cy="5424"/>
            </a:xfrm>
            <a:custGeom>
              <a:avLst/>
              <a:gdLst/>
              <a:ahLst/>
              <a:cxnLst/>
              <a:rect l="l" t="t" r="r" b="b"/>
              <a:pathLst>
                <a:path w="5301" h="113" extrusionOk="0">
                  <a:moveTo>
                    <a:pt x="64" y="1"/>
                  </a:moveTo>
                  <a:cubicBezTo>
                    <a:pt x="32" y="1"/>
                    <a:pt x="16" y="33"/>
                    <a:pt x="16" y="65"/>
                  </a:cubicBezTo>
                  <a:cubicBezTo>
                    <a:pt x="0" y="96"/>
                    <a:pt x="32" y="112"/>
                    <a:pt x="64" y="112"/>
                  </a:cubicBezTo>
                  <a:lnTo>
                    <a:pt x="5237" y="112"/>
                  </a:lnTo>
                  <a:cubicBezTo>
                    <a:pt x="5269" y="112"/>
                    <a:pt x="5301" y="96"/>
                    <a:pt x="5301" y="65"/>
                  </a:cubicBezTo>
                  <a:cubicBezTo>
                    <a:pt x="5285" y="33"/>
                    <a:pt x="5269" y="1"/>
                    <a:pt x="5237" y="1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7"/>
            <p:cNvSpPr/>
            <p:nvPr/>
          </p:nvSpPr>
          <p:spPr>
            <a:xfrm flipH="1">
              <a:off x="3761035" y="4279510"/>
              <a:ext cx="253693" cy="5376"/>
            </a:xfrm>
            <a:custGeom>
              <a:avLst/>
              <a:gdLst/>
              <a:ahLst/>
              <a:cxnLst/>
              <a:rect l="l" t="t" r="r" b="b"/>
              <a:pathLst>
                <a:path w="5285" h="112" extrusionOk="0">
                  <a:moveTo>
                    <a:pt x="64" y="0"/>
                  </a:moveTo>
                  <a:cubicBezTo>
                    <a:pt x="32" y="0"/>
                    <a:pt x="0" y="16"/>
                    <a:pt x="0" y="48"/>
                  </a:cubicBezTo>
                  <a:cubicBezTo>
                    <a:pt x="0" y="80"/>
                    <a:pt x="32" y="112"/>
                    <a:pt x="64" y="112"/>
                  </a:cubicBezTo>
                  <a:lnTo>
                    <a:pt x="5237" y="112"/>
                  </a:lnTo>
                  <a:cubicBezTo>
                    <a:pt x="5269" y="112"/>
                    <a:pt x="5285" y="80"/>
                    <a:pt x="5285" y="48"/>
                  </a:cubicBezTo>
                  <a:cubicBezTo>
                    <a:pt x="5285" y="16"/>
                    <a:pt x="5269" y="0"/>
                    <a:pt x="5237" y="0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7"/>
            <p:cNvSpPr/>
            <p:nvPr/>
          </p:nvSpPr>
          <p:spPr>
            <a:xfrm flipH="1">
              <a:off x="3819121" y="4318489"/>
              <a:ext cx="255229" cy="5376"/>
            </a:xfrm>
            <a:custGeom>
              <a:avLst/>
              <a:gdLst/>
              <a:ahLst/>
              <a:cxnLst/>
              <a:rect l="l" t="t" r="r" b="b"/>
              <a:pathLst>
                <a:path w="5317" h="112" extrusionOk="0">
                  <a:moveTo>
                    <a:pt x="80" y="0"/>
                  </a:moveTo>
                  <a:cubicBezTo>
                    <a:pt x="0" y="0"/>
                    <a:pt x="0" y="112"/>
                    <a:pt x="80" y="112"/>
                  </a:cubicBezTo>
                  <a:lnTo>
                    <a:pt x="5253" y="112"/>
                  </a:lnTo>
                  <a:cubicBezTo>
                    <a:pt x="5317" y="112"/>
                    <a:pt x="5317" y="0"/>
                    <a:pt x="5253" y="0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7"/>
            <p:cNvSpPr/>
            <p:nvPr/>
          </p:nvSpPr>
          <p:spPr>
            <a:xfrm flipH="1">
              <a:off x="3710582" y="4242066"/>
              <a:ext cx="253741" cy="5376"/>
            </a:xfrm>
            <a:custGeom>
              <a:avLst/>
              <a:gdLst/>
              <a:ahLst/>
              <a:cxnLst/>
              <a:rect l="l" t="t" r="r" b="b"/>
              <a:pathLst>
                <a:path w="5286" h="112" extrusionOk="0">
                  <a:moveTo>
                    <a:pt x="64" y="0"/>
                  </a:moveTo>
                  <a:cubicBezTo>
                    <a:pt x="32" y="0"/>
                    <a:pt x="1" y="32"/>
                    <a:pt x="1" y="64"/>
                  </a:cubicBezTo>
                  <a:cubicBezTo>
                    <a:pt x="1" y="96"/>
                    <a:pt x="32" y="112"/>
                    <a:pt x="64" y="112"/>
                  </a:cubicBezTo>
                  <a:lnTo>
                    <a:pt x="5237" y="112"/>
                  </a:lnTo>
                  <a:cubicBezTo>
                    <a:pt x="5253" y="112"/>
                    <a:pt x="5285" y="96"/>
                    <a:pt x="5285" y="64"/>
                  </a:cubicBezTo>
                  <a:cubicBezTo>
                    <a:pt x="5285" y="32"/>
                    <a:pt x="5253" y="0"/>
                    <a:pt x="5237" y="0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4" name="Google Shape;814;p47"/>
            <p:cNvGrpSpPr/>
            <p:nvPr/>
          </p:nvGrpSpPr>
          <p:grpSpPr>
            <a:xfrm flipH="1">
              <a:off x="1339833" y="4191971"/>
              <a:ext cx="2928777" cy="275150"/>
              <a:chOff x="1831450" y="4457375"/>
              <a:chExt cx="1525325" cy="143300"/>
            </a:xfrm>
          </p:grpSpPr>
          <p:sp>
            <p:nvSpPr>
              <p:cNvPr id="815" name="Google Shape;815;p47"/>
              <p:cNvSpPr/>
              <p:nvPr/>
            </p:nvSpPr>
            <p:spPr>
              <a:xfrm>
                <a:off x="1896325" y="4545725"/>
                <a:ext cx="1321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112" extrusionOk="0">
                    <a:moveTo>
                      <a:pt x="64" y="0"/>
                    </a:moveTo>
                    <a:cubicBezTo>
                      <a:pt x="32" y="0"/>
                      <a:pt x="0" y="32"/>
                      <a:pt x="0" y="64"/>
                    </a:cubicBezTo>
                    <a:cubicBezTo>
                      <a:pt x="0" y="96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69" y="112"/>
                      <a:pt x="5285" y="96"/>
                      <a:pt x="5285" y="64"/>
                    </a:cubicBezTo>
                    <a:cubicBezTo>
                      <a:pt x="5285" y="32"/>
                      <a:pt x="5269" y="0"/>
                      <a:pt x="52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47"/>
              <p:cNvSpPr/>
              <p:nvPr/>
            </p:nvSpPr>
            <p:spPr>
              <a:xfrm>
                <a:off x="1831450" y="4587900"/>
                <a:ext cx="1325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301" h="113" extrusionOk="0">
                    <a:moveTo>
                      <a:pt x="64" y="1"/>
                    </a:moveTo>
                    <a:cubicBezTo>
                      <a:pt x="0" y="17"/>
                      <a:pt x="0" y="96"/>
                      <a:pt x="64" y="112"/>
                    </a:cubicBezTo>
                    <a:lnTo>
                      <a:pt x="5237" y="112"/>
                    </a:lnTo>
                    <a:cubicBezTo>
                      <a:pt x="5301" y="96"/>
                      <a:pt x="5301" y="17"/>
                      <a:pt x="52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47"/>
              <p:cNvSpPr/>
              <p:nvPr/>
            </p:nvSpPr>
            <p:spPr>
              <a:xfrm>
                <a:off x="1867675" y="4566775"/>
                <a:ext cx="133325" cy="2850"/>
              </a:xfrm>
              <a:custGeom>
                <a:avLst/>
                <a:gdLst/>
                <a:ahLst/>
                <a:cxnLst/>
                <a:rect l="l" t="t" r="r" b="b"/>
                <a:pathLst>
                  <a:path w="5333" h="114" extrusionOk="0">
                    <a:moveTo>
                      <a:pt x="65" y="1"/>
                    </a:moveTo>
                    <a:cubicBezTo>
                      <a:pt x="0" y="1"/>
                      <a:pt x="5" y="99"/>
                      <a:pt x="80" y="113"/>
                    </a:cubicBezTo>
                    <a:lnTo>
                      <a:pt x="5253" y="113"/>
                    </a:lnTo>
                    <a:cubicBezTo>
                      <a:pt x="5332" y="113"/>
                      <a:pt x="5332" y="2"/>
                      <a:pt x="5253" y="2"/>
                    </a:cubicBezTo>
                    <a:lnTo>
                      <a:pt x="80" y="2"/>
                    </a:lnTo>
                    <a:cubicBezTo>
                      <a:pt x="74" y="1"/>
                      <a:pt x="69" y="1"/>
                      <a:pt x="6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47"/>
              <p:cNvSpPr/>
              <p:nvPr/>
            </p:nvSpPr>
            <p:spPr>
              <a:xfrm>
                <a:off x="1919000" y="4457375"/>
                <a:ext cx="1323550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52942" h="5732" extrusionOk="0">
                    <a:moveTo>
                      <a:pt x="10522" y="1"/>
                    </a:moveTo>
                    <a:lnTo>
                      <a:pt x="5603" y="2691"/>
                    </a:lnTo>
                    <a:lnTo>
                      <a:pt x="3932" y="3598"/>
                    </a:lnTo>
                    <a:lnTo>
                      <a:pt x="2404" y="4426"/>
                    </a:lnTo>
                    <a:lnTo>
                      <a:pt x="828" y="5285"/>
                    </a:lnTo>
                    <a:lnTo>
                      <a:pt x="0" y="5731"/>
                    </a:lnTo>
                    <a:lnTo>
                      <a:pt x="44394" y="5731"/>
                    </a:lnTo>
                    <a:lnTo>
                      <a:pt x="45079" y="5285"/>
                    </a:lnTo>
                    <a:lnTo>
                      <a:pt x="47609" y="3598"/>
                    </a:lnTo>
                    <a:lnTo>
                      <a:pt x="50204" y="1863"/>
                    </a:lnTo>
                    <a:lnTo>
                      <a:pt x="51366" y="1099"/>
                    </a:lnTo>
                    <a:lnTo>
                      <a:pt x="52385" y="431"/>
                    </a:lnTo>
                    <a:lnTo>
                      <a:pt x="52942" y="49"/>
                    </a:lnTo>
                    <a:lnTo>
                      <a:pt x="41752" y="49"/>
                    </a:lnTo>
                    <a:lnTo>
                      <a:pt x="37963" y="33"/>
                    </a:lnTo>
                    <a:lnTo>
                      <a:pt x="29368" y="33"/>
                    </a:lnTo>
                    <a:lnTo>
                      <a:pt x="24290" y="17"/>
                    </a:lnTo>
                    <a:lnTo>
                      <a:pt x="15536" y="17"/>
                    </a:lnTo>
                    <a:lnTo>
                      <a:pt x="117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47"/>
              <p:cNvSpPr/>
              <p:nvPr/>
            </p:nvSpPr>
            <p:spPr>
              <a:xfrm>
                <a:off x="3224625" y="4466525"/>
                <a:ext cx="13215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286" h="113" extrusionOk="0">
                    <a:moveTo>
                      <a:pt x="64" y="1"/>
                    </a:moveTo>
                    <a:cubicBezTo>
                      <a:pt x="32" y="1"/>
                      <a:pt x="0" y="33"/>
                      <a:pt x="0" y="65"/>
                    </a:cubicBezTo>
                    <a:cubicBezTo>
                      <a:pt x="0" y="96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69" y="112"/>
                      <a:pt x="5285" y="96"/>
                      <a:pt x="5285" y="65"/>
                    </a:cubicBezTo>
                    <a:cubicBezTo>
                      <a:pt x="5285" y="33"/>
                      <a:pt x="5269" y="1"/>
                      <a:pt x="52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47"/>
              <p:cNvSpPr/>
              <p:nvPr/>
            </p:nvSpPr>
            <p:spPr>
              <a:xfrm>
                <a:off x="3172900" y="4502750"/>
                <a:ext cx="1321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112" extrusionOk="0">
                    <a:moveTo>
                      <a:pt x="64" y="0"/>
                    </a:moveTo>
                    <a:cubicBezTo>
                      <a:pt x="32" y="0"/>
                      <a:pt x="0" y="16"/>
                      <a:pt x="0" y="48"/>
                    </a:cubicBezTo>
                    <a:cubicBezTo>
                      <a:pt x="0" y="80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53" y="112"/>
                      <a:pt x="5285" y="80"/>
                      <a:pt x="5285" y="48"/>
                    </a:cubicBezTo>
                    <a:cubicBezTo>
                      <a:pt x="5285" y="16"/>
                      <a:pt x="5253" y="0"/>
                      <a:pt x="52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47"/>
              <p:cNvSpPr/>
              <p:nvPr/>
            </p:nvSpPr>
            <p:spPr>
              <a:xfrm>
                <a:off x="3105650" y="4545725"/>
                <a:ext cx="1321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112" extrusionOk="0">
                    <a:moveTo>
                      <a:pt x="64" y="0"/>
                    </a:moveTo>
                    <a:cubicBezTo>
                      <a:pt x="32" y="0"/>
                      <a:pt x="0" y="32"/>
                      <a:pt x="0" y="64"/>
                    </a:cubicBezTo>
                    <a:cubicBezTo>
                      <a:pt x="0" y="96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69" y="112"/>
                      <a:pt x="5285" y="96"/>
                      <a:pt x="5285" y="64"/>
                    </a:cubicBezTo>
                    <a:cubicBezTo>
                      <a:pt x="5285" y="32"/>
                      <a:pt x="5269" y="0"/>
                      <a:pt x="52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47"/>
              <p:cNvSpPr/>
              <p:nvPr/>
            </p:nvSpPr>
            <p:spPr>
              <a:xfrm>
                <a:off x="3040850" y="4587875"/>
                <a:ext cx="132475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115" extrusionOk="0">
                    <a:moveTo>
                      <a:pt x="52" y="0"/>
                    </a:moveTo>
                    <a:cubicBezTo>
                      <a:pt x="1" y="0"/>
                      <a:pt x="1" y="114"/>
                      <a:pt x="52" y="114"/>
                    </a:cubicBezTo>
                    <a:cubicBezTo>
                      <a:pt x="55" y="114"/>
                      <a:pt x="58" y="114"/>
                      <a:pt x="61" y="113"/>
                    </a:cubicBezTo>
                    <a:lnTo>
                      <a:pt x="5234" y="113"/>
                    </a:lnTo>
                    <a:cubicBezTo>
                      <a:pt x="5298" y="97"/>
                      <a:pt x="5298" y="18"/>
                      <a:pt x="5234" y="2"/>
                    </a:cubicBezTo>
                    <a:lnTo>
                      <a:pt x="61" y="2"/>
                    </a:lnTo>
                    <a:cubicBezTo>
                      <a:pt x="58" y="1"/>
                      <a:pt x="55" y="0"/>
                      <a:pt x="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47"/>
              <p:cNvSpPr/>
              <p:nvPr/>
            </p:nvSpPr>
            <p:spPr>
              <a:xfrm>
                <a:off x="3077375" y="4566825"/>
                <a:ext cx="13295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318" h="112" extrusionOk="0">
                    <a:moveTo>
                      <a:pt x="65" y="0"/>
                    </a:moveTo>
                    <a:cubicBezTo>
                      <a:pt x="1" y="0"/>
                      <a:pt x="1" y="111"/>
                      <a:pt x="65" y="111"/>
                    </a:cubicBezTo>
                    <a:lnTo>
                      <a:pt x="5238" y="111"/>
                    </a:lnTo>
                    <a:cubicBezTo>
                      <a:pt x="5317" y="111"/>
                      <a:pt x="5317" y="0"/>
                      <a:pt x="523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47"/>
              <p:cNvSpPr/>
              <p:nvPr/>
            </p:nvSpPr>
            <p:spPr>
              <a:xfrm>
                <a:off x="3141850" y="4523050"/>
                <a:ext cx="1333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333" h="112" extrusionOk="0">
                    <a:moveTo>
                      <a:pt x="80" y="0"/>
                    </a:moveTo>
                    <a:cubicBezTo>
                      <a:pt x="1" y="0"/>
                      <a:pt x="1" y="112"/>
                      <a:pt x="80" y="112"/>
                    </a:cubicBezTo>
                    <a:lnTo>
                      <a:pt x="5253" y="112"/>
                    </a:lnTo>
                    <a:cubicBezTo>
                      <a:pt x="5333" y="112"/>
                      <a:pt x="5333" y="0"/>
                      <a:pt x="525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47"/>
              <p:cNvSpPr/>
              <p:nvPr/>
            </p:nvSpPr>
            <p:spPr>
              <a:xfrm>
                <a:off x="3199150" y="4483250"/>
                <a:ext cx="13215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6" h="112" extrusionOk="0">
                    <a:moveTo>
                      <a:pt x="48" y="0"/>
                    </a:moveTo>
                    <a:cubicBezTo>
                      <a:pt x="17" y="0"/>
                      <a:pt x="1" y="32"/>
                      <a:pt x="1" y="64"/>
                    </a:cubicBezTo>
                    <a:cubicBezTo>
                      <a:pt x="1" y="96"/>
                      <a:pt x="17" y="112"/>
                      <a:pt x="48" y="112"/>
                    </a:cubicBezTo>
                    <a:lnTo>
                      <a:pt x="5222" y="112"/>
                    </a:lnTo>
                    <a:cubicBezTo>
                      <a:pt x="5253" y="112"/>
                      <a:pt x="5285" y="96"/>
                      <a:pt x="5285" y="64"/>
                    </a:cubicBezTo>
                    <a:cubicBezTo>
                      <a:pt x="5285" y="32"/>
                      <a:pt x="5253" y="0"/>
                      <a:pt x="52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47"/>
              <p:cNvSpPr/>
              <p:nvPr/>
            </p:nvSpPr>
            <p:spPr>
              <a:xfrm>
                <a:off x="2853350" y="4458575"/>
                <a:ext cx="314000" cy="142100"/>
              </a:xfrm>
              <a:custGeom>
                <a:avLst/>
                <a:gdLst/>
                <a:ahLst/>
                <a:cxnLst/>
                <a:rect l="l" t="t" r="r" b="b"/>
                <a:pathLst>
                  <a:path w="12560" h="5684" extrusionOk="0">
                    <a:moveTo>
                      <a:pt x="8787" y="1"/>
                    </a:moveTo>
                    <a:lnTo>
                      <a:pt x="0" y="5683"/>
                    </a:lnTo>
                    <a:lnTo>
                      <a:pt x="4585" y="5683"/>
                    </a:lnTo>
                    <a:lnTo>
                      <a:pt x="12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47"/>
              <p:cNvSpPr/>
              <p:nvPr/>
            </p:nvSpPr>
            <p:spPr>
              <a:xfrm>
                <a:off x="2648025" y="4458175"/>
                <a:ext cx="314775" cy="142500"/>
              </a:xfrm>
              <a:custGeom>
                <a:avLst/>
                <a:gdLst/>
                <a:ahLst/>
                <a:cxnLst/>
                <a:rect l="l" t="t" r="r" b="b"/>
                <a:pathLst>
                  <a:path w="12591" h="5700" extrusionOk="0">
                    <a:moveTo>
                      <a:pt x="8802" y="1"/>
                    </a:moveTo>
                    <a:lnTo>
                      <a:pt x="0" y="5699"/>
                    </a:lnTo>
                    <a:lnTo>
                      <a:pt x="4584" y="5699"/>
                    </a:lnTo>
                    <a:lnTo>
                      <a:pt x="12591" y="17"/>
                    </a:lnTo>
                    <a:lnTo>
                      <a:pt x="8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47"/>
              <p:cNvSpPr/>
              <p:nvPr/>
            </p:nvSpPr>
            <p:spPr>
              <a:xfrm>
                <a:off x="2432725" y="4458175"/>
                <a:ext cx="314800" cy="142500"/>
              </a:xfrm>
              <a:custGeom>
                <a:avLst/>
                <a:gdLst/>
                <a:ahLst/>
                <a:cxnLst/>
                <a:rect l="l" t="t" r="r" b="b"/>
                <a:pathLst>
                  <a:path w="12592" h="5700" extrusionOk="0">
                    <a:moveTo>
                      <a:pt x="8819" y="1"/>
                    </a:moveTo>
                    <a:lnTo>
                      <a:pt x="1" y="5699"/>
                    </a:lnTo>
                    <a:lnTo>
                      <a:pt x="4585" y="5699"/>
                    </a:lnTo>
                    <a:lnTo>
                      <a:pt x="125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47"/>
              <p:cNvSpPr/>
              <p:nvPr/>
            </p:nvSpPr>
            <p:spPr>
              <a:xfrm>
                <a:off x="2211075" y="4457775"/>
                <a:ext cx="315200" cy="142900"/>
              </a:xfrm>
              <a:custGeom>
                <a:avLst/>
                <a:gdLst/>
                <a:ahLst/>
                <a:cxnLst/>
                <a:rect l="l" t="t" r="r" b="b"/>
                <a:pathLst>
                  <a:path w="12608" h="5716" extrusionOk="0">
                    <a:moveTo>
                      <a:pt x="8835" y="1"/>
                    </a:moveTo>
                    <a:lnTo>
                      <a:pt x="1" y="5715"/>
                    </a:lnTo>
                    <a:lnTo>
                      <a:pt x="4585" y="5715"/>
                    </a:lnTo>
                    <a:lnTo>
                      <a:pt x="1260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47"/>
              <p:cNvSpPr/>
              <p:nvPr/>
            </p:nvSpPr>
            <p:spPr>
              <a:xfrm>
                <a:off x="1991825" y="4457375"/>
                <a:ext cx="315575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12623" h="5732" extrusionOk="0">
                    <a:moveTo>
                      <a:pt x="8834" y="1"/>
                    </a:moveTo>
                    <a:lnTo>
                      <a:pt x="0" y="5731"/>
                    </a:lnTo>
                    <a:lnTo>
                      <a:pt x="4568" y="5731"/>
                    </a:lnTo>
                    <a:lnTo>
                      <a:pt x="12623" y="17"/>
                    </a:lnTo>
                    <a:lnTo>
                      <a:pt x="88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31" name="Google Shape;831;p47"/>
            <p:cNvSpPr/>
            <p:nvPr/>
          </p:nvSpPr>
          <p:spPr>
            <a:xfrm flipH="1">
              <a:off x="1711752" y="4187052"/>
              <a:ext cx="2144848" cy="227580"/>
            </a:xfrm>
            <a:custGeom>
              <a:avLst/>
              <a:gdLst/>
              <a:ahLst/>
              <a:cxnLst/>
              <a:rect l="l" t="t" r="r" b="b"/>
              <a:pathLst>
                <a:path w="44682" h="4741" extrusionOk="0">
                  <a:moveTo>
                    <a:pt x="41211" y="0"/>
                  </a:moveTo>
                  <a:cubicBezTo>
                    <a:pt x="39780" y="305"/>
                    <a:pt x="38316" y="383"/>
                    <a:pt x="36849" y="383"/>
                  </a:cubicBezTo>
                  <a:cubicBezTo>
                    <a:pt x="36016" y="383"/>
                    <a:pt x="35181" y="358"/>
                    <a:pt x="34351" y="335"/>
                  </a:cubicBezTo>
                  <a:cubicBezTo>
                    <a:pt x="30195" y="216"/>
                    <a:pt x="26041" y="156"/>
                    <a:pt x="21889" y="156"/>
                  </a:cubicBezTo>
                  <a:cubicBezTo>
                    <a:pt x="15466" y="156"/>
                    <a:pt x="9047" y="299"/>
                    <a:pt x="2627" y="589"/>
                  </a:cubicBezTo>
                  <a:cubicBezTo>
                    <a:pt x="2587" y="588"/>
                    <a:pt x="2547" y="588"/>
                    <a:pt x="2508" y="588"/>
                  </a:cubicBezTo>
                  <a:cubicBezTo>
                    <a:pt x="1993" y="588"/>
                    <a:pt x="1492" y="683"/>
                    <a:pt x="1020" y="860"/>
                  </a:cubicBezTo>
                  <a:cubicBezTo>
                    <a:pt x="510" y="1083"/>
                    <a:pt x="81" y="1497"/>
                    <a:pt x="33" y="2070"/>
                  </a:cubicBezTo>
                  <a:cubicBezTo>
                    <a:pt x="1" y="2643"/>
                    <a:pt x="399" y="3168"/>
                    <a:pt x="908" y="3439"/>
                  </a:cubicBezTo>
                  <a:cubicBezTo>
                    <a:pt x="1418" y="3709"/>
                    <a:pt x="2007" y="3757"/>
                    <a:pt x="2580" y="3789"/>
                  </a:cubicBezTo>
                  <a:cubicBezTo>
                    <a:pt x="2991" y="3808"/>
                    <a:pt x="3402" y="3817"/>
                    <a:pt x="3814" y="3817"/>
                  </a:cubicBezTo>
                  <a:cubicBezTo>
                    <a:pt x="6077" y="3817"/>
                    <a:pt x="8339" y="3555"/>
                    <a:pt x="10602" y="3407"/>
                  </a:cubicBezTo>
                  <a:cubicBezTo>
                    <a:pt x="12046" y="3317"/>
                    <a:pt x="13490" y="3278"/>
                    <a:pt x="14935" y="3278"/>
                  </a:cubicBezTo>
                  <a:cubicBezTo>
                    <a:pt x="22420" y="3278"/>
                    <a:pt x="29906" y="4322"/>
                    <a:pt x="37391" y="4696"/>
                  </a:cubicBezTo>
                  <a:cubicBezTo>
                    <a:pt x="37899" y="4721"/>
                    <a:pt x="38415" y="4741"/>
                    <a:pt x="38931" y="4741"/>
                  </a:cubicBezTo>
                  <a:cubicBezTo>
                    <a:pt x="40699" y="4741"/>
                    <a:pt x="42469" y="4512"/>
                    <a:pt x="43885" y="3502"/>
                  </a:cubicBezTo>
                  <a:cubicBezTo>
                    <a:pt x="44220" y="3248"/>
                    <a:pt x="44570" y="2929"/>
                    <a:pt x="44618" y="2499"/>
                  </a:cubicBezTo>
                  <a:cubicBezTo>
                    <a:pt x="44681" y="1974"/>
                    <a:pt x="44283" y="1513"/>
                    <a:pt x="43854" y="1194"/>
                  </a:cubicBezTo>
                  <a:cubicBezTo>
                    <a:pt x="43408" y="892"/>
                    <a:pt x="42914" y="669"/>
                    <a:pt x="42564" y="255"/>
                  </a:cubicBezTo>
                  <a:lnTo>
                    <a:pt x="41211" y="0"/>
                  </a:lnTo>
                  <a:close/>
                </a:path>
              </a:pathLst>
            </a:custGeom>
            <a:solidFill>
              <a:srgbClr val="262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2" name="Google Shape;832;p47"/>
            <p:cNvGrpSpPr/>
            <p:nvPr/>
          </p:nvGrpSpPr>
          <p:grpSpPr>
            <a:xfrm flipH="1">
              <a:off x="1245797" y="3048840"/>
              <a:ext cx="3038606" cy="1322757"/>
              <a:chOff x="1823225" y="3862025"/>
              <a:chExt cx="1582525" cy="688900"/>
            </a:xfrm>
          </p:grpSpPr>
          <p:sp>
            <p:nvSpPr>
              <p:cNvPr id="833" name="Google Shape;833;p47"/>
              <p:cNvSpPr/>
              <p:nvPr/>
            </p:nvSpPr>
            <p:spPr>
              <a:xfrm>
                <a:off x="1823225" y="3862025"/>
                <a:ext cx="1483000" cy="688350"/>
              </a:xfrm>
              <a:custGeom>
                <a:avLst/>
                <a:gdLst/>
                <a:ahLst/>
                <a:cxnLst/>
                <a:rect l="l" t="t" r="r" b="b"/>
                <a:pathLst>
                  <a:path w="59320" h="27534" extrusionOk="0">
                    <a:moveTo>
                      <a:pt x="48932" y="1"/>
                    </a:moveTo>
                    <a:cubicBezTo>
                      <a:pt x="48914" y="1"/>
                      <a:pt x="48896" y="1"/>
                      <a:pt x="48878" y="2"/>
                    </a:cubicBezTo>
                    <a:cubicBezTo>
                      <a:pt x="46920" y="130"/>
                      <a:pt x="45026" y="6147"/>
                      <a:pt x="45026" y="6147"/>
                    </a:cubicBezTo>
                    <a:cubicBezTo>
                      <a:pt x="44309" y="5971"/>
                      <a:pt x="44357" y="6051"/>
                      <a:pt x="43720" y="6003"/>
                    </a:cubicBezTo>
                    <a:lnTo>
                      <a:pt x="43243" y="5971"/>
                    </a:lnTo>
                    <a:cubicBezTo>
                      <a:pt x="43159" y="5969"/>
                      <a:pt x="43075" y="5968"/>
                      <a:pt x="42992" y="5968"/>
                    </a:cubicBezTo>
                    <a:cubicBezTo>
                      <a:pt x="41820" y="5968"/>
                      <a:pt x="40665" y="6176"/>
                      <a:pt x="39566" y="6592"/>
                    </a:cubicBezTo>
                    <a:cubicBezTo>
                      <a:pt x="38834" y="6847"/>
                      <a:pt x="38117" y="7181"/>
                      <a:pt x="37433" y="7579"/>
                    </a:cubicBezTo>
                    <a:cubicBezTo>
                      <a:pt x="36134" y="5447"/>
                      <a:pt x="32182" y="2868"/>
                      <a:pt x="30467" y="2868"/>
                    </a:cubicBezTo>
                    <a:cubicBezTo>
                      <a:pt x="30185" y="2868"/>
                      <a:pt x="29964" y="2938"/>
                      <a:pt x="29824" y="3090"/>
                    </a:cubicBezTo>
                    <a:cubicBezTo>
                      <a:pt x="28408" y="4618"/>
                      <a:pt x="30095" y="8534"/>
                      <a:pt x="31066" y="10444"/>
                    </a:cubicBezTo>
                    <a:cubicBezTo>
                      <a:pt x="31337" y="10985"/>
                      <a:pt x="31544" y="11367"/>
                      <a:pt x="31623" y="11495"/>
                    </a:cubicBezTo>
                    <a:lnTo>
                      <a:pt x="31639" y="11543"/>
                    </a:lnTo>
                    <a:cubicBezTo>
                      <a:pt x="31655" y="11543"/>
                      <a:pt x="31655" y="11558"/>
                      <a:pt x="31639" y="11558"/>
                    </a:cubicBezTo>
                    <a:cubicBezTo>
                      <a:pt x="31639" y="11558"/>
                      <a:pt x="31639" y="11590"/>
                      <a:pt x="31639" y="11606"/>
                    </a:cubicBezTo>
                    <a:cubicBezTo>
                      <a:pt x="31002" y="11320"/>
                      <a:pt x="29681" y="10747"/>
                      <a:pt x="28010" y="10174"/>
                    </a:cubicBezTo>
                    <a:cubicBezTo>
                      <a:pt x="25530" y="9323"/>
                      <a:pt x="22275" y="8463"/>
                      <a:pt x="19228" y="8463"/>
                    </a:cubicBezTo>
                    <a:cubicBezTo>
                      <a:pt x="18227" y="8463"/>
                      <a:pt x="17248" y="8556"/>
                      <a:pt x="16326" y="8773"/>
                    </a:cubicBezTo>
                    <a:cubicBezTo>
                      <a:pt x="15515" y="8964"/>
                      <a:pt x="14735" y="9266"/>
                      <a:pt x="14003" y="9696"/>
                    </a:cubicBezTo>
                    <a:cubicBezTo>
                      <a:pt x="9769" y="12211"/>
                      <a:pt x="8447" y="16684"/>
                      <a:pt x="8034" y="19294"/>
                    </a:cubicBezTo>
                    <a:cubicBezTo>
                      <a:pt x="6378" y="19390"/>
                      <a:pt x="3784" y="19692"/>
                      <a:pt x="3306" y="20775"/>
                    </a:cubicBezTo>
                    <a:cubicBezTo>
                      <a:pt x="3099" y="21220"/>
                      <a:pt x="2956" y="21714"/>
                      <a:pt x="2892" y="22207"/>
                    </a:cubicBezTo>
                    <a:cubicBezTo>
                      <a:pt x="2637" y="22319"/>
                      <a:pt x="2383" y="22446"/>
                      <a:pt x="2144" y="22605"/>
                    </a:cubicBezTo>
                    <a:cubicBezTo>
                      <a:pt x="1889" y="22764"/>
                      <a:pt x="1682" y="22971"/>
                      <a:pt x="1523" y="23226"/>
                    </a:cubicBezTo>
                    <a:cubicBezTo>
                      <a:pt x="790" y="24558"/>
                      <a:pt x="1" y="26916"/>
                      <a:pt x="7302" y="26916"/>
                    </a:cubicBezTo>
                    <a:cubicBezTo>
                      <a:pt x="7767" y="26916"/>
                      <a:pt x="8265" y="26907"/>
                      <a:pt x="8798" y="26887"/>
                    </a:cubicBezTo>
                    <a:cubicBezTo>
                      <a:pt x="8843" y="26886"/>
                      <a:pt x="8888" y="26885"/>
                      <a:pt x="8933" y="26885"/>
                    </a:cubicBezTo>
                    <a:cubicBezTo>
                      <a:pt x="9479" y="26885"/>
                      <a:pt x="10042" y="26968"/>
                      <a:pt x="10660" y="26982"/>
                    </a:cubicBezTo>
                    <a:cubicBezTo>
                      <a:pt x="11082" y="26990"/>
                      <a:pt x="11519" y="26994"/>
                      <a:pt x="11975" y="26994"/>
                    </a:cubicBezTo>
                    <a:cubicBezTo>
                      <a:pt x="12431" y="26994"/>
                      <a:pt x="12904" y="26990"/>
                      <a:pt x="13398" y="26982"/>
                    </a:cubicBezTo>
                    <a:cubicBezTo>
                      <a:pt x="19111" y="26814"/>
                      <a:pt x="23670" y="26607"/>
                      <a:pt x="27786" y="26607"/>
                    </a:cubicBezTo>
                    <a:cubicBezTo>
                      <a:pt x="30677" y="26607"/>
                      <a:pt x="33349" y="26709"/>
                      <a:pt x="36048" y="26998"/>
                    </a:cubicBezTo>
                    <a:cubicBezTo>
                      <a:pt x="38692" y="27281"/>
                      <a:pt x="42085" y="27533"/>
                      <a:pt x="45153" y="27533"/>
                    </a:cubicBezTo>
                    <a:cubicBezTo>
                      <a:pt x="49675" y="27533"/>
                      <a:pt x="53491" y="26986"/>
                      <a:pt x="53159" y="25184"/>
                    </a:cubicBezTo>
                    <a:cubicBezTo>
                      <a:pt x="53080" y="24834"/>
                      <a:pt x="52921" y="24531"/>
                      <a:pt x="52682" y="24276"/>
                    </a:cubicBezTo>
                    <a:cubicBezTo>
                      <a:pt x="55515" y="24276"/>
                      <a:pt x="59320" y="23958"/>
                      <a:pt x="59049" y="22334"/>
                    </a:cubicBezTo>
                    <a:cubicBezTo>
                      <a:pt x="58699" y="20297"/>
                      <a:pt x="54465" y="19342"/>
                      <a:pt x="52730" y="19040"/>
                    </a:cubicBezTo>
                    <a:lnTo>
                      <a:pt x="52555" y="19008"/>
                    </a:lnTo>
                    <a:cubicBezTo>
                      <a:pt x="52571" y="18976"/>
                      <a:pt x="52586" y="18944"/>
                      <a:pt x="52586" y="18912"/>
                    </a:cubicBezTo>
                    <a:cubicBezTo>
                      <a:pt x="52602" y="18880"/>
                      <a:pt x="52618" y="18849"/>
                      <a:pt x="52634" y="18833"/>
                    </a:cubicBezTo>
                    <a:cubicBezTo>
                      <a:pt x="52793" y="18435"/>
                      <a:pt x="52921" y="18037"/>
                      <a:pt x="53016" y="17639"/>
                    </a:cubicBezTo>
                    <a:cubicBezTo>
                      <a:pt x="54321" y="12163"/>
                      <a:pt x="51011" y="9648"/>
                      <a:pt x="51011" y="9648"/>
                    </a:cubicBezTo>
                    <a:cubicBezTo>
                      <a:pt x="52383" y="5879"/>
                      <a:pt x="50864" y="1"/>
                      <a:pt x="489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47"/>
              <p:cNvSpPr/>
              <p:nvPr/>
            </p:nvSpPr>
            <p:spPr>
              <a:xfrm>
                <a:off x="2037575" y="4145100"/>
                <a:ext cx="91150" cy="97750"/>
              </a:xfrm>
              <a:custGeom>
                <a:avLst/>
                <a:gdLst/>
                <a:ahLst/>
                <a:cxnLst/>
                <a:rect l="l" t="t" r="r" b="b"/>
                <a:pathLst>
                  <a:path w="3646" h="3910" extrusionOk="0">
                    <a:moveTo>
                      <a:pt x="2422" y="0"/>
                    </a:moveTo>
                    <a:cubicBezTo>
                      <a:pt x="2050" y="0"/>
                      <a:pt x="1658" y="103"/>
                      <a:pt x="1417" y="235"/>
                    </a:cubicBezTo>
                    <a:cubicBezTo>
                      <a:pt x="860" y="570"/>
                      <a:pt x="430" y="1095"/>
                      <a:pt x="208" y="1716"/>
                    </a:cubicBezTo>
                    <a:cubicBezTo>
                      <a:pt x="64" y="2050"/>
                      <a:pt x="1" y="2416"/>
                      <a:pt x="17" y="2766"/>
                    </a:cubicBezTo>
                    <a:cubicBezTo>
                      <a:pt x="33" y="3132"/>
                      <a:pt x="208" y="3483"/>
                      <a:pt x="494" y="3705"/>
                    </a:cubicBezTo>
                    <a:cubicBezTo>
                      <a:pt x="685" y="3847"/>
                      <a:pt x="916" y="3909"/>
                      <a:pt x="1154" y="3909"/>
                    </a:cubicBezTo>
                    <a:cubicBezTo>
                      <a:pt x="1454" y="3909"/>
                      <a:pt x="1765" y="3810"/>
                      <a:pt x="2022" y="3642"/>
                    </a:cubicBezTo>
                    <a:cubicBezTo>
                      <a:pt x="2452" y="3307"/>
                      <a:pt x="2770" y="2862"/>
                      <a:pt x="2977" y="2352"/>
                    </a:cubicBezTo>
                    <a:cubicBezTo>
                      <a:pt x="3184" y="1891"/>
                      <a:pt x="3646" y="793"/>
                      <a:pt x="3264" y="315"/>
                    </a:cubicBezTo>
                    <a:cubicBezTo>
                      <a:pt x="3089" y="86"/>
                      <a:pt x="2764" y="0"/>
                      <a:pt x="24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47"/>
              <p:cNvSpPr/>
              <p:nvPr/>
            </p:nvSpPr>
            <p:spPr>
              <a:xfrm>
                <a:off x="2590700" y="4411475"/>
                <a:ext cx="563525" cy="139450"/>
              </a:xfrm>
              <a:custGeom>
                <a:avLst/>
                <a:gdLst/>
                <a:ahLst/>
                <a:cxnLst/>
                <a:rect l="l" t="t" r="r" b="b"/>
                <a:pathLst>
                  <a:path w="22541" h="5578" extrusionOk="0">
                    <a:moveTo>
                      <a:pt x="18318" y="0"/>
                    </a:moveTo>
                    <a:cubicBezTo>
                      <a:pt x="18185" y="0"/>
                      <a:pt x="18106" y="6"/>
                      <a:pt x="18099" y="6"/>
                    </a:cubicBezTo>
                    <a:cubicBezTo>
                      <a:pt x="18067" y="6"/>
                      <a:pt x="18035" y="38"/>
                      <a:pt x="18035" y="86"/>
                    </a:cubicBezTo>
                    <a:cubicBezTo>
                      <a:pt x="18035" y="118"/>
                      <a:pt x="18067" y="150"/>
                      <a:pt x="18115" y="150"/>
                    </a:cubicBezTo>
                    <a:cubicBezTo>
                      <a:pt x="18119" y="150"/>
                      <a:pt x="18185" y="145"/>
                      <a:pt x="18298" y="145"/>
                    </a:cubicBezTo>
                    <a:cubicBezTo>
                      <a:pt x="19022" y="145"/>
                      <a:pt x="21670" y="335"/>
                      <a:pt x="22317" y="3158"/>
                    </a:cubicBezTo>
                    <a:cubicBezTo>
                      <a:pt x="22397" y="3476"/>
                      <a:pt x="22301" y="3795"/>
                      <a:pt x="22094" y="4033"/>
                    </a:cubicBezTo>
                    <a:cubicBezTo>
                      <a:pt x="21116" y="5154"/>
                      <a:pt x="17516" y="5422"/>
                      <a:pt x="14302" y="5422"/>
                    </a:cubicBezTo>
                    <a:cubicBezTo>
                      <a:pt x="11398" y="5422"/>
                      <a:pt x="8808" y="5203"/>
                      <a:pt x="8756" y="5195"/>
                    </a:cubicBezTo>
                    <a:cubicBezTo>
                      <a:pt x="8712" y="5195"/>
                      <a:pt x="4590" y="4600"/>
                      <a:pt x="1820" y="4600"/>
                    </a:cubicBezTo>
                    <a:cubicBezTo>
                      <a:pt x="1519" y="4600"/>
                      <a:pt x="1234" y="4607"/>
                      <a:pt x="972" y="4622"/>
                    </a:cubicBezTo>
                    <a:cubicBezTo>
                      <a:pt x="765" y="4638"/>
                      <a:pt x="478" y="4638"/>
                      <a:pt x="81" y="4654"/>
                    </a:cubicBezTo>
                    <a:cubicBezTo>
                      <a:pt x="33" y="4654"/>
                      <a:pt x="1" y="4686"/>
                      <a:pt x="17" y="4734"/>
                    </a:cubicBezTo>
                    <a:cubicBezTo>
                      <a:pt x="1" y="4766"/>
                      <a:pt x="33" y="4797"/>
                      <a:pt x="81" y="4797"/>
                    </a:cubicBezTo>
                    <a:cubicBezTo>
                      <a:pt x="478" y="4797"/>
                      <a:pt x="765" y="4782"/>
                      <a:pt x="972" y="4766"/>
                    </a:cubicBezTo>
                    <a:cubicBezTo>
                      <a:pt x="1233" y="4750"/>
                      <a:pt x="1516" y="4743"/>
                      <a:pt x="1816" y="4743"/>
                    </a:cubicBezTo>
                    <a:cubicBezTo>
                      <a:pt x="4572" y="4743"/>
                      <a:pt x="8682" y="5339"/>
                      <a:pt x="8740" y="5339"/>
                    </a:cubicBezTo>
                    <a:cubicBezTo>
                      <a:pt x="8962" y="5370"/>
                      <a:pt x="11493" y="5577"/>
                      <a:pt x="14343" y="5577"/>
                    </a:cubicBezTo>
                    <a:cubicBezTo>
                      <a:pt x="17574" y="5577"/>
                      <a:pt x="21187" y="5307"/>
                      <a:pt x="22206" y="4129"/>
                    </a:cubicBezTo>
                    <a:cubicBezTo>
                      <a:pt x="22445" y="3858"/>
                      <a:pt x="22540" y="3476"/>
                      <a:pt x="22460" y="3126"/>
                    </a:cubicBezTo>
                    <a:cubicBezTo>
                      <a:pt x="21793" y="210"/>
                      <a:pt x="19107" y="0"/>
                      <a:pt x="18318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47"/>
              <p:cNvSpPr/>
              <p:nvPr/>
            </p:nvSpPr>
            <p:spPr>
              <a:xfrm>
                <a:off x="1846575" y="4348875"/>
                <a:ext cx="298875" cy="186125"/>
              </a:xfrm>
              <a:custGeom>
                <a:avLst/>
                <a:gdLst/>
                <a:ahLst/>
                <a:cxnLst/>
                <a:rect l="l" t="t" r="r" b="b"/>
                <a:pathLst>
                  <a:path w="11955" h="7445" extrusionOk="0">
                    <a:moveTo>
                      <a:pt x="11872" y="1"/>
                    </a:moveTo>
                    <a:cubicBezTo>
                      <a:pt x="11856" y="1"/>
                      <a:pt x="11840" y="5"/>
                      <a:pt x="11827" y="11"/>
                    </a:cubicBezTo>
                    <a:cubicBezTo>
                      <a:pt x="10251" y="1062"/>
                      <a:pt x="8484" y="1778"/>
                      <a:pt x="6622" y="2160"/>
                    </a:cubicBezTo>
                    <a:cubicBezTo>
                      <a:pt x="5715" y="2335"/>
                      <a:pt x="4791" y="2415"/>
                      <a:pt x="3868" y="2415"/>
                    </a:cubicBezTo>
                    <a:cubicBezTo>
                      <a:pt x="2277" y="2447"/>
                      <a:pt x="1130" y="2478"/>
                      <a:pt x="366" y="4022"/>
                    </a:cubicBezTo>
                    <a:cubicBezTo>
                      <a:pt x="32" y="4675"/>
                      <a:pt x="0" y="5264"/>
                      <a:pt x="239" y="5773"/>
                    </a:cubicBezTo>
                    <a:cubicBezTo>
                      <a:pt x="669" y="6712"/>
                      <a:pt x="1926" y="7031"/>
                      <a:pt x="1974" y="7047"/>
                    </a:cubicBezTo>
                    <a:cubicBezTo>
                      <a:pt x="2038" y="7063"/>
                      <a:pt x="3454" y="7445"/>
                      <a:pt x="7657" y="7445"/>
                    </a:cubicBezTo>
                    <a:cubicBezTo>
                      <a:pt x="7688" y="7445"/>
                      <a:pt x="7720" y="7413"/>
                      <a:pt x="7720" y="7365"/>
                    </a:cubicBezTo>
                    <a:cubicBezTo>
                      <a:pt x="7720" y="7333"/>
                      <a:pt x="7688" y="7301"/>
                      <a:pt x="7657" y="7301"/>
                    </a:cubicBezTo>
                    <a:cubicBezTo>
                      <a:pt x="3486" y="7301"/>
                      <a:pt x="2022" y="6903"/>
                      <a:pt x="2022" y="6903"/>
                    </a:cubicBezTo>
                    <a:cubicBezTo>
                      <a:pt x="2006" y="6903"/>
                      <a:pt x="780" y="6585"/>
                      <a:pt x="366" y="5710"/>
                    </a:cubicBezTo>
                    <a:cubicBezTo>
                      <a:pt x="144" y="5248"/>
                      <a:pt x="191" y="4691"/>
                      <a:pt x="494" y="4086"/>
                    </a:cubicBezTo>
                    <a:cubicBezTo>
                      <a:pt x="1226" y="2622"/>
                      <a:pt x="2277" y="2590"/>
                      <a:pt x="3868" y="2558"/>
                    </a:cubicBezTo>
                    <a:cubicBezTo>
                      <a:pt x="3920" y="2559"/>
                      <a:pt x="3971" y="2559"/>
                      <a:pt x="4022" y="2559"/>
                    </a:cubicBezTo>
                    <a:cubicBezTo>
                      <a:pt x="6833" y="2559"/>
                      <a:pt x="9578" y="1702"/>
                      <a:pt x="11922" y="139"/>
                    </a:cubicBezTo>
                    <a:cubicBezTo>
                      <a:pt x="11954" y="107"/>
                      <a:pt x="11954" y="59"/>
                      <a:pt x="11938" y="27"/>
                    </a:cubicBezTo>
                    <a:cubicBezTo>
                      <a:pt x="11920" y="9"/>
                      <a:pt x="11896" y="1"/>
                      <a:pt x="11872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47"/>
              <p:cNvSpPr/>
              <p:nvPr/>
            </p:nvSpPr>
            <p:spPr>
              <a:xfrm>
                <a:off x="2030825" y="4144400"/>
                <a:ext cx="86375" cy="100500"/>
              </a:xfrm>
              <a:custGeom>
                <a:avLst/>
                <a:gdLst/>
                <a:ahLst/>
                <a:cxnLst/>
                <a:rect l="l" t="t" r="r" b="b"/>
                <a:pathLst>
                  <a:path w="3455" h="4020" extrusionOk="0">
                    <a:moveTo>
                      <a:pt x="2628" y="0"/>
                    </a:moveTo>
                    <a:cubicBezTo>
                      <a:pt x="2113" y="0"/>
                      <a:pt x="1437" y="161"/>
                      <a:pt x="907" y="852"/>
                    </a:cubicBezTo>
                    <a:cubicBezTo>
                      <a:pt x="32" y="1998"/>
                      <a:pt x="0" y="3033"/>
                      <a:pt x="844" y="3988"/>
                    </a:cubicBezTo>
                    <a:cubicBezTo>
                      <a:pt x="860" y="4004"/>
                      <a:pt x="876" y="4020"/>
                      <a:pt x="891" y="4020"/>
                    </a:cubicBezTo>
                    <a:cubicBezTo>
                      <a:pt x="923" y="4020"/>
                      <a:pt x="939" y="4004"/>
                      <a:pt x="955" y="3988"/>
                    </a:cubicBezTo>
                    <a:cubicBezTo>
                      <a:pt x="987" y="3972"/>
                      <a:pt x="987" y="3924"/>
                      <a:pt x="955" y="3893"/>
                    </a:cubicBezTo>
                    <a:cubicBezTo>
                      <a:pt x="159" y="2985"/>
                      <a:pt x="175" y="2046"/>
                      <a:pt x="1019" y="932"/>
                    </a:cubicBezTo>
                    <a:cubicBezTo>
                      <a:pt x="1516" y="289"/>
                      <a:pt x="2137" y="136"/>
                      <a:pt x="2615" y="136"/>
                    </a:cubicBezTo>
                    <a:cubicBezTo>
                      <a:pt x="3025" y="136"/>
                      <a:pt x="3329" y="249"/>
                      <a:pt x="3359" y="263"/>
                    </a:cubicBezTo>
                    <a:cubicBezTo>
                      <a:pt x="3365" y="266"/>
                      <a:pt x="3370" y="268"/>
                      <a:pt x="3376" y="268"/>
                    </a:cubicBezTo>
                    <a:cubicBezTo>
                      <a:pt x="3402" y="268"/>
                      <a:pt x="3425" y="242"/>
                      <a:pt x="3438" y="216"/>
                    </a:cubicBezTo>
                    <a:cubicBezTo>
                      <a:pt x="3454" y="184"/>
                      <a:pt x="3438" y="136"/>
                      <a:pt x="3406" y="120"/>
                    </a:cubicBezTo>
                    <a:cubicBezTo>
                      <a:pt x="3399" y="120"/>
                      <a:pt x="3074" y="0"/>
                      <a:pt x="2628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47"/>
              <p:cNvSpPr/>
              <p:nvPr/>
            </p:nvSpPr>
            <p:spPr>
              <a:xfrm>
                <a:off x="2018075" y="4070700"/>
                <a:ext cx="598925" cy="334175"/>
              </a:xfrm>
              <a:custGeom>
                <a:avLst/>
                <a:gdLst/>
                <a:ahLst/>
                <a:cxnLst/>
                <a:rect l="l" t="t" r="r" b="b"/>
                <a:pathLst>
                  <a:path w="23957" h="13367" extrusionOk="0">
                    <a:moveTo>
                      <a:pt x="11518" y="1"/>
                    </a:moveTo>
                    <a:cubicBezTo>
                      <a:pt x="10539" y="1"/>
                      <a:pt x="9603" y="99"/>
                      <a:pt x="8755" y="330"/>
                    </a:cubicBezTo>
                    <a:cubicBezTo>
                      <a:pt x="8708" y="346"/>
                      <a:pt x="3678" y="1413"/>
                      <a:pt x="1354" y="6872"/>
                    </a:cubicBezTo>
                    <a:cubicBezTo>
                      <a:pt x="1338" y="6888"/>
                      <a:pt x="303" y="9228"/>
                      <a:pt x="176" y="10900"/>
                    </a:cubicBezTo>
                    <a:lnTo>
                      <a:pt x="17" y="13287"/>
                    </a:lnTo>
                    <a:cubicBezTo>
                      <a:pt x="1" y="13335"/>
                      <a:pt x="33" y="13367"/>
                      <a:pt x="80" y="13367"/>
                    </a:cubicBezTo>
                    <a:cubicBezTo>
                      <a:pt x="112" y="13367"/>
                      <a:pt x="160" y="13335"/>
                      <a:pt x="160" y="13303"/>
                    </a:cubicBezTo>
                    <a:lnTo>
                      <a:pt x="319" y="10900"/>
                    </a:lnTo>
                    <a:cubicBezTo>
                      <a:pt x="446" y="9260"/>
                      <a:pt x="1465" y="6952"/>
                      <a:pt x="1481" y="6920"/>
                    </a:cubicBezTo>
                    <a:cubicBezTo>
                      <a:pt x="3773" y="1540"/>
                      <a:pt x="8739" y="474"/>
                      <a:pt x="8803" y="474"/>
                    </a:cubicBezTo>
                    <a:cubicBezTo>
                      <a:pt x="9644" y="242"/>
                      <a:pt x="10574" y="143"/>
                      <a:pt x="11546" y="143"/>
                    </a:cubicBezTo>
                    <a:cubicBezTo>
                      <a:pt x="16983" y="143"/>
                      <a:pt x="23764" y="3219"/>
                      <a:pt x="23845" y="3259"/>
                    </a:cubicBezTo>
                    <a:cubicBezTo>
                      <a:pt x="23853" y="3263"/>
                      <a:pt x="23862" y="3265"/>
                      <a:pt x="23871" y="3265"/>
                    </a:cubicBezTo>
                    <a:cubicBezTo>
                      <a:pt x="23899" y="3265"/>
                      <a:pt x="23929" y="3247"/>
                      <a:pt x="23941" y="3211"/>
                    </a:cubicBezTo>
                    <a:cubicBezTo>
                      <a:pt x="23956" y="3180"/>
                      <a:pt x="23941" y="3132"/>
                      <a:pt x="23909" y="3116"/>
                    </a:cubicBezTo>
                    <a:cubicBezTo>
                      <a:pt x="23828" y="3089"/>
                      <a:pt x="17006" y="1"/>
                      <a:pt x="11518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47"/>
              <p:cNvSpPr/>
              <p:nvPr/>
            </p:nvSpPr>
            <p:spPr>
              <a:xfrm>
                <a:off x="2204725" y="4072800"/>
                <a:ext cx="333475" cy="282225"/>
              </a:xfrm>
              <a:custGeom>
                <a:avLst/>
                <a:gdLst/>
                <a:ahLst/>
                <a:cxnLst/>
                <a:rect l="l" t="t" r="r" b="b"/>
                <a:pathLst>
                  <a:path w="13339" h="11289" extrusionOk="0">
                    <a:moveTo>
                      <a:pt x="3959" y="1"/>
                    </a:moveTo>
                    <a:cubicBezTo>
                      <a:pt x="2960" y="1"/>
                      <a:pt x="1984" y="93"/>
                      <a:pt x="1066" y="310"/>
                    </a:cubicBezTo>
                    <a:cubicBezTo>
                      <a:pt x="844" y="740"/>
                      <a:pt x="684" y="1170"/>
                      <a:pt x="573" y="1631"/>
                    </a:cubicBezTo>
                    <a:cubicBezTo>
                      <a:pt x="0" y="4035"/>
                      <a:pt x="223" y="6581"/>
                      <a:pt x="1242" y="8842"/>
                    </a:cubicBezTo>
                    <a:cubicBezTo>
                      <a:pt x="1671" y="9797"/>
                      <a:pt x="2292" y="10752"/>
                      <a:pt x="3263" y="11118"/>
                    </a:cubicBezTo>
                    <a:cubicBezTo>
                      <a:pt x="3568" y="11236"/>
                      <a:pt x="3887" y="11288"/>
                      <a:pt x="4209" y="11288"/>
                    </a:cubicBezTo>
                    <a:cubicBezTo>
                      <a:pt x="5012" y="11288"/>
                      <a:pt x="5838" y="10965"/>
                      <a:pt x="6542" y="10545"/>
                    </a:cubicBezTo>
                    <a:cubicBezTo>
                      <a:pt x="7529" y="9956"/>
                      <a:pt x="8389" y="9176"/>
                      <a:pt x="9439" y="8714"/>
                    </a:cubicBezTo>
                    <a:cubicBezTo>
                      <a:pt x="10092" y="8428"/>
                      <a:pt x="10808" y="8269"/>
                      <a:pt x="11477" y="7982"/>
                    </a:cubicBezTo>
                    <a:cubicBezTo>
                      <a:pt x="12145" y="7712"/>
                      <a:pt x="12782" y="7266"/>
                      <a:pt x="13068" y="6597"/>
                    </a:cubicBezTo>
                    <a:cubicBezTo>
                      <a:pt x="13212" y="6231"/>
                      <a:pt x="13291" y="5833"/>
                      <a:pt x="13291" y="5420"/>
                    </a:cubicBezTo>
                    <a:cubicBezTo>
                      <a:pt x="13339" y="4258"/>
                      <a:pt x="13227" y="2873"/>
                      <a:pt x="12718" y="1711"/>
                    </a:cubicBezTo>
                    <a:cubicBezTo>
                      <a:pt x="10250" y="860"/>
                      <a:pt x="6998" y="1"/>
                      <a:pt x="39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47"/>
              <p:cNvSpPr/>
              <p:nvPr/>
            </p:nvSpPr>
            <p:spPr>
              <a:xfrm>
                <a:off x="2118150" y="4143925"/>
                <a:ext cx="71475" cy="12672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5069" extrusionOk="0">
                    <a:moveTo>
                      <a:pt x="1392" y="0"/>
                    </a:moveTo>
                    <a:cubicBezTo>
                      <a:pt x="280" y="0"/>
                      <a:pt x="0" y="1675"/>
                      <a:pt x="57" y="2590"/>
                    </a:cubicBezTo>
                    <a:cubicBezTo>
                      <a:pt x="89" y="3243"/>
                      <a:pt x="168" y="3943"/>
                      <a:pt x="566" y="4469"/>
                    </a:cubicBezTo>
                    <a:cubicBezTo>
                      <a:pt x="835" y="4823"/>
                      <a:pt x="1292" y="5069"/>
                      <a:pt x="1722" y="5069"/>
                    </a:cubicBezTo>
                    <a:cubicBezTo>
                      <a:pt x="1929" y="5069"/>
                      <a:pt x="2130" y="5012"/>
                      <a:pt x="2301" y="4883"/>
                    </a:cubicBezTo>
                    <a:cubicBezTo>
                      <a:pt x="2699" y="4612"/>
                      <a:pt x="2810" y="4087"/>
                      <a:pt x="2810" y="3609"/>
                    </a:cubicBezTo>
                    <a:cubicBezTo>
                      <a:pt x="2794" y="2861"/>
                      <a:pt x="2858" y="1938"/>
                      <a:pt x="2731" y="1222"/>
                    </a:cubicBezTo>
                    <a:cubicBezTo>
                      <a:pt x="2667" y="712"/>
                      <a:pt x="2333" y="282"/>
                      <a:pt x="1871" y="91"/>
                    </a:cubicBezTo>
                    <a:cubicBezTo>
                      <a:pt x="1697" y="29"/>
                      <a:pt x="1537" y="0"/>
                      <a:pt x="13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47"/>
              <p:cNvSpPr/>
              <p:nvPr/>
            </p:nvSpPr>
            <p:spPr>
              <a:xfrm>
                <a:off x="2061450" y="4280700"/>
                <a:ext cx="3600" cy="1595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638" extrusionOk="0">
                    <a:moveTo>
                      <a:pt x="112" y="0"/>
                    </a:moveTo>
                    <a:cubicBezTo>
                      <a:pt x="96" y="0"/>
                      <a:pt x="80" y="0"/>
                      <a:pt x="64" y="32"/>
                    </a:cubicBezTo>
                    <a:cubicBezTo>
                      <a:pt x="17" y="207"/>
                      <a:pt x="1" y="414"/>
                      <a:pt x="33" y="605"/>
                    </a:cubicBezTo>
                    <a:cubicBezTo>
                      <a:pt x="33" y="621"/>
                      <a:pt x="48" y="637"/>
                      <a:pt x="64" y="637"/>
                    </a:cubicBezTo>
                    <a:cubicBezTo>
                      <a:pt x="96" y="637"/>
                      <a:pt x="96" y="605"/>
                      <a:pt x="96" y="589"/>
                    </a:cubicBezTo>
                    <a:cubicBezTo>
                      <a:pt x="80" y="414"/>
                      <a:pt x="80" y="223"/>
                      <a:pt x="144" y="48"/>
                    </a:cubicBezTo>
                    <a:cubicBezTo>
                      <a:pt x="144" y="32"/>
                      <a:pt x="128" y="0"/>
                      <a:pt x="112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47"/>
              <p:cNvSpPr/>
              <p:nvPr/>
            </p:nvSpPr>
            <p:spPr>
              <a:xfrm>
                <a:off x="2055475" y="4261300"/>
                <a:ext cx="7600" cy="1702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681" extrusionOk="0">
                    <a:moveTo>
                      <a:pt x="258" y="1"/>
                    </a:moveTo>
                    <a:cubicBezTo>
                      <a:pt x="248" y="1"/>
                      <a:pt x="240" y="4"/>
                      <a:pt x="240" y="12"/>
                    </a:cubicBezTo>
                    <a:cubicBezTo>
                      <a:pt x="81" y="188"/>
                      <a:pt x="1" y="410"/>
                      <a:pt x="1" y="633"/>
                    </a:cubicBezTo>
                    <a:cubicBezTo>
                      <a:pt x="1" y="665"/>
                      <a:pt x="17" y="681"/>
                      <a:pt x="49" y="681"/>
                    </a:cubicBezTo>
                    <a:cubicBezTo>
                      <a:pt x="49" y="681"/>
                      <a:pt x="65" y="665"/>
                      <a:pt x="81" y="649"/>
                    </a:cubicBezTo>
                    <a:cubicBezTo>
                      <a:pt x="81" y="442"/>
                      <a:pt x="144" y="219"/>
                      <a:pt x="287" y="60"/>
                    </a:cubicBezTo>
                    <a:cubicBezTo>
                      <a:pt x="303" y="44"/>
                      <a:pt x="303" y="12"/>
                      <a:pt x="287" y="12"/>
                    </a:cubicBezTo>
                    <a:cubicBezTo>
                      <a:pt x="280" y="4"/>
                      <a:pt x="268" y="1"/>
                      <a:pt x="258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47"/>
              <p:cNvSpPr/>
              <p:nvPr/>
            </p:nvSpPr>
            <p:spPr>
              <a:xfrm>
                <a:off x="2051500" y="4286675"/>
                <a:ext cx="2825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844" extrusionOk="0">
                    <a:moveTo>
                      <a:pt x="64" y="0"/>
                    </a:moveTo>
                    <a:cubicBezTo>
                      <a:pt x="49" y="0"/>
                      <a:pt x="33" y="0"/>
                      <a:pt x="33" y="32"/>
                    </a:cubicBezTo>
                    <a:cubicBezTo>
                      <a:pt x="17" y="287"/>
                      <a:pt x="1" y="541"/>
                      <a:pt x="17" y="812"/>
                    </a:cubicBezTo>
                    <a:cubicBezTo>
                      <a:pt x="17" y="828"/>
                      <a:pt x="33" y="844"/>
                      <a:pt x="64" y="844"/>
                    </a:cubicBezTo>
                    <a:cubicBezTo>
                      <a:pt x="80" y="844"/>
                      <a:pt x="96" y="828"/>
                      <a:pt x="96" y="812"/>
                    </a:cubicBezTo>
                    <a:cubicBezTo>
                      <a:pt x="80" y="541"/>
                      <a:pt x="80" y="287"/>
                      <a:pt x="112" y="32"/>
                    </a:cubicBezTo>
                    <a:cubicBezTo>
                      <a:pt x="112" y="16"/>
                      <a:pt x="96" y="0"/>
                      <a:pt x="64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47"/>
              <p:cNvSpPr/>
              <p:nvPr/>
            </p:nvSpPr>
            <p:spPr>
              <a:xfrm>
                <a:off x="2565250" y="4158925"/>
                <a:ext cx="15925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637" h="176" extrusionOk="0">
                    <a:moveTo>
                      <a:pt x="48" y="1"/>
                    </a:moveTo>
                    <a:cubicBezTo>
                      <a:pt x="16" y="1"/>
                      <a:pt x="0" y="17"/>
                      <a:pt x="16" y="49"/>
                    </a:cubicBezTo>
                    <a:cubicBezTo>
                      <a:pt x="16" y="64"/>
                      <a:pt x="32" y="80"/>
                      <a:pt x="48" y="80"/>
                    </a:cubicBezTo>
                    <a:cubicBezTo>
                      <a:pt x="223" y="80"/>
                      <a:pt x="414" y="112"/>
                      <a:pt x="589" y="176"/>
                    </a:cubicBezTo>
                    <a:cubicBezTo>
                      <a:pt x="605" y="176"/>
                      <a:pt x="621" y="176"/>
                      <a:pt x="637" y="160"/>
                    </a:cubicBezTo>
                    <a:cubicBezTo>
                      <a:pt x="637" y="144"/>
                      <a:pt x="621" y="128"/>
                      <a:pt x="605" y="112"/>
                    </a:cubicBezTo>
                    <a:cubicBezTo>
                      <a:pt x="430" y="49"/>
                      <a:pt x="255" y="1"/>
                      <a:pt x="64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47"/>
              <p:cNvSpPr/>
              <p:nvPr/>
            </p:nvSpPr>
            <p:spPr>
              <a:xfrm>
                <a:off x="2584350" y="4154550"/>
                <a:ext cx="16325" cy="9175"/>
              </a:xfrm>
              <a:custGeom>
                <a:avLst/>
                <a:gdLst/>
                <a:ahLst/>
                <a:cxnLst/>
                <a:rect l="l" t="t" r="r" b="b"/>
                <a:pathLst>
                  <a:path w="653" h="367" extrusionOk="0">
                    <a:moveTo>
                      <a:pt x="48" y="1"/>
                    </a:moveTo>
                    <a:cubicBezTo>
                      <a:pt x="32" y="1"/>
                      <a:pt x="0" y="17"/>
                      <a:pt x="0" y="33"/>
                    </a:cubicBezTo>
                    <a:cubicBezTo>
                      <a:pt x="0" y="48"/>
                      <a:pt x="16" y="80"/>
                      <a:pt x="32" y="80"/>
                    </a:cubicBezTo>
                    <a:cubicBezTo>
                      <a:pt x="255" y="112"/>
                      <a:pt x="446" y="208"/>
                      <a:pt x="589" y="367"/>
                    </a:cubicBezTo>
                    <a:lnTo>
                      <a:pt x="637" y="367"/>
                    </a:lnTo>
                    <a:cubicBezTo>
                      <a:pt x="653" y="351"/>
                      <a:pt x="653" y="319"/>
                      <a:pt x="637" y="303"/>
                    </a:cubicBezTo>
                    <a:cubicBezTo>
                      <a:pt x="478" y="144"/>
                      <a:pt x="271" y="33"/>
                      <a:pt x="48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47"/>
              <p:cNvSpPr/>
              <p:nvPr/>
            </p:nvSpPr>
            <p:spPr>
              <a:xfrm>
                <a:off x="2555700" y="4147625"/>
                <a:ext cx="21100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844" h="183" extrusionOk="0">
                    <a:moveTo>
                      <a:pt x="20" y="1"/>
                    </a:moveTo>
                    <a:cubicBezTo>
                      <a:pt x="9" y="1"/>
                      <a:pt x="0" y="16"/>
                      <a:pt x="0" y="39"/>
                    </a:cubicBezTo>
                    <a:cubicBezTo>
                      <a:pt x="0" y="55"/>
                      <a:pt x="16" y="71"/>
                      <a:pt x="32" y="71"/>
                    </a:cubicBezTo>
                    <a:cubicBezTo>
                      <a:pt x="287" y="87"/>
                      <a:pt x="541" y="119"/>
                      <a:pt x="796" y="182"/>
                    </a:cubicBezTo>
                    <a:cubicBezTo>
                      <a:pt x="812" y="182"/>
                      <a:pt x="828" y="166"/>
                      <a:pt x="844" y="150"/>
                    </a:cubicBezTo>
                    <a:cubicBezTo>
                      <a:pt x="844" y="134"/>
                      <a:pt x="828" y="119"/>
                      <a:pt x="812" y="103"/>
                    </a:cubicBezTo>
                    <a:cubicBezTo>
                      <a:pt x="557" y="55"/>
                      <a:pt x="303" y="23"/>
                      <a:pt x="32" y="7"/>
                    </a:cubicBezTo>
                    <a:cubicBezTo>
                      <a:pt x="28" y="3"/>
                      <a:pt x="24" y="1"/>
                      <a:pt x="20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47"/>
              <p:cNvSpPr/>
              <p:nvPr/>
            </p:nvSpPr>
            <p:spPr>
              <a:xfrm>
                <a:off x="1890350" y="4420775"/>
                <a:ext cx="60500" cy="19925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797" extrusionOk="0">
                    <a:moveTo>
                      <a:pt x="1210" y="0"/>
                    </a:moveTo>
                    <a:cubicBezTo>
                      <a:pt x="541" y="0"/>
                      <a:pt x="0" y="191"/>
                      <a:pt x="0" y="398"/>
                    </a:cubicBezTo>
                    <a:cubicBezTo>
                      <a:pt x="0" y="621"/>
                      <a:pt x="541" y="796"/>
                      <a:pt x="1210" y="796"/>
                    </a:cubicBezTo>
                    <a:cubicBezTo>
                      <a:pt x="1879" y="796"/>
                      <a:pt x="2420" y="621"/>
                      <a:pt x="2420" y="398"/>
                    </a:cubicBezTo>
                    <a:cubicBezTo>
                      <a:pt x="2420" y="191"/>
                      <a:pt x="1879" y="0"/>
                      <a:pt x="1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47"/>
              <p:cNvSpPr/>
              <p:nvPr/>
            </p:nvSpPr>
            <p:spPr>
              <a:xfrm>
                <a:off x="1923375" y="4357925"/>
                <a:ext cx="61700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891" extrusionOk="0">
                    <a:moveTo>
                      <a:pt x="1697" y="1"/>
                    </a:moveTo>
                    <a:cubicBezTo>
                      <a:pt x="1534" y="1"/>
                      <a:pt x="1353" y="15"/>
                      <a:pt x="1162" y="47"/>
                    </a:cubicBezTo>
                    <a:cubicBezTo>
                      <a:pt x="510" y="159"/>
                      <a:pt x="0" y="429"/>
                      <a:pt x="48" y="652"/>
                    </a:cubicBezTo>
                    <a:cubicBezTo>
                      <a:pt x="71" y="799"/>
                      <a:pt x="359" y="890"/>
                      <a:pt x="765" y="890"/>
                    </a:cubicBezTo>
                    <a:cubicBezTo>
                      <a:pt x="929" y="890"/>
                      <a:pt x="1113" y="875"/>
                      <a:pt x="1306" y="843"/>
                    </a:cubicBezTo>
                    <a:cubicBezTo>
                      <a:pt x="1958" y="748"/>
                      <a:pt x="2468" y="477"/>
                      <a:pt x="2420" y="254"/>
                    </a:cubicBezTo>
                    <a:cubicBezTo>
                      <a:pt x="2397" y="95"/>
                      <a:pt x="2106" y="1"/>
                      <a:pt x="16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47"/>
              <p:cNvSpPr/>
              <p:nvPr/>
            </p:nvSpPr>
            <p:spPr>
              <a:xfrm>
                <a:off x="2530625" y="3930625"/>
                <a:ext cx="363350" cy="516050"/>
              </a:xfrm>
              <a:custGeom>
                <a:avLst/>
                <a:gdLst/>
                <a:ahLst/>
                <a:cxnLst/>
                <a:rect l="l" t="t" r="r" b="b"/>
                <a:pathLst>
                  <a:path w="14534" h="20642" extrusionOk="0">
                    <a:moveTo>
                      <a:pt x="2105" y="1"/>
                    </a:moveTo>
                    <a:cubicBezTo>
                      <a:pt x="1814" y="1"/>
                      <a:pt x="1588" y="69"/>
                      <a:pt x="1449" y="219"/>
                    </a:cubicBezTo>
                    <a:cubicBezTo>
                      <a:pt x="0" y="1747"/>
                      <a:pt x="1719" y="5647"/>
                      <a:pt x="2690" y="7557"/>
                    </a:cubicBezTo>
                    <a:lnTo>
                      <a:pt x="3248" y="8607"/>
                    </a:lnTo>
                    <a:lnTo>
                      <a:pt x="3279" y="8639"/>
                    </a:lnTo>
                    <a:cubicBezTo>
                      <a:pt x="3279" y="8655"/>
                      <a:pt x="3279" y="8655"/>
                      <a:pt x="3279" y="8671"/>
                    </a:cubicBezTo>
                    <a:cubicBezTo>
                      <a:pt x="3279" y="8687"/>
                      <a:pt x="3279" y="8703"/>
                      <a:pt x="3279" y="8719"/>
                    </a:cubicBezTo>
                    <a:cubicBezTo>
                      <a:pt x="3232" y="9308"/>
                      <a:pt x="3248" y="9913"/>
                      <a:pt x="3327" y="10502"/>
                    </a:cubicBezTo>
                    <a:cubicBezTo>
                      <a:pt x="3232" y="11998"/>
                      <a:pt x="3216" y="14354"/>
                      <a:pt x="3932" y="16630"/>
                    </a:cubicBezTo>
                    <a:cubicBezTo>
                      <a:pt x="5094" y="20355"/>
                      <a:pt x="10442" y="20641"/>
                      <a:pt x="10442" y="20641"/>
                    </a:cubicBezTo>
                    <a:cubicBezTo>
                      <a:pt x="10442" y="20641"/>
                      <a:pt x="10808" y="17585"/>
                      <a:pt x="12273" y="16120"/>
                    </a:cubicBezTo>
                    <a:cubicBezTo>
                      <a:pt x="14533" y="13892"/>
                      <a:pt x="13880" y="12810"/>
                      <a:pt x="13467" y="10072"/>
                    </a:cubicBezTo>
                    <a:cubicBezTo>
                      <a:pt x="13244" y="8592"/>
                      <a:pt x="11970" y="5281"/>
                      <a:pt x="11350" y="3721"/>
                    </a:cubicBezTo>
                    <a:cubicBezTo>
                      <a:pt x="10570" y="3991"/>
                      <a:pt x="9821" y="4342"/>
                      <a:pt x="9121" y="4740"/>
                    </a:cubicBezTo>
                    <a:cubicBezTo>
                      <a:pt x="8054" y="2564"/>
                      <a:pt x="3882" y="1"/>
                      <a:pt x="21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47"/>
              <p:cNvSpPr/>
              <p:nvPr/>
            </p:nvSpPr>
            <p:spPr>
              <a:xfrm>
                <a:off x="2905875" y="3862025"/>
                <a:ext cx="284950" cy="525350"/>
              </a:xfrm>
              <a:custGeom>
                <a:avLst/>
                <a:gdLst/>
                <a:ahLst/>
                <a:cxnLst/>
                <a:rect l="l" t="t" r="r" b="b"/>
                <a:pathLst>
                  <a:path w="11398" h="21014" extrusionOk="0">
                    <a:moveTo>
                      <a:pt x="5657" y="1"/>
                    </a:moveTo>
                    <a:cubicBezTo>
                      <a:pt x="5639" y="1"/>
                      <a:pt x="5622" y="1"/>
                      <a:pt x="5604" y="2"/>
                    </a:cubicBezTo>
                    <a:cubicBezTo>
                      <a:pt x="3646" y="114"/>
                      <a:pt x="1751" y="6131"/>
                      <a:pt x="1751" y="6131"/>
                    </a:cubicBezTo>
                    <a:cubicBezTo>
                      <a:pt x="1051" y="5956"/>
                      <a:pt x="1083" y="6019"/>
                      <a:pt x="462" y="5987"/>
                    </a:cubicBezTo>
                    <a:lnTo>
                      <a:pt x="1" y="5956"/>
                    </a:lnTo>
                    <a:lnTo>
                      <a:pt x="1" y="5956"/>
                    </a:lnTo>
                    <a:cubicBezTo>
                      <a:pt x="160" y="7277"/>
                      <a:pt x="414" y="8566"/>
                      <a:pt x="765" y="9855"/>
                    </a:cubicBezTo>
                    <a:cubicBezTo>
                      <a:pt x="1194" y="11558"/>
                      <a:pt x="1592" y="13357"/>
                      <a:pt x="2420" y="14933"/>
                    </a:cubicBezTo>
                    <a:cubicBezTo>
                      <a:pt x="2818" y="15777"/>
                      <a:pt x="3455" y="16493"/>
                      <a:pt x="4235" y="17018"/>
                    </a:cubicBezTo>
                    <a:cubicBezTo>
                      <a:pt x="4792" y="17368"/>
                      <a:pt x="5381" y="17639"/>
                      <a:pt x="5874" y="18053"/>
                    </a:cubicBezTo>
                    <a:lnTo>
                      <a:pt x="7434" y="20599"/>
                    </a:lnTo>
                    <a:cubicBezTo>
                      <a:pt x="7514" y="20743"/>
                      <a:pt x="7593" y="20886"/>
                      <a:pt x="7705" y="21013"/>
                    </a:cubicBezTo>
                    <a:cubicBezTo>
                      <a:pt x="7705" y="21013"/>
                      <a:pt x="10029" y="20345"/>
                      <a:pt x="10824" y="16779"/>
                    </a:cubicBezTo>
                    <a:cubicBezTo>
                      <a:pt x="11397" y="14280"/>
                      <a:pt x="9662" y="11845"/>
                      <a:pt x="8612" y="10572"/>
                    </a:cubicBezTo>
                    <a:cubicBezTo>
                      <a:pt x="8373" y="10237"/>
                      <a:pt x="8087" y="9935"/>
                      <a:pt x="7784" y="9664"/>
                    </a:cubicBezTo>
                    <a:cubicBezTo>
                      <a:pt x="7768" y="9648"/>
                      <a:pt x="7752" y="9632"/>
                      <a:pt x="7736" y="9617"/>
                    </a:cubicBezTo>
                    <a:cubicBezTo>
                      <a:pt x="9108" y="5863"/>
                      <a:pt x="7574" y="1"/>
                      <a:pt x="56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47"/>
              <p:cNvSpPr/>
              <p:nvPr/>
            </p:nvSpPr>
            <p:spPr>
              <a:xfrm>
                <a:off x="2756250" y="4009800"/>
                <a:ext cx="192625" cy="42900"/>
              </a:xfrm>
              <a:custGeom>
                <a:avLst/>
                <a:gdLst/>
                <a:ahLst/>
                <a:cxnLst/>
                <a:rect l="l" t="t" r="r" b="b"/>
                <a:pathLst>
                  <a:path w="7705" h="1716" extrusionOk="0">
                    <a:moveTo>
                      <a:pt x="5795" y="1"/>
                    </a:moveTo>
                    <a:cubicBezTo>
                      <a:pt x="5250" y="1"/>
                      <a:pt x="4600" y="32"/>
                      <a:pt x="3869" y="124"/>
                    </a:cubicBezTo>
                    <a:cubicBezTo>
                      <a:pt x="2484" y="299"/>
                      <a:pt x="1178" y="809"/>
                      <a:pt x="32" y="1588"/>
                    </a:cubicBezTo>
                    <a:cubicBezTo>
                      <a:pt x="1" y="1604"/>
                      <a:pt x="1" y="1652"/>
                      <a:pt x="17" y="1684"/>
                    </a:cubicBezTo>
                    <a:cubicBezTo>
                      <a:pt x="32" y="1700"/>
                      <a:pt x="48" y="1716"/>
                      <a:pt x="80" y="1716"/>
                    </a:cubicBezTo>
                    <a:cubicBezTo>
                      <a:pt x="96" y="1716"/>
                      <a:pt x="112" y="1716"/>
                      <a:pt x="128" y="1700"/>
                    </a:cubicBezTo>
                    <a:cubicBezTo>
                      <a:pt x="1242" y="936"/>
                      <a:pt x="2531" y="442"/>
                      <a:pt x="3884" y="267"/>
                    </a:cubicBezTo>
                    <a:cubicBezTo>
                      <a:pt x="4611" y="175"/>
                      <a:pt x="5255" y="144"/>
                      <a:pt x="5796" y="144"/>
                    </a:cubicBezTo>
                    <a:cubicBezTo>
                      <a:pt x="6936" y="144"/>
                      <a:pt x="7614" y="283"/>
                      <a:pt x="7625" y="283"/>
                    </a:cubicBezTo>
                    <a:cubicBezTo>
                      <a:pt x="7631" y="286"/>
                      <a:pt x="7637" y="288"/>
                      <a:pt x="7642" y="288"/>
                    </a:cubicBezTo>
                    <a:cubicBezTo>
                      <a:pt x="7668" y="288"/>
                      <a:pt x="7692" y="262"/>
                      <a:pt x="7705" y="236"/>
                    </a:cubicBezTo>
                    <a:cubicBezTo>
                      <a:pt x="7705" y="188"/>
                      <a:pt x="7689" y="156"/>
                      <a:pt x="7641" y="140"/>
                    </a:cubicBezTo>
                    <a:cubicBezTo>
                      <a:pt x="7630" y="140"/>
                      <a:pt x="6945" y="1"/>
                      <a:pt x="5795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47"/>
              <p:cNvSpPr/>
              <p:nvPr/>
            </p:nvSpPr>
            <p:spPr>
              <a:xfrm>
                <a:off x="2761550" y="4366225"/>
                <a:ext cx="368800" cy="83225"/>
              </a:xfrm>
              <a:custGeom>
                <a:avLst/>
                <a:gdLst/>
                <a:ahLst/>
                <a:cxnLst/>
                <a:rect l="l" t="t" r="r" b="b"/>
                <a:pathLst>
                  <a:path w="14752" h="3329" extrusionOk="0">
                    <a:moveTo>
                      <a:pt x="14653" y="0"/>
                    </a:moveTo>
                    <a:cubicBezTo>
                      <a:pt x="14638" y="0"/>
                      <a:pt x="14623" y="5"/>
                      <a:pt x="14608" y="18"/>
                    </a:cubicBezTo>
                    <a:cubicBezTo>
                      <a:pt x="14576" y="34"/>
                      <a:pt x="11090" y="2373"/>
                      <a:pt x="7413" y="2899"/>
                    </a:cubicBezTo>
                    <a:cubicBezTo>
                      <a:pt x="5943" y="3109"/>
                      <a:pt x="4665" y="3181"/>
                      <a:pt x="3606" y="3181"/>
                    </a:cubicBezTo>
                    <a:cubicBezTo>
                      <a:pt x="1385" y="3181"/>
                      <a:pt x="134" y="2867"/>
                      <a:pt x="123" y="2867"/>
                    </a:cubicBezTo>
                    <a:cubicBezTo>
                      <a:pt x="118" y="2866"/>
                      <a:pt x="113" y="2866"/>
                      <a:pt x="108" y="2866"/>
                    </a:cubicBezTo>
                    <a:cubicBezTo>
                      <a:pt x="24" y="2866"/>
                      <a:pt x="1" y="2995"/>
                      <a:pt x="91" y="3010"/>
                    </a:cubicBezTo>
                    <a:cubicBezTo>
                      <a:pt x="107" y="3026"/>
                      <a:pt x="1349" y="3328"/>
                      <a:pt x="3577" y="3328"/>
                    </a:cubicBezTo>
                    <a:cubicBezTo>
                      <a:pt x="4866" y="3328"/>
                      <a:pt x="6156" y="3233"/>
                      <a:pt x="7429" y="3042"/>
                    </a:cubicBezTo>
                    <a:cubicBezTo>
                      <a:pt x="11138" y="2517"/>
                      <a:pt x="14656" y="161"/>
                      <a:pt x="14687" y="129"/>
                    </a:cubicBezTo>
                    <a:cubicBezTo>
                      <a:pt x="14752" y="91"/>
                      <a:pt x="14712" y="0"/>
                      <a:pt x="14653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47"/>
              <p:cNvSpPr/>
              <p:nvPr/>
            </p:nvSpPr>
            <p:spPr>
              <a:xfrm>
                <a:off x="3050325" y="3905850"/>
                <a:ext cx="54950" cy="186250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7450" extrusionOk="0">
                    <a:moveTo>
                      <a:pt x="924" y="0"/>
                    </a:moveTo>
                    <a:lnTo>
                      <a:pt x="1" y="6288"/>
                    </a:lnTo>
                    <a:lnTo>
                      <a:pt x="1799" y="7450"/>
                    </a:lnTo>
                    <a:cubicBezTo>
                      <a:pt x="2197" y="1592"/>
                      <a:pt x="924" y="0"/>
                      <a:pt x="9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47"/>
              <p:cNvSpPr/>
              <p:nvPr/>
            </p:nvSpPr>
            <p:spPr>
              <a:xfrm>
                <a:off x="2572800" y="3979225"/>
                <a:ext cx="127775" cy="158250"/>
              </a:xfrm>
              <a:custGeom>
                <a:avLst/>
                <a:gdLst/>
                <a:ahLst/>
                <a:cxnLst/>
                <a:rect l="l" t="t" r="r" b="b"/>
                <a:pathLst>
                  <a:path w="5111" h="6330" extrusionOk="0">
                    <a:moveTo>
                      <a:pt x="544" y="1"/>
                    </a:moveTo>
                    <a:cubicBezTo>
                      <a:pt x="462" y="1"/>
                      <a:pt x="386" y="56"/>
                      <a:pt x="351" y="137"/>
                    </a:cubicBezTo>
                    <a:cubicBezTo>
                      <a:pt x="192" y="583"/>
                      <a:pt x="1" y="1793"/>
                      <a:pt x="1179" y="4021"/>
                    </a:cubicBezTo>
                    <a:cubicBezTo>
                      <a:pt x="2358" y="6248"/>
                      <a:pt x="2404" y="6330"/>
                      <a:pt x="2404" y="6330"/>
                    </a:cubicBezTo>
                    <a:cubicBezTo>
                      <a:pt x="2404" y="6330"/>
                      <a:pt x="2404" y="6329"/>
                      <a:pt x="2404" y="6329"/>
                    </a:cubicBezTo>
                    <a:lnTo>
                      <a:pt x="5015" y="4594"/>
                    </a:lnTo>
                    <a:cubicBezTo>
                      <a:pt x="5094" y="4531"/>
                      <a:pt x="5110" y="4403"/>
                      <a:pt x="5046" y="4308"/>
                    </a:cubicBezTo>
                    <a:cubicBezTo>
                      <a:pt x="4537" y="3607"/>
                      <a:pt x="2372" y="758"/>
                      <a:pt x="637" y="26"/>
                    </a:cubicBezTo>
                    <a:cubicBezTo>
                      <a:pt x="607" y="9"/>
                      <a:pt x="575" y="1"/>
                      <a:pt x="5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47"/>
              <p:cNvSpPr/>
              <p:nvPr/>
            </p:nvSpPr>
            <p:spPr>
              <a:xfrm>
                <a:off x="2863875" y="4339050"/>
                <a:ext cx="11375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61" extrusionOk="0">
                    <a:moveTo>
                      <a:pt x="231" y="0"/>
                    </a:moveTo>
                    <a:cubicBezTo>
                      <a:pt x="169" y="0"/>
                      <a:pt x="106" y="36"/>
                      <a:pt x="73" y="102"/>
                    </a:cubicBezTo>
                    <a:cubicBezTo>
                      <a:pt x="0" y="218"/>
                      <a:pt x="100" y="361"/>
                      <a:pt x="239" y="361"/>
                    </a:cubicBezTo>
                    <a:cubicBezTo>
                      <a:pt x="252" y="361"/>
                      <a:pt x="266" y="359"/>
                      <a:pt x="280" y="357"/>
                    </a:cubicBezTo>
                    <a:cubicBezTo>
                      <a:pt x="423" y="309"/>
                      <a:pt x="455" y="102"/>
                      <a:pt x="312" y="22"/>
                    </a:cubicBezTo>
                    <a:cubicBezTo>
                      <a:pt x="287" y="7"/>
                      <a:pt x="259" y="0"/>
                      <a:pt x="231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47"/>
              <p:cNvSpPr/>
              <p:nvPr/>
            </p:nvSpPr>
            <p:spPr>
              <a:xfrm>
                <a:off x="2843225" y="4344825"/>
                <a:ext cx="1192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62" extrusionOk="0">
                    <a:moveTo>
                      <a:pt x="235" y="1"/>
                    </a:moveTo>
                    <a:cubicBezTo>
                      <a:pt x="178" y="1"/>
                      <a:pt x="122" y="28"/>
                      <a:pt x="87" y="94"/>
                    </a:cubicBezTo>
                    <a:cubicBezTo>
                      <a:pt x="0" y="235"/>
                      <a:pt x="121" y="362"/>
                      <a:pt x="242" y="362"/>
                    </a:cubicBezTo>
                    <a:cubicBezTo>
                      <a:pt x="298" y="362"/>
                      <a:pt x="354" y="334"/>
                      <a:pt x="390" y="269"/>
                    </a:cubicBezTo>
                    <a:cubicBezTo>
                      <a:pt x="477" y="127"/>
                      <a:pt x="356" y="1"/>
                      <a:pt x="235" y="1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47"/>
              <p:cNvSpPr/>
              <p:nvPr/>
            </p:nvSpPr>
            <p:spPr>
              <a:xfrm>
                <a:off x="2854725" y="4356150"/>
                <a:ext cx="10975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346" extrusionOk="0">
                    <a:moveTo>
                      <a:pt x="218" y="0"/>
                    </a:moveTo>
                    <a:cubicBezTo>
                      <a:pt x="153" y="0"/>
                      <a:pt x="94" y="32"/>
                      <a:pt x="73" y="86"/>
                    </a:cubicBezTo>
                    <a:cubicBezTo>
                      <a:pt x="0" y="203"/>
                      <a:pt x="100" y="345"/>
                      <a:pt x="227" y="345"/>
                    </a:cubicBezTo>
                    <a:cubicBezTo>
                      <a:pt x="239" y="345"/>
                      <a:pt x="251" y="344"/>
                      <a:pt x="264" y="341"/>
                    </a:cubicBezTo>
                    <a:cubicBezTo>
                      <a:pt x="423" y="293"/>
                      <a:pt x="439" y="86"/>
                      <a:pt x="312" y="23"/>
                    </a:cubicBezTo>
                    <a:cubicBezTo>
                      <a:pt x="281" y="7"/>
                      <a:pt x="249" y="0"/>
                      <a:pt x="218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47"/>
              <p:cNvSpPr/>
              <p:nvPr/>
            </p:nvSpPr>
            <p:spPr>
              <a:xfrm>
                <a:off x="3010325" y="4318725"/>
                <a:ext cx="121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362" extrusionOk="0">
                    <a:moveTo>
                      <a:pt x="236" y="0"/>
                    </a:moveTo>
                    <a:cubicBezTo>
                      <a:pt x="179" y="0"/>
                      <a:pt x="126" y="25"/>
                      <a:pt x="88" y="71"/>
                    </a:cubicBezTo>
                    <a:cubicBezTo>
                      <a:pt x="0" y="189"/>
                      <a:pt x="89" y="361"/>
                      <a:pt x="229" y="361"/>
                    </a:cubicBezTo>
                    <a:cubicBezTo>
                      <a:pt x="240" y="361"/>
                      <a:pt x="252" y="360"/>
                      <a:pt x="264" y="358"/>
                    </a:cubicBezTo>
                    <a:cubicBezTo>
                      <a:pt x="423" y="342"/>
                      <a:pt x="486" y="135"/>
                      <a:pt x="359" y="39"/>
                    </a:cubicBezTo>
                    <a:cubicBezTo>
                      <a:pt x="319" y="13"/>
                      <a:pt x="277" y="0"/>
                      <a:pt x="236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47"/>
              <p:cNvSpPr/>
              <p:nvPr/>
            </p:nvSpPr>
            <p:spPr>
              <a:xfrm>
                <a:off x="3031425" y="4315550"/>
                <a:ext cx="136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381" extrusionOk="0">
                    <a:moveTo>
                      <a:pt x="274" y="0"/>
                    </a:moveTo>
                    <a:cubicBezTo>
                      <a:pt x="114" y="0"/>
                      <a:pt x="0" y="213"/>
                      <a:pt x="168" y="341"/>
                    </a:cubicBezTo>
                    <a:cubicBezTo>
                      <a:pt x="204" y="369"/>
                      <a:pt x="241" y="380"/>
                      <a:pt x="277" y="380"/>
                    </a:cubicBezTo>
                    <a:cubicBezTo>
                      <a:pt x="428" y="380"/>
                      <a:pt x="545" y="168"/>
                      <a:pt x="390" y="39"/>
                    </a:cubicBezTo>
                    <a:cubicBezTo>
                      <a:pt x="351" y="12"/>
                      <a:pt x="311" y="0"/>
                      <a:pt x="274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47"/>
              <p:cNvSpPr/>
              <p:nvPr/>
            </p:nvSpPr>
            <p:spPr>
              <a:xfrm>
                <a:off x="3026250" y="4331050"/>
                <a:ext cx="121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362" extrusionOk="0">
                    <a:moveTo>
                      <a:pt x="243" y="1"/>
                    </a:moveTo>
                    <a:cubicBezTo>
                      <a:pt x="187" y="1"/>
                      <a:pt x="132" y="25"/>
                      <a:pt x="104" y="72"/>
                    </a:cubicBezTo>
                    <a:cubicBezTo>
                      <a:pt x="1" y="189"/>
                      <a:pt x="89" y="362"/>
                      <a:pt x="228" y="362"/>
                    </a:cubicBezTo>
                    <a:cubicBezTo>
                      <a:pt x="240" y="362"/>
                      <a:pt x="251" y="361"/>
                      <a:pt x="263" y="358"/>
                    </a:cubicBezTo>
                    <a:cubicBezTo>
                      <a:pt x="438" y="342"/>
                      <a:pt x="486" y="135"/>
                      <a:pt x="359" y="40"/>
                    </a:cubicBezTo>
                    <a:cubicBezTo>
                      <a:pt x="326" y="13"/>
                      <a:pt x="284" y="1"/>
                      <a:pt x="243" y="1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47"/>
              <p:cNvSpPr/>
              <p:nvPr/>
            </p:nvSpPr>
            <p:spPr>
              <a:xfrm>
                <a:off x="2876425" y="4261050"/>
                <a:ext cx="105475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2379" extrusionOk="0">
                    <a:moveTo>
                      <a:pt x="2533" y="0"/>
                    </a:moveTo>
                    <a:cubicBezTo>
                      <a:pt x="1792" y="0"/>
                      <a:pt x="1068" y="180"/>
                      <a:pt x="430" y="611"/>
                    </a:cubicBezTo>
                    <a:cubicBezTo>
                      <a:pt x="224" y="755"/>
                      <a:pt x="1" y="962"/>
                      <a:pt x="64" y="1200"/>
                    </a:cubicBezTo>
                    <a:cubicBezTo>
                      <a:pt x="128" y="1312"/>
                      <a:pt x="224" y="1423"/>
                      <a:pt x="335" y="1471"/>
                    </a:cubicBezTo>
                    <a:cubicBezTo>
                      <a:pt x="924" y="1837"/>
                      <a:pt x="1545" y="2124"/>
                      <a:pt x="2181" y="2346"/>
                    </a:cubicBezTo>
                    <a:cubicBezTo>
                      <a:pt x="2231" y="2368"/>
                      <a:pt x="2283" y="2379"/>
                      <a:pt x="2336" y="2379"/>
                    </a:cubicBezTo>
                    <a:cubicBezTo>
                      <a:pt x="2435" y="2379"/>
                      <a:pt x="2532" y="2340"/>
                      <a:pt x="2595" y="2267"/>
                    </a:cubicBezTo>
                    <a:cubicBezTo>
                      <a:pt x="3168" y="1821"/>
                      <a:pt x="3662" y="1328"/>
                      <a:pt x="4091" y="755"/>
                    </a:cubicBezTo>
                    <a:cubicBezTo>
                      <a:pt x="4155" y="691"/>
                      <a:pt x="4203" y="611"/>
                      <a:pt x="4219" y="516"/>
                    </a:cubicBezTo>
                    <a:cubicBezTo>
                      <a:pt x="4219" y="309"/>
                      <a:pt x="3964" y="198"/>
                      <a:pt x="3757" y="150"/>
                    </a:cubicBezTo>
                    <a:cubicBezTo>
                      <a:pt x="3351" y="54"/>
                      <a:pt x="2940" y="0"/>
                      <a:pt x="2533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47"/>
              <p:cNvSpPr/>
              <p:nvPr/>
            </p:nvSpPr>
            <p:spPr>
              <a:xfrm>
                <a:off x="2929350" y="4284275"/>
                <a:ext cx="15150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3010" extrusionOk="0">
                    <a:moveTo>
                      <a:pt x="64" y="1"/>
                    </a:moveTo>
                    <a:cubicBezTo>
                      <a:pt x="17" y="17"/>
                      <a:pt x="1" y="64"/>
                      <a:pt x="1" y="96"/>
                    </a:cubicBezTo>
                    <a:cubicBezTo>
                      <a:pt x="1" y="112"/>
                      <a:pt x="48" y="287"/>
                      <a:pt x="446" y="2945"/>
                    </a:cubicBezTo>
                    <a:cubicBezTo>
                      <a:pt x="462" y="2977"/>
                      <a:pt x="494" y="3009"/>
                      <a:pt x="526" y="3009"/>
                    </a:cubicBezTo>
                    <a:lnTo>
                      <a:pt x="542" y="3009"/>
                    </a:lnTo>
                    <a:cubicBezTo>
                      <a:pt x="574" y="3009"/>
                      <a:pt x="606" y="2961"/>
                      <a:pt x="606" y="2930"/>
                    </a:cubicBezTo>
                    <a:cubicBezTo>
                      <a:pt x="192" y="224"/>
                      <a:pt x="160" y="64"/>
                      <a:pt x="160" y="64"/>
                    </a:cubicBezTo>
                    <a:cubicBezTo>
                      <a:pt x="144" y="17"/>
                      <a:pt x="112" y="1"/>
                      <a:pt x="64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47"/>
              <p:cNvSpPr/>
              <p:nvPr/>
            </p:nvSpPr>
            <p:spPr>
              <a:xfrm>
                <a:off x="2892625" y="4340150"/>
                <a:ext cx="96850" cy="34875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1395" extrusionOk="0">
                    <a:moveTo>
                      <a:pt x="3747" y="0"/>
                    </a:moveTo>
                    <a:cubicBezTo>
                      <a:pt x="3702" y="0"/>
                      <a:pt x="3657" y="34"/>
                      <a:pt x="3666" y="90"/>
                    </a:cubicBezTo>
                    <a:cubicBezTo>
                      <a:pt x="3714" y="360"/>
                      <a:pt x="3619" y="631"/>
                      <a:pt x="3412" y="806"/>
                    </a:cubicBezTo>
                    <a:cubicBezTo>
                      <a:pt x="3279" y="890"/>
                      <a:pt x="3128" y="929"/>
                      <a:pt x="2973" y="929"/>
                    </a:cubicBezTo>
                    <a:cubicBezTo>
                      <a:pt x="2923" y="929"/>
                      <a:pt x="2873" y="925"/>
                      <a:pt x="2823" y="917"/>
                    </a:cubicBezTo>
                    <a:cubicBezTo>
                      <a:pt x="2536" y="901"/>
                      <a:pt x="2266" y="806"/>
                      <a:pt x="2043" y="631"/>
                    </a:cubicBezTo>
                    <a:cubicBezTo>
                      <a:pt x="2030" y="624"/>
                      <a:pt x="2014" y="620"/>
                      <a:pt x="1998" y="620"/>
                    </a:cubicBezTo>
                    <a:cubicBezTo>
                      <a:pt x="1977" y="620"/>
                      <a:pt x="1957" y="628"/>
                      <a:pt x="1947" y="647"/>
                    </a:cubicBezTo>
                    <a:cubicBezTo>
                      <a:pt x="1629" y="1045"/>
                      <a:pt x="1311" y="1252"/>
                      <a:pt x="976" y="1252"/>
                    </a:cubicBezTo>
                    <a:cubicBezTo>
                      <a:pt x="610" y="1252"/>
                      <a:pt x="292" y="1029"/>
                      <a:pt x="180" y="695"/>
                    </a:cubicBezTo>
                    <a:cubicBezTo>
                      <a:pt x="175" y="660"/>
                      <a:pt x="149" y="647"/>
                      <a:pt x="119" y="647"/>
                    </a:cubicBezTo>
                    <a:cubicBezTo>
                      <a:pt x="66" y="647"/>
                      <a:pt x="1" y="691"/>
                      <a:pt x="21" y="742"/>
                    </a:cubicBezTo>
                    <a:cubicBezTo>
                      <a:pt x="164" y="1140"/>
                      <a:pt x="531" y="1395"/>
                      <a:pt x="944" y="1395"/>
                    </a:cubicBezTo>
                    <a:lnTo>
                      <a:pt x="960" y="1395"/>
                    </a:lnTo>
                    <a:cubicBezTo>
                      <a:pt x="1342" y="1379"/>
                      <a:pt x="1677" y="1188"/>
                      <a:pt x="2011" y="806"/>
                    </a:cubicBezTo>
                    <a:cubicBezTo>
                      <a:pt x="2250" y="965"/>
                      <a:pt x="2520" y="1061"/>
                      <a:pt x="2807" y="1077"/>
                    </a:cubicBezTo>
                    <a:cubicBezTo>
                      <a:pt x="2854" y="1083"/>
                      <a:pt x="2900" y="1086"/>
                      <a:pt x="2947" y="1086"/>
                    </a:cubicBezTo>
                    <a:cubicBezTo>
                      <a:pt x="3138" y="1086"/>
                      <a:pt x="3325" y="1033"/>
                      <a:pt x="3491" y="917"/>
                    </a:cubicBezTo>
                    <a:cubicBezTo>
                      <a:pt x="3746" y="710"/>
                      <a:pt x="3873" y="392"/>
                      <a:pt x="3825" y="58"/>
                    </a:cubicBezTo>
                    <a:cubicBezTo>
                      <a:pt x="3812" y="18"/>
                      <a:pt x="3779" y="0"/>
                      <a:pt x="3747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47"/>
              <p:cNvSpPr/>
              <p:nvPr/>
            </p:nvSpPr>
            <p:spPr>
              <a:xfrm>
                <a:off x="2697750" y="4289850"/>
                <a:ext cx="117025" cy="100675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4027" extrusionOk="0">
                    <a:moveTo>
                      <a:pt x="2006" y="1"/>
                    </a:moveTo>
                    <a:cubicBezTo>
                      <a:pt x="892" y="1"/>
                      <a:pt x="1" y="908"/>
                      <a:pt x="1" y="2006"/>
                    </a:cubicBezTo>
                    <a:cubicBezTo>
                      <a:pt x="1" y="3224"/>
                      <a:pt x="987" y="4027"/>
                      <a:pt x="2018" y="4027"/>
                    </a:cubicBezTo>
                    <a:cubicBezTo>
                      <a:pt x="2510" y="4027"/>
                      <a:pt x="3012" y="3844"/>
                      <a:pt x="3423" y="3439"/>
                    </a:cubicBezTo>
                    <a:cubicBezTo>
                      <a:pt x="4680" y="2165"/>
                      <a:pt x="3789" y="1"/>
                      <a:pt x="20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47"/>
              <p:cNvSpPr/>
              <p:nvPr/>
            </p:nvSpPr>
            <p:spPr>
              <a:xfrm>
                <a:off x="3058675" y="4226975"/>
                <a:ext cx="117425" cy="100675"/>
              </a:xfrm>
              <a:custGeom>
                <a:avLst/>
                <a:gdLst/>
                <a:ahLst/>
                <a:cxnLst/>
                <a:rect l="l" t="t" r="r" b="b"/>
                <a:pathLst>
                  <a:path w="4697" h="4027" extrusionOk="0">
                    <a:moveTo>
                      <a:pt x="2006" y="1"/>
                    </a:moveTo>
                    <a:cubicBezTo>
                      <a:pt x="908" y="1"/>
                      <a:pt x="1" y="908"/>
                      <a:pt x="1" y="2006"/>
                    </a:cubicBezTo>
                    <a:cubicBezTo>
                      <a:pt x="1" y="3225"/>
                      <a:pt x="994" y="4027"/>
                      <a:pt x="2026" y="4027"/>
                    </a:cubicBezTo>
                    <a:cubicBezTo>
                      <a:pt x="2517" y="4027"/>
                      <a:pt x="3017" y="3845"/>
                      <a:pt x="3423" y="3439"/>
                    </a:cubicBezTo>
                    <a:cubicBezTo>
                      <a:pt x="4697" y="2165"/>
                      <a:pt x="3805" y="1"/>
                      <a:pt x="20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47"/>
              <p:cNvSpPr/>
              <p:nvPr/>
            </p:nvSpPr>
            <p:spPr>
              <a:xfrm>
                <a:off x="3007750" y="4189575"/>
                <a:ext cx="57325" cy="48725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1949" extrusionOk="0">
                    <a:moveTo>
                      <a:pt x="987" y="0"/>
                    </a:moveTo>
                    <a:cubicBezTo>
                      <a:pt x="446" y="0"/>
                      <a:pt x="0" y="430"/>
                      <a:pt x="0" y="971"/>
                    </a:cubicBezTo>
                    <a:cubicBezTo>
                      <a:pt x="0" y="1561"/>
                      <a:pt x="485" y="1949"/>
                      <a:pt x="986" y="1949"/>
                    </a:cubicBezTo>
                    <a:cubicBezTo>
                      <a:pt x="1228" y="1949"/>
                      <a:pt x="1475" y="1858"/>
                      <a:pt x="1672" y="1656"/>
                    </a:cubicBezTo>
                    <a:cubicBezTo>
                      <a:pt x="2293" y="1051"/>
                      <a:pt x="1863" y="0"/>
                      <a:pt x="98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7"/>
              <p:cNvSpPr/>
              <p:nvPr/>
            </p:nvSpPr>
            <p:spPr>
              <a:xfrm>
                <a:off x="2773375" y="4226975"/>
                <a:ext cx="57325" cy="49150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1966" extrusionOk="0">
                    <a:moveTo>
                      <a:pt x="987" y="1"/>
                    </a:moveTo>
                    <a:cubicBezTo>
                      <a:pt x="446" y="1"/>
                      <a:pt x="0" y="446"/>
                      <a:pt x="0" y="988"/>
                    </a:cubicBezTo>
                    <a:cubicBezTo>
                      <a:pt x="0" y="1578"/>
                      <a:pt x="477" y="1965"/>
                      <a:pt x="978" y="1965"/>
                    </a:cubicBezTo>
                    <a:cubicBezTo>
                      <a:pt x="1221" y="1965"/>
                      <a:pt x="1469" y="1874"/>
                      <a:pt x="1671" y="1672"/>
                    </a:cubicBezTo>
                    <a:cubicBezTo>
                      <a:pt x="2292" y="1067"/>
                      <a:pt x="1862" y="1"/>
                      <a:pt x="98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7"/>
              <p:cNvSpPr/>
              <p:nvPr/>
            </p:nvSpPr>
            <p:spPr>
              <a:xfrm>
                <a:off x="3336450" y="3869925"/>
                <a:ext cx="69300" cy="59875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2395" extrusionOk="0">
                    <a:moveTo>
                      <a:pt x="1363" y="1"/>
                    </a:moveTo>
                    <a:cubicBezTo>
                      <a:pt x="935" y="1"/>
                      <a:pt x="505" y="221"/>
                      <a:pt x="287" y="673"/>
                    </a:cubicBezTo>
                    <a:cubicBezTo>
                      <a:pt x="0" y="1262"/>
                      <a:pt x="239" y="1979"/>
                      <a:pt x="844" y="2265"/>
                    </a:cubicBezTo>
                    <a:cubicBezTo>
                      <a:pt x="1022" y="2354"/>
                      <a:pt x="1203" y="2395"/>
                      <a:pt x="1378" y="2395"/>
                    </a:cubicBezTo>
                    <a:cubicBezTo>
                      <a:pt x="2138" y="2395"/>
                      <a:pt x="2771" y="1629"/>
                      <a:pt x="2499" y="801"/>
                    </a:cubicBezTo>
                    <a:cubicBezTo>
                      <a:pt x="2315" y="273"/>
                      <a:pt x="1840" y="1"/>
                      <a:pt x="13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9" name="Google Shape;869;p47"/>
            <p:cNvGrpSpPr/>
            <p:nvPr/>
          </p:nvGrpSpPr>
          <p:grpSpPr>
            <a:xfrm flipH="1">
              <a:off x="996413" y="3221026"/>
              <a:ext cx="350802" cy="345906"/>
              <a:chOff x="2995400" y="4463525"/>
              <a:chExt cx="182700" cy="180150"/>
            </a:xfrm>
          </p:grpSpPr>
          <p:sp>
            <p:nvSpPr>
              <p:cNvPr id="870" name="Google Shape;870;p47"/>
              <p:cNvSpPr/>
              <p:nvPr/>
            </p:nvSpPr>
            <p:spPr>
              <a:xfrm>
                <a:off x="2995400" y="4463550"/>
                <a:ext cx="182700" cy="180125"/>
              </a:xfrm>
              <a:custGeom>
                <a:avLst/>
                <a:gdLst/>
                <a:ahLst/>
                <a:cxnLst/>
                <a:rect l="l" t="t" r="r" b="b"/>
                <a:pathLst>
                  <a:path w="7308" h="7205" extrusionOk="0">
                    <a:moveTo>
                      <a:pt x="3618" y="1"/>
                    </a:moveTo>
                    <a:cubicBezTo>
                      <a:pt x="1761" y="1"/>
                      <a:pt x="186" y="1440"/>
                      <a:pt x="33" y="3319"/>
                    </a:cubicBezTo>
                    <a:cubicBezTo>
                      <a:pt x="33" y="3399"/>
                      <a:pt x="17" y="3494"/>
                      <a:pt x="17" y="3574"/>
                    </a:cubicBezTo>
                    <a:cubicBezTo>
                      <a:pt x="1" y="5548"/>
                      <a:pt x="1577" y="7155"/>
                      <a:pt x="3535" y="7203"/>
                    </a:cubicBezTo>
                    <a:cubicBezTo>
                      <a:pt x="3564" y="7204"/>
                      <a:pt x="3594" y="7204"/>
                      <a:pt x="3624" y="7204"/>
                    </a:cubicBezTo>
                    <a:cubicBezTo>
                      <a:pt x="5542" y="7204"/>
                      <a:pt x="7133" y="5693"/>
                      <a:pt x="7228" y="3765"/>
                    </a:cubicBezTo>
                    <a:cubicBezTo>
                      <a:pt x="7307" y="1807"/>
                      <a:pt x="5811" y="136"/>
                      <a:pt x="3853" y="8"/>
                    </a:cubicBezTo>
                    <a:cubicBezTo>
                      <a:pt x="3774" y="3"/>
                      <a:pt x="3696" y="1"/>
                      <a:pt x="3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47"/>
              <p:cNvSpPr/>
              <p:nvPr/>
            </p:nvSpPr>
            <p:spPr>
              <a:xfrm>
                <a:off x="2996200" y="4463525"/>
                <a:ext cx="132150" cy="94000"/>
              </a:xfrm>
              <a:custGeom>
                <a:avLst/>
                <a:gdLst/>
                <a:ahLst/>
                <a:cxnLst/>
                <a:rect l="l" t="t" r="r" b="b"/>
                <a:pathLst>
                  <a:path w="5286" h="3760" extrusionOk="0">
                    <a:moveTo>
                      <a:pt x="3584" y="0"/>
                    </a:moveTo>
                    <a:cubicBezTo>
                      <a:pt x="1805" y="0"/>
                      <a:pt x="158" y="1354"/>
                      <a:pt x="1" y="3320"/>
                    </a:cubicBezTo>
                    <a:cubicBezTo>
                      <a:pt x="552" y="3621"/>
                      <a:pt x="1135" y="3759"/>
                      <a:pt x="1705" y="3759"/>
                    </a:cubicBezTo>
                    <a:cubicBezTo>
                      <a:pt x="3488" y="3759"/>
                      <a:pt x="5141" y="2405"/>
                      <a:pt x="5285" y="439"/>
                    </a:cubicBezTo>
                    <a:cubicBezTo>
                      <a:pt x="4734" y="139"/>
                      <a:pt x="4152" y="0"/>
                      <a:pt x="35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47"/>
              <p:cNvSpPr/>
              <p:nvPr/>
            </p:nvSpPr>
            <p:spPr>
              <a:xfrm>
                <a:off x="3055100" y="4569825"/>
                <a:ext cx="117025" cy="72750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2910" extrusionOk="0">
                    <a:moveTo>
                      <a:pt x="3463" y="0"/>
                    </a:moveTo>
                    <a:cubicBezTo>
                      <a:pt x="1880" y="0"/>
                      <a:pt x="419" y="1061"/>
                      <a:pt x="1" y="2697"/>
                    </a:cubicBezTo>
                    <a:cubicBezTo>
                      <a:pt x="398" y="2842"/>
                      <a:pt x="805" y="2910"/>
                      <a:pt x="1204" y="2910"/>
                    </a:cubicBezTo>
                    <a:cubicBezTo>
                      <a:pt x="2786" y="2910"/>
                      <a:pt x="4261" y="1841"/>
                      <a:pt x="4680" y="214"/>
                    </a:cubicBezTo>
                    <a:cubicBezTo>
                      <a:pt x="4277" y="69"/>
                      <a:pt x="3866" y="0"/>
                      <a:pt x="34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47"/>
              <p:cNvSpPr/>
              <p:nvPr/>
            </p:nvSpPr>
            <p:spPr>
              <a:xfrm>
                <a:off x="3049125" y="4473300"/>
                <a:ext cx="67675" cy="163575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6543" fill="none" extrusionOk="0">
                    <a:moveTo>
                      <a:pt x="1" y="0"/>
                    </a:moveTo>
                    <a:cubicBezTo>
                      <a:pt x="733" y="2245"/>
                      <a:pt x="1640" y="4426"/>
                      <a:pt x="2707" y="654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159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47"/>
              <p:cNvSpPr/>
              <p:nvPr/>
            </p:nvSpPr>
            <p:spPr>
              <a:xfrm>
                <a:off x="3005750" y="4518675"/>
                <a:ext cx="162400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6496" h="3009" fill="none" extrusionOk="0">
                    <a:moveTo>
                      <a:pt x="6495" y="0"/>
                    </a:moveTo>
                    <a:cubicBezTo>
                      <a:pt x="6495" y="0"/>
                      <a:pt x="4744" y="1560"/>
                      <a:pt x="1" y="300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159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4286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2" descr="一張含有 文字, 電子產品, 螢幕擷取畫面, 陳列 的圖片&#10;&#10;自動產生的描述">
            <a:extLst>
              <a:ext uri="{FF2B5EF4-FFF2-40B4-BE49-F238E27FC236}">
                <a16:creationId xmlns:a16="http://schemas.microsoft.com/office/drawing/2014/main" id="{2A9D6B56-E6F2-F357-9169-855A731E7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6" y="992053"/>
            <a:ext cx="1813630" cy="3650244"/>
          </a:xfrm>
          <a:prstGeom prst="rect">
            <a:avLst/>
          </a:prstGeom>
        </p:spPr>
      </p:pic>
      <p:sp>
        <p:nvSpPr>
          <p:cNvPr id="6" name="標題 5">
            <a:extLst>
              <a:ext uri="{FF2B5EF4-FFF2-40B4-BE49-F238E27FC236}">
                <a16:creationId xmlns:a16="http://schemas.microsoft.com/office/drawing/2014/main" id="{F0166C01-045E-132C-B3D1-24DEF630E2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2011" y="509551"/>
            <a:ext cx="4197147" cy="385800"/>
          </a:xfrm>
        </p:spPr>
        <p:txBody>
          <a:bodyPr/>
          <a:lstStyle/>
          <a:p>
            <a:r>
              <a:rPr lang="zh-TW" altLang="en-US"/>
              <a:t>新增                                    修改/刪除</a:t>
            </a:r>
          </a:p>
        </p:txBody>
      </p:sp>
      <p:pic>
        <p:nvPicPr>
          <p:cNvPr id="7" name="圖片 7" descr="一張含有 文字, 螢幕, 螢幕擷取畫面, 電子產品 的圖片&#10;&#10;自動產生的描述">
            <a:extLst>
              <a:ext uri="{FF2B5EF4-FFF2-40B4-BE49-F238E27FC236}">
                <a16:creationId xmlns:a16="http://schemas.microsoft.com/office/drawing/2014/main" id="{DC455427-CED2-AF00-C502-12C598C2B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311" y="989246"/>
            <a:ext cx="1809377" cy="3645074"/>
          </a:xfrm>
          <a:prstGeom prst="rect">
            <a:avLst/>
          </a:prstGeom>
        </p:spPr>
      </p:pic>
      <p:pic>
        <p:nvPicPr>
          <p:cNvPr id="8" name="圖片 8" descr="一張含有 文字, 螢幕, 電子產品, 螢幕擷取畫面 的圖片&#10;&#10;自動產生的描述">
            <a:extLst>
              <a:ext uri="{FF2B5EF4-FFF2-40B4-BE49-F238E27FC236}">
                <a16:creationId xmlns:a16="http://schemas.microsoft.com/office/drawing/2014/main" id="{5BD5F263-5E20-266C-537A-FBFF3F319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7175" y="991905"/>
            <a:ext cx="1810276" cy="365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59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47"/>
          <p:cNvSpPr txBox="1">
            <a:spLocks noGrp="1"/>
          </p:cNvSpPr>
          <p:nvPr>
            <p:ph type="title"/>
          </p:nvPr>
        </p:nvSpPr>
        <p:spPr>
          <a:xfrm>
            <a:off x="3902200" y="1354700"/>
            <a:ext cx="4526700" cy="16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">
                <a:solidFill>
                  <a:srgbClr val="F15A24"/>
                </a:solidFill>
              </a:rPr>
              <a:t>代辦事項</a:t>
            </a:r>
            <a:endParaRPr lang="en">
              <a:solidFill>
                <a:srgbClr val="F15A24"/>
              </a:solidFill>
            </a:endParaRPr>
          </a:p>
        </p:txBody>
      </p:sp>
      <p:sp>
        <p:nvSpPr>
          <p:cNvPr id="805" name="Google Shape;805;p47"/>
          <p:cNvSpPr txBox="1">
            <a:spLocks noGrp="1"/>
          </p:cNvSpPr>
          <p:nvPr>
            <p:ph type="title" idx="2"/>
          </p:nvPr>
        </p:nvSpPr>
        <p:spPr>
          <a:xfrm>
            <a:off x="777680" y="1587329"/>
            <a:ext cx="2155800" cy="16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grpSp>
        <p:nvGrpSpPr>
          <p:cNvPr id="807" name="Google Shape;807;p47"/>
          <p:cNvGrpSpPr/>
          <p:nvPr/>
        </p:nvGrpSpPr>
        <p:grpSpPr>
          <a:xfrm flipH="1">
            <a:off x="715038" y="2645554"/>
            <a:ext cx="3287990" cy="1876635"/>
            <a:chOff x="996413" y="2676629"/>
            <a:chExt cx="3287990" cy="1876635"/>
          </a:xfrm>
        </p:grpSpPr>
        <p:sp>
          <p:nvSpPr>
            <p:cNvPr id="808" name="Google Shape;808;p47"/>
            <p:cNvSpPr/>
            <p:nvPr/>
          </p:nvSpPr>
          <p:spPr>
            <a:xfrm flipH="1">
              <a:off x="1392402" y="2676629"/>
              <a:ext cx="2681180" cy="1741627"/>
            </a:xfrm>
            <a:custGeom>
              <a:avLst/>
              <a:gdLst/>
              <a:ahLst/>
              <a:cxnLst/>
              <a:rect l="l" t="t" r="r" b="b"/>
              <a:pathLst>
                <a:path w="55855" h="36282" extrusionOk="0">
                  <a:moveTo>
                    <a:pt x="19652" y="1"/>
                  </a:moveTo>
                  <a:cubicBezTo>
                    <a:pt x="17688" y="1"/>
                    <a:pt x="15694" y="544"/>
                    <a:pt x="14135" y="1794"/>
                  </a:cubicBezTo>
                  <a:cubicBezTo>
                    <a:pt x="13148" y="2590"/>
                    <a:pt x="12384" y="3641"/>
                    <a:pt x="11525" y="4564"/>
                  </a:cubicBezTo>
                  <a:cubicBezTo>
                    <a:pt x="10283" y="5917"/>
                    <a:pt x="8851" y="7063"/>
                    <a:pt x="7259" y="7970"/>
                  </a:cubicBezTo>
                  <a:cubicBezTo>
                    <a:pt x="5715" y="8846"/>
                    <a:pt x="3996" y="9514"/>
                    <a:pt x="2706" y="10788"/>
                  </a:cubicBezTo>
                  <a:cubicBezTo>
                    <a:pt x="144" y="13319"/>
                    <a:pt x="0" y="17600"/>
                    <a:pt x="924" y="21182"/>
                  </a:cubicBezTo>
                  <a:cubicBezTo>
                    <a:pt x="2308" y="26594"/>
                    <a:pt x="5954" y="31560"/>
                    <a:pt x="10968" y="33486"/>
                  </a:cubicBezTo>
                  <a:cubicBezTo>
                    <a:pt x="13704" y="34537"/>
                    <a:pt x="16653" y="34657"/>
                    <a:pt x="19588" y="34657"/>
                  </a:cubicBezTo>
                  <a:cubicBezTo>
                    <a:pt x="20255" y="34657"/>
                    <a:pt x="20921" y="34651"/>
                    <a:pt x="21584" y="34648"/>
                  </a:cubicBezTo>
                  <a:cubicBezTo>
                    <a:pt x="21708" y="34648"/>
                    <a:pt x="21832" y="34647"/>
                    <a:pt x="21956" y="34647"/>
                  </a:cubicBezTo>
                  <a:cubicBezTo>
                    <a:pt x="29266" y="34647"/>
                    <a:pt x="36590" y="35110"/>
                    <a:pt x="43853" y="36064"/>
                  </a:cubicBezTo>
                  <a:cubicBezTo>
                    <a:pt x="44885" y="36198"/>
                    <a:pt x="45863" y="36281"/>
                    <a:pt x="46785" y="36281"/>
                  </a:cubicBezTo>
                  <a:cubicBezTo>
                    <a:pt x="50159" y="36281"/>
                    <a:pt x="52780" y="35165"/>
                    <a:pt x="54518" y="31289"/>
                  </a:cubicBezTo>
                  <a:cubicBezTo>
                    <a:pt x="55250" y="29698"/>
                    <a:pt x="55855" y="27931"/>
                    <a:pt x="55536" y="26196"/>
                  </a:cubicBezTo>
                  <a:cubicBezTo>
                    <a:pt x="55266" y="24652"/>
                    <a:pt x="54279" y="23378"/>
                    <a:pt x="53626" y="21962"/>
                  </a:cubicBezTo>
                  <a:cubicBezTo>
                    <a:pt x="52321" y="19176"/>
                    <a:pt x="52241" y="15961"/>
                    <a:pt x="51302" y="13016"/>
                  </a:cubicBezTo>
                  <a:cubicBezTo>
                    <a:pt x="49404" y="7183"/>
                    <a:pt x="43720" y="2984"/>
                    <a:pt x="37864" y="2984"/>
                  </a:cubicBezTo>
                  <a:cubicBezTo>
                    <a:pt x="37632" y="2984"/>
                    <a:pt x="37400" y="2991"/>
                    <a:pt x="37168" y="3004"/>
                  </a:cubicBezTo>
                  <a:cubicBezTo>
                    <a:pt x="35663" y="3097"/>
                    <a:pt x="34159" y="3447"/>
                    <a:pt x="32654" y="3447"/>
                  </a:cubicBezTo>
                  <a:cubicBezTo>
                    <a:pt x="32360" y="3447"/>
                    <a:pt x="32066" y="3433"/>
                    <a:pt x="31772" y="3402"/>
                  </a:cubicBezTo>
                  <a:cubicBezTo>
                    <a:pt x="29862" y="3227"/>
                    <a:pt x="28095" y="2352"/>
                    <a:pt x="26312" y="1603"/>
                  </a:cubicBezTo>
                  <a:cubicBezTo>
                    <a:pt x="24338" y="776"/>
                    <a:pt x="22269" y="107"/>
                    <a:pt x="20136" y="12"/>
                  </a:cubicBezTo>
                  <a:cubicBezTo>
                    <a:pt x="19975" y="4"/>
                    <a:pt x="19814" y="1"/>
                    <a:pt x="196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7"/>
            <p:cNvSpPr/>
            <p:nvPr/>
          </p:nvSpPr>
          <p:spPr>
            <a:xfrm flipH="1">
              <a:off x="1374840" y="4206734"/>
              <a:ext cx="2827107" cy="346530"/>
            </a:xfrm>
            <a:custGeom>
              <a:avLst/>
              <a:gdLst/>
              <a:ahLst/>
              <a:cxnLst/>
              <a:rect l="l" t="t" r="r" b="b"/>
              <a:pathLst>
                <a:path w="58895" h="7219" extrusionOk="0">
                  <a:moveTo>
                    <a:pt x="34340" y="0"/>
                  </a:moveTo>
                  <a:cubicBezTo>
                    <a:pt x="32723" y="0"/>
                    <a:pt x="31062" y="17"/>
                    <a:pt x="29368" y="52"/>
                  </a:cubicBezTo>
                  <a:cubicBezTo>
                    <a:pt x="13132" y="386"/>
                    <a:pt x="0" y="2249"/>
                    <a:pt x="32" y="4206"/>
                  </a:cubicBezTo>
                  <a:cubicBezTo>
                    <a:pt x="75" y="5974"/>
                    <a:pt x="10667" y="7219"/>
                    <a:pt x="24544" y="7219"/>
                  </a:cubicBezTo>
                  <a:cubicBezTo>
                    <a:pt x="26159" y="7219"/>
                    <a:pt x="27819" y="7202"/>
                    <a:pt x="29511" y="7167"/>
                  </a:cubicBezTo>
                  <a:cubicBezTo>
                    <a:pt x="45763" y="6833"/>
                    <a:pt x="58895" y="4986"/>
                    <a:pt x="58847" y="3013"/>
                  </a:cubicBezTo>
                  <a:cubicBezTo>
                    <a:pt x="58819" y="1245"/>
                    <a:pt x="48228" y="0"/>
                    <a:pt x="3434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7"/>
            <p:cNvSpPr/>
            <p:nvPr/>
          </p:nvSpPr>
          <p:spPr>
            <a:xfrm flipH="1">
              <a:off x="3660945" y="4209951"/>
              <a:ext cx="254461" cy="5424"/>
            </a:xfrm>
            <a:custGeom>
              <a:avLst/>
              <a:gdLst/>
              <a:ahLst/>
              <a:cxnLst/>
              <a:rect l="l" t="t" r="r" b="b"/>
              <a:pathLst>
                <a:path w="5301" h="113" extrusionOk="0">
                  <a:moveTo>
                    <a:pt x="64" y="1"/>
                  </a:moveTo>
                  <a:cubicBezTo>
                    <a:pt x="32" y="1"/>
                    <a:pt x="16" y="33"/>
                    <a:pt x="16" y="65"/>
                  </a:cubicBezTo>
                  <a:cubicBezTo>
                    <a:pt x="0" y="96"/>
                    <a:pt x="32" y="112"/>
                    <a:pt x="64" y="112"/>
                  </a:cubicBezTo>
                  <a:lnTo>
                    <a:pt x="5237" y="112"/>
                  </a:lnTo>
                  <a:cubicBezTo>
                    <a:pt x="5269" y="112"/>
                    <a:pt x="5301" y="96"/>
                    <a:pt x="5301" y="65"/>
                  </a:cubicBezTo>
                  <a:cubicBezTo>
                    <a:pt x="5285" y="33"/>
                    <a:pt x="5269" y="1"/>
                    <a:pt x="5237" y="1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7"/>
            <p:cNvSpPr/>
            <p:nvPr/>
          </p:nvSpPr>
          <p:spPr>
            <a:xfrm flipH="1">
              <a:off x="3761035" y="4279510"/>
              <a:ext cx="253693" cy="5376"/>
            </a:xfrm>
            <a:custGeom>
              <a:avLst/>
              <a:gdLst/>
              <a:ahLst/>
              <a:cxnLst/>
              <a:rect l="l" t="t" r="r" b="b"/>
              <a:pathLst>
                <a:path w="5285" h="112" extrusionOk="0">
                  <a:moveTo>
                    <a:pt x="64" y="0"/>
                  </a:moveTo>
                  <a:cubicBezTo>
                    <a:pt x="32" y="0"/>
                    <a:pt x="0" y="16"/>
                    <a:pt x="0" y="48"/>
                  </a:cubicBezTo>
                  <a:cubicBezTo>
                    <a:pt x="0" y="80"/>
                    <a:pt x="32" y="112"/>
                    <a:pt x="64" y="112"/>
                  </a:cubicBezTo>
                  <a:lnTo>
                    <a:pt x="5237" y="112"/>
                  </a:lnTo>
                  <a:cubicBezTo>
                    <a:pt x="5269" y="112"/>
                    <a:pt x="5285" y="80"/>
                    <a:pt x="5285" y="48"/>
                  </a:cubicBezTo>
                  <a:cubicBezTo>
                    <a:pt x="5285" y="16"/>
                    <a:pt x="5269" y="0"/>
                    <a:pt x="5237" y="0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7"/>
            <p:cNvSpPr/>
            <p:nvPr/>
          </p:nvSpPr>
          <p:spPr>
            <a:xfrm flipH="1">
              <a:off x="3819121" y="4318489"/>
              <a:ext cx="255229" cy="5376"/>
            </a:xfrm>
            <a:custGeom>
              <a:avLst/>
              <a:gdLst/>
              <a:ahLst/>
              <a:cxnLst/>
              <a:rect l="l" t="t" r="r" b="b"/>
              <a:pathLst>
                <a:path w="5317" h="112" extrusionOk="0">
                  <a:moveTo>
                    <a:pt x="80" y="0"/>
                  </a:moveTo>
                  <a:cubicBezTo>
                    <a:pt x="0" y="0"/>
                    <a:pt x="0" y="112"/>
                    <a:pt x="80" y="112"/>
                  </a:cubicBezTo>
                  <a:lnTo>
                    <a:pt x="5253" y="112"/>
                  </a:lnTo>
                  <a:cubicBezTo>
                    <a:pt x="5317" y="112"/>
                    <a:pt x="5317" y="0"/>
                    <a:pt x="5253" y="0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7"/>
            <p:cNvSpPr/>
            <p:nvPr/>
          </p:nvSpPr>
          <p:spPr>
            <a:xfrm flipH="1">
              <a:off x="3710582" y="4242066"/>
              <a:ext cx="253741" cy="5376"/>
            </a:xfrm>
            <a:custGeom>
              <a:avLst/>
              <a:gdLst/>
              <a:ahLst/>
              <a:cxnLst/>
              <a:rect l="l" t="t" r="r" b="b"/>
              <a:pathLst>
                <a:path w="5286" h="112" extrusionOk="0">
                  <a:moveTo>
                    <a:pt x="64" y="0"/>
                  </a:moveTo>
                  <a:cubicBezTo>
                    <a:pt x="32" y="0"/>
                    <a:pt x="1" y="32"/>
                    <a:pt x="1" y="64"/>
                  </a:cubicBezTo>
                  <a:cubicBezTo>
                    <a:pt x="1" y="96"/>
                    <a:pt x="32" y="112"/>
                    <a:pt x="64" y="112"/>
                  </a:cubicBezTo>
                  <a:lnTo>
                    <a:pt x="5237" y="112"/>
                  </a:lnTo>
                  <a:cubicBezTo>
                    <a:pt x="5253" y="112"/>
                    <a:pt x="5285" y="96"/>
                    <a:pt x="5285" y="64"/>
                  </a:cubicBezTo>
                  <a:cubicBezTo>
                    <a:pt x="5285" y="32"/>
                    <a:pt x="5253" y="0"/>
                    <a:pt x="5237" y="0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4" name="Google Shape;814;p47"/>
            <p:cNvGrpSpPr/>
            <p:nvPr/>
          </p:nvGrpSpPr>
          <p:grpSpPr>
            <a:xfrm flipH="1">
              <a:off x="1339833" y="4191971"/>
              <a:ext cx="2928777" cy="275150"/>
              <a:chOff x="1831450" y="4457375"/>
              <a:chExt cx="1525325" cy="143300"/>
            </a:xfrm>
          </p:grpSpPr>
          <p:sp>
            <p:nvSpPr>
              <p:cNvPr id="815" name="Google Shape;815;p47"/>
              <p:cNvSpPr/>
              <p:nvPr/>
            </p:nvSpPr>
            <p:spPr>
              <a:xfrm>
                <a:off x="1896325" y="4545725"/>
                <a:ext cx="1321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112" extrusionOk="0">
                    <a:moveTo>
                      <a:pt x="64" y="0"/>
                    </a:moveTo>
                    <a:cubicBezTo>
                      <a:pt x="32" y="0"/>
                      <a:pt x="0" y="32"/>
                      <a:pt x="0" y="64"/>
                    </a:cubicBezTo>
                    <a:cubicBezTo>
                      <a:pt x="0" y="96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69" y="112"/>
                      <a:pt x="5285" y="96"/>
                      <a:pt x="5285" y="64"/>
                    </a:cubicBezTo>
                    <a:cubicBezTo>
                      <a:pt x="5285" y="32"/>
                      <a:pt x="5269" y="0"/>
                      <a:pt x="52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47"/>
              <p:cNvSpPr/>
              <p:nvPr/>
            </p:nvSpPr>
            <p:spPr>
              <a:xfrm>
                <a:off x="1831450" y="4587900"/>
                <a:ext cx="1325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301" h="113" extrusionOk="0">
                    <a:moveTo>
                      <a:pt x="64" y="1"/>
                    </a:moveTo>
                    <a:cubicBezTo>
                      <a:pt x="0" y="17"/>
                      <a:pt x="0" y="96"/>
                      <a:pt x="64" y="112"/>
                    </a:cubicBezTo>
                    <a:lnTo>
                      <a:pt x="5237" y="112"/>
                    </a:lnTo>
                    <a:cubicBezTo>
                      <a:pt x="5301" y="96"/>
                      <a:pt x="5301" y="17"/>
                      <a:pt x="52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47"/>
              <p:cNvSpPr/>
              <p:nvPr/>
            </p:nvSpPr>
            <p:spPr>
              <a:xfrm>
                <a:off x="1867675" y="4566775"/>
                <a:ext cx="133325" cy="2850"/>
              </a:xfrm>
              <a:custGeom>
                <a:avLst/>
                <a:gdLst/>
                <a:ahLst/>
                <a:cxnLst/>
                <a:rect l="l" t="t" r="r" b="b"/>
                <a:pathLst>
                  <a:path w="5333" h="114" extrusionOk="0">
                    <a:moveTo>
                      <a:pt x="65" y="1"/>
                    </a:moveTo>
                    <a:cubicBezTo>
                      <a:pt x="0" y="1"/>
                      <a:pt x="5" y="99"/>
                      <a:pt x="80" y="113"/>
                    </a:cubicBezTo>
                    <a:lnTo>
                      <a:pt x="5253" y="113"/>
                    </a:lnTo>
                    <a:cubicBezTo>
                      <a:pt x="5332" y="113"/>
                      <a:pt x="5332" y="2"/>
                      <a:pt x="5253" y="2"/>
                    </a:cubicBezTo>
                    <a:lnTo>
                      <a:pt x="80" y="2"/>
                    </a:lnTo>
                    <a:cubicBezTo>
                      <a:pt x="74" y="1"/>
                      <a:pt x="69" y="1"/>
                      <a:pt x="6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47"/>
              <p:cNvSpPr/>
              <p:nvPr/>
            </p:nvSpPr>
            <p:spPr>
              <a:xfrm>
                <a:off x="1919000" y="4457375"/>
                <a:ext cx="1323550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52942" h="5732" extrusionOk="0">
                    <a:moveTo>
                      <a:pt x="10522" y="1"/>
                    </a:moveTo>
                    <a:lnTo>
                      <a:pt x="5603" y="2691"/>
                    </a:lnTo>
                    <a:lnTo>
                      <a:pt x="3932" y="3598"/>
                    </a:lnTo>
                    <a:lnTo>
                      <a:pt x="2404" y="4426"/>
                    </a:lnTo>
                    <a:lnTo>
                      <a:pt x="828" y="5285"/>
                    </a:lnTo>
                    <a:lnTo>
                      <a:pt x="0" y="5731"/>
                    </a:lnTo>
                    <a:lnTo>
                      <a:pt x="44394" y="5731"/>
                    </a:lnTo>
                    <a:lnTo>
                      <a:pt x="45079" y="5285"/>
                    </a:lnTo>
                    <a:lnTo>
                      <a:pt x="47609" y="3598"/>
                    </a:lnTo>
                    <a:lnTo>
                      <a:pt x="50204" y="1863"/>
                    </a:lnTo>
                    <a:lnTo>
                      <a:pt x="51366" y="1099"/>
                    </a:lnTo>
                    <a:lnTo>
                      <a:pt x="52385" y="431"/>
                    </a:lnTo>
                    <a:lnTo>
                      <a:pt x="52942" y="49"/>
                    </a:lnTo>
                    <a:lnTo>
                      <a:pt x="41752" y="49"/>
                    </a:lnTo>
                    <a:lnTo>
                      <a:pt x="37963" y="33"/>
                    </a:lnTo>
                    <a:lnTo>
                      <a:pt x="29368" y="33"/>
                    </a:lnTo>
                    <a:lnTo>
                      <a:pt x="24290" y="17"/>
                    </a:lnTo>
                    <a:lnTo>
                      <a:pt x="15536" y="17"/>
                    </a:lnTo>
                    <a:lnTo>
                      <a:pt x="117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47"/>
              <p:cNvSpPr/>
              <p:nvPr/>
            </p:nvSpPr>
            <p:spPr>
              <a:xfrm>
                <a:off x="3224625" y="4466525"/>
                <a:ext cx="13215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286" h="113" extrusionOk="0">
                    <a:moveTo>
                      <a:pt x="64" y="1"/>
                    </a:moveTo>
                    <a:cubicBezTo>
                      <a:pt x="32" y="1"/>
                      <a:pt x="0" y="33"/>
                      <a:pt x="0" y="65"/>
                    </a:cubicBezTo>
                    <a:cubicBezTo>
                      <a:pt x="0" y="96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69" y="112"/>
                      <a:pt x="5285" y="96"/>
                      <a:pt x="5285" y="65"/>
                    </a:cubicBezTo>
                    <a:cubicBezTo>
                      <a:pt x="5285" y="33"/>
                      <a:pt x="5269" y="1"/>
                      <a:pt x="52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47"/>
              <p:cNvSpPr/>
              <p:nvPr/>
            </p:nvSpPr>
            <p:spPr>
              <a:xfrm>
                <a:off x="3172900" y="4502750"/>
                <a:ext cx="1321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112" extrusionOk="0">
                    <a:moveTo>
                      <a:pt x="64" y="0"/>
                    </a:moveTo>
                    <a:cubicBezTo>
                      <a:pt x="32" y="0"/>
                      <a:pt x="0" y="16"/>
                      <a:pt x="0" y="48"/>
                    </a:cubicBezTo>
                    <a:cubicBezTo>
                      <a:pt x="0" y="80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53" y="112"/>
                      <a:pt x="5285" y="80"/>
                      <a:pt x="5285" y="48"/>
                    </a:cubicBezTo>
                    <a:cubicBezTo>
                      <a:pt x="5285" y="16"/>
                      <a:pt x="5253" y="0"/>
                      <a:pt x="52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47"/>
              <p:cNvSpPr/>
              <p:nvPr/>
            </p:nvSpPr>
            <p:spPr>
              <a:xfrm>
                <a:off x="3105650" y="4545725"/>
                <a:ext cx="1321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112" extrusionOk="0">
                    <a:moveTo>
                      <a:pt x="64" y="0"/>
                    </a:moveTo>
                    <a:cubicBezTo>
                      <a:pt x="32" y="0"/>
                      <a:pt x="0" y="32"/>
                      <a:pt x="0" y="64"/>
                    </a:cubicBezTo>
                    <a:cubicBezTo>
                      <a:pt x="0" y="96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69" y="112"/>
                      <a:pt x="5285" y="96"/>
                      <a:pt x="5285" y="64"/>
                    </a:cubicBezTo>
                    <a:cubicBezTo>
                      <a:pt x="5285" y="32"/>
                      <a:pt x="5269" y="0"/>
                      <a:pt x="52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47"/>
              <p:cNvSpPr/>
              <p:nvPr/>
            </p:nvSpPr>
            <p:spPr>
              <a:xfrm>
                <a:off x="3040850" y="4587875"/>
                <a:ext cx="132475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115" extrusionOk="0">
                    <a:moveTo>
                      <a:pt x="52" y="0"/>
                    </a:moveTo>
                    <a:cubicBezTo>
                      <a:pt x="1" y="0"/>
                      <a:pt x="1" y="114"/>
                      <a:pt x="52" y="114"/>
                    </a:cubicBezTo>
                    <a:cubicBezTo>
                      <a:pt x="55" y="114"/>
                      <a:pt x="58" y="114"/>
                      <a:pt x="61" y="113"/>
                    </a:cubicBezTo>
                    <a:lnTo>
                      <a:pt x="5234" y="113"/>
                    </a:lnTo>
                    <a:cubicBezTo>
                      <a:pt x="5298" y="97"/>
                      <a:pt x="5298" y="18"/>
                      <a:pt x="5234" y="2"/>
                    </a:cubicBezTo>
                    <a:lnTo>
                      <a:pt x="61" y="2"/>
                    </a:lnTo>
                    <a:cubicBezTo>
                      <a:pt x="58" y="1"/>
                      <a:pt x="55" y="0"/>
                      <a:pt x="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47"/>
              <p:cNvSpPr/>
              <p:nvPr/>
            </p:nvSpPr>
            <p:spPr>
              <a:xfrm>
                <a:off x="3077375" y="4566825"/>
                <a:ext cx="13295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318" h="112" extrusionOk="0">
                    <a:moveTo>
                      <a:pt x="65" y="0"/>
                    </a:moveTo>
                    <a:cubicBezTo>
                      <a:pt x="1" y="0"/>
                      <a:pt x="1" y="111"/>
                      <a:pt x="65" y="111"/>
                    </a:cubicBezTo>
                    <a:lnTo>
                      <a:pt x="5238" y="111"/>
                    </a:lnTo>
                    <a:cubicBezTo>
                      <a:pt x="5317" y="111"/>
                      <a:pt x="5317" y="0"/>
                      <a:pt x="523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47"/>
              <p:cNvSpPr/>
              <p:nvPr/>
            </p:nvSpPr>
            <p:spPr>
              <a:xfrm>
                <a:off x="3141850" y="4523050"/>
                <a:ext cx="1333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333" h="112" extrusionOk="0">
                    <a:moveTo>
                      <a:pt x="80" y="0"/>
                    </a:moveTo>
                    <a:cubicBezTo>
                      <a:pt x="1" y="0"/>
                      <a:pt x="1" y="112"/>
                      <a:pt x="80" y="112"/>
                    </a:cubicBezTo>
                    <a:lnTo>
                      <a:pt x="5253" y="112"/>
                    </a:lnTo>
                    <a:cubicBezTo>
                      <a:pt x="5333" y="112"/>
                      <a:pt x="5333" y="0"/>
                      <a:pt x="525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47"/>
              <p:cNvSpPr/>
              <p:nvPr/>
            </p:nvSpPr>
            <p:spPr>
              <a:xfrm>
                <a:off x="3199150" y="4483250"/>
                <a:ext cx="13215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6" h="112" extrusionOk="0">
                    <a:moveTo>
                      <a:pt x="48" y="0"/>
                    </a:moveTo>
                    <a:cubicBezTo>
                      <a:pt x="17" y="0"/>
                      <a:pt x="1" y="32"/>
                      <a:pt x="1" y="64"/>
                    </a:cubicBezTo>
                    <a:cubicBezTo>
                      <a:pt x="1" y="96"/>
                      <a:pt x="17" y="112"/>
                      <a:pt x="48" y="112"/>
                    </a:cubicBezTo>
                    <a:lnTo>
                      <a:pt x="5222" y="112"/>
                    </a:lnTo>
                    <a:cubicBezTo>
                      <a:pt x="5253" y="112"/>
                      <a:pt x="5285" y="96"/>
                      <a:pt x="5285" y="64"/>
                    </a:cubicBezTo>
                    <a:cubicBezTo>
                      <a:pt x="5285" y="32"/>
                      <a:pt x="5253" y="0"/>
                      <a:pt x="52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47"/>
              <p:cNvSpPr/>
              <p:nvPr/>
            </p:nvSpPr>
            <p:spPr>
              <a:xfrm>
                <a:off x="2853350" y="4458575"/>
                <a:ext cx="314000" cy="142100"/>
              </a:xfrm>
              <a:custGeom>
                <a:avLst/>
                <a:gdLst/>
                <a:ahLst/>
                <a:cxnLst/>
                <a:rect l="l" t="t" r="r" b="b"/>
                <a:pathLst>
                  <a:path w="12560" h="5684" extrusionOk="0">
                    <a:moveTo>
                      <a:pt x="8787" y="1"/>
                    </a:moveTo>
                    <a:lnTo>
                      <a:pt x="0" y="5683"/>
                    </a:lnTo>
                    <a:lnTo>
                      <a:pt x="4585" y="5683"/>
                    </a:lnTo>
                    <a:lnTo>
                      <a:pt x="12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47"/>
              <p:cNvSpPr/>
              <p:nvPr/>
            </p:nvSpPr>
            <p:spPr>
              <a:xfrm>
                <a:off x="2648025" y="4458175"/>
                <a:ext cx="314775" cy="142500"/>
              </a:xfrm>
              <a:custGeom>
                <a:avLst/>
                <a:gdLst/>
                <a:ahLst/>
                <a:cxnLst/>
                <a:rect l="l" t="t" r="r" b="b"/>
                <a:pathLst>
                  <a:path w="12591" h="5700" extrusionOk="0">
                    <a:moveTo>
                      <a:pt x="8802" y="1"/>
                    </a:moveTo>
                    <a:lnTo>
                      <a:pt x="0" y="5699"/>
                    </a:lnTo>
                    <a:lnTo>
                      <a:pt x="4584" y="5699"/>
                    </a:lnTo>
                    <a:lnTo>
                      <a:pt x="12591" y="17"/>
                    </a:lnTo>
                    <a:lnTo>
                      <a:pt x="8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47"/>
              <p:cNvSpPr/>
              <p:nvPr/>
            </p:nvSpPr>
            <p:spPr>
              <a:xfrm>
                <a:off x="2432725" y="4458175"/>
                <a:ext cx="314800" cy="142500"/>
              </a:xfrm>
              <a:custGeom>
                <a:avLst/>
                <a:gdLst/>
                <a:ahLst/>
                <a:cxnLst/>
                <a:rect l="l" t="t" r="r" b="b"/>
                <a:pathLst>
                  <a:path w="12592" h="5700" extrusionOk="0">
                    <a:moveTo>
                      <a:pt x="8819" y="1"/>
                    </a:moveTo>
                    <a:lnTo>
                      <a:pt x="1" y="5699"/>
                    </a:lnTo>
                    <a:lnTo>
                      <a:pt x="4585" y="5699"/>
                    </a:lnTo>
                    <a:lnTo>
                      <a:pt x="125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47"/>
              <p:cNvSpPr/>
              <p:nvPr/>
            </p:nvSpPr>
            <p:spPr>
              <a:xfrm>
                <a:off x="2211075" y="4457775"/>
                <a:ext cx="315200" cy="142900"/>
              </a:xfrm>
              <a:custGeom>
                <a:avLst/>
                <a:gdLst/>
                <a:ahLst/>
                <a:cxnLst/>
                <a:rect l="l" t="t" r="r" b="b"/>
                <a:pathLst>
                  <a:path w="12608" h="5716" extrusionOk="0">
                    <a:moveTo>
                      <a:pt x="8835" y="1"/>
                    </a:moveTo>
                    <a:lnTo>
                      <a:pt x="1" y="5715"/>
                    </a:lnTo>
                    <a:lnTo>
                      <a:pt x="4585" y="5715"/>
                    </a:lnTo>
                    <a:lnTo>
                      <a:pt x="1260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47"/>
              <p:cNvSpPr/>
              <p:nvPr/>
            </p:nvSpPr>
            <p:spPr>
              <a:xfrm>
                <a:off x="1991825" y="4457375"/>
                <a:ext cx="315575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12623" h="5732" extrusionOk="0">
                    <a:moveTo>
                      <a:pt x="8834" y="1"/>
                    </a:moveTo>
                    <a:lnTo>
                      <a:pt x="0" y="5731"/>
                    </a:lnTo>
                    <a:lnTo>
                      <a:pt x="4568" y="5731"/>
                    </a:lnTo>
                    <a:lnTo>
                      <a:pt x="12623" y="17"/>
                    </a:lnTo>
                    <a:lnTo>
                      <a:pt x="88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31" name="Google Shape;831;p47"/>
            <p:cNvSpPr/>
            <p:nvPr/>
          </p:nvSpPr>
          <p:spPr>
            <a:xfrm flipH="1">
              <a:off x="1711752" y="4187052"/>
              <a:ext cx="2144848" cy="227580"/>
            </a:xfrm>
            <a:custGeom>
              <a:avLst/>
              <a:gdLst/>
              <a:ahLst/>
              <a:cxnLst/>
              <a:rect l="l" t="t" r="r" b="b"/>
              <a:pathLst>
                <a:path w="44682" h="4741" extrusionOk="0">
                  <a:moveTo>
                    <a:pt x="41211" y="0"/>
                  </a:moveTo>
                  <a:cubicBezTo>
                    <a:pt x="39780" y="305"/>
                    <a:pt x="38316" y="383"/>
                    <a:pt x="36849" y="383"/>
                  </a:cubicBezTo>
                  <a:cubicBezTo>
                    <a:pt x="36016" y="383"/>
                    <a:pt x="35181" y="358"/>
                    <a:pt x="34351" y="335"/>
                  </a:cubicBezTo>
                  <a:cubicBezTo>
                    <a:pt x="30195" y="216"/>
                    <a:pt x="26041" y="156"/>
                    <a:pt x="21889" y="156"/>
                  </a:cubicBezTo>
                  <a:cubicBezTo>
                    <a:pt x="15466" y="156"/>
                    <a:pt x="9047" y="299"/>
                    <a:pt x="2627" y="589"/>
                  </a:cubicBezTo>
                  <a:cubicBezTo>
                    <a:pt x="2587" y="588"/>
                    <a:pt x="2547" y="588"/>
                    <a:pt x="2508" y="588"/>
                  </a:cubicBezTo>
                  <a:cubicBezTo>
                    <a:pt x="1993" y="588"/>
                    <a:pt x="1492" y="683"/>
                    <a:pt x="1020" y="860"/>
                  </a:cubicBezTo>
                  <a:cubicBezTo>
                    <a:pt x="510" y="1083"/>
                    <a:pt x="81" y="1497"/>
                    <a:pt x="33" y="2070"/>
                  </a:cubicBezTo>
                  <a:cubicBezTo>
                    <a:pt x="1" y="2643"/>
                    <a:pt x="399" y="3168"/>
                    <a:pt x="908" y="3439"/>
                  </a:cubicBezTo>
                  <a:cubicBezTo>
                    <a:pt x="1418" y="3709"/>
                    <a:pt x="2007" y="3757"/>
                    <a:pt x="2580" y="3789"/>
                  </a:cubicBezTo>
                  <a:cubicBezTo>
                    <a:pt x="2991" y="3808"/>
                    <a:pt x="3402" y="3817"/>
                    <a:pt x="3814" y="3817"/>
                  </a:cubicBezTo>
                  <a:cubicBezTo>
                    <a:pt x="6077" y="3817"/>
                    <a:pt x="8339" y="3555"/>
                    <a:pt x="10602" y="3407"/>
                  </a:cubicBezTo>
                  <a:cubicBezTo>
                    <a:pt x="12046" y="3317"/>
                    <a:pt x="13490" y="3278"/>
                    <a:pt x="14935" y="3278"/>
                  </a:cubicBezTo>
                  <a:cubicBezTo>
                    <a:pt x="22420" y="3278"/>
                    <a:pt x="29906" y="4322"/>
                    <a:pt x="37391" y="4696"/>
                  </a:cubicBezTo>
                  <a:cubicBezTo>
                    <a:pt x="37899" y="4721"/>
                    <a:pt x="38415" y="4741"/>
                    <a:pt x="38931" y="4741"/>
                  </a:cubicBezTo>
                  <a:cubicBezTo>
                    <a:pt x="40699" y="4741"/>
                    <a:pt x="42469" y="4512"/>
                    <a:pt x="43885" y="3502"/>
                  </a:cubicBezTo>
                  <a:cubicBezTo>
                    <a:pt x="44220" y="3248"/>
                    <a:pt x="44570" y="2929"/>
                    <a:pt x="44618" y="2499"/>
                  </a:cubicBezTo>
                  <a:cubicBezTo>
                    <a:pt x="44681" y="1974"/>
                    <a:pt x="44283" y="1513"/>
                    <a:pt x="43854" y="1194"/>
                  </a:cubicBezTo>
                  <a:cubicBezTo>
                    <a:pt x="43408" y="892"/>
                    <a:pt x="42914" y="669"/>
                    <a:pt x="42564" y="255"/>
                  </a:cubicBezTo>
                  <a:lnTo>
                    <a:pt x="41211" y="0"/>
                  </a:lnTo>
                  <a:close/>
                </a:path>
              </a:pathLst>
            </a:custGeom>
            <a:solidFill>
              <a:srgbClr val="262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2" name="Google Shape;832;p47"/>
            <p:cNvGrpSpPr/>
            <p:nvPr/>
          </p:nvGrpSpPr>
          <p:grpSpPr>
            <a:xfrm flipH="1">
              <a:off x="1245797" y="3048840"/>
              <a:ext cx="3038606" cy="1322757"/>
              <a:chOff x="1823225" y="3862025"/>
              <a:chExt cx="1582525" cy="688900"/>
            </a:xfrm>
          </p:grpSpPr>
          <p:sp>
            <p:nvSpPr>
              <p:cNvPr id="833" name="Google Shape;833;p47"/>
              <p:cNvSpPr/>
              <p:nvPr/>
            </p:nvSpPr>
            <p:spPr>
              <a:xfrm>
                <a:off x="1823225" y="3862025"/>
                <a:ext cx="1483000" cy="688350"/>
              </a:xfrm>
              <a:custGeom>
                <a:avLst/>
                <a:gdLst/>
                <a:ahLst/>
                <a:cxnLst/>
                <a:rect l="l" t="t" r="r" b="b"/>
                <a:pathLst>
                  <a:path w="59320" h="27534" extrusionOk="0">
                    <a:moveTo>
                      <a:pt x="48932" y="1"/>
                    </a:moveTo>
                    <a:cubicBezTo>
                      <a:pt x="48914" y="1"/>
                      <a:pt x="48896" y="1"/>
                      <a:pt x="48878" y="2"/>
                    </a:cubicBezTo>
                    <a:cubicBezTo>
                      <a:pt x="46920" y="130"/>
                      <a:pt x="45026" y="6147"/>
                      <a:pt x="45026" y="6147"/>
                    </a:cubicBezTo>
                    <a:cubicBezTo>
                      <a:pt x="44309" y="5971"/>
                      <a:pt x="44357" y="6051"/>
                      <a:pt x="43720" y="6003"/>
                    </a:cubicBezTo>
                    <a:lnTo>
                      <a:pt x="43243" y="5971"/>
                    </a:lnTo>
                    <a:cubicBezTo>
                      <a:pt x="43159" y="5969"/>
                      <a:pt x="43075" y="5968"/>
                      <a:pt x="42992" y="5968"/>
                    </a:cubicBezTo>
                    <a:cubicBezTo>
                      <a:pt x="41820" y="5968"/>
                      <a:pt x="40665" y="6176"/>
                      <a:pt x="39566" y="6592"/>
                    </a:cubicBezTo>
                    <a:cubicBezTo>
                      <a:pt x="38834" y="6847"/>
                      <a:pt x="38117" y="7181"/>
                      <a:pt x="37433" y="7579"/>
                    </a:cubicBezTo>
                    <a:cubicBezTo>
                      <a:pt x="36134" y="5447"/>
                      <a:pt x="32182" y="2868"/>
                      <a:pt x="30467" y="2868"/>
                    </a:cubicBezTo>
                    <a:cubicBezTo>
                      <a:pt x="30185" y="2868"/>
                      <a:pt x="29964" y="2938"/>
                      <a:pt x="29824" y="3090"/>
                    </a:cubicBezTo>
                    <a:cubicBezTo>
                      <a:pt x="28408" y="4618"/>
                      <a:pt x="30095" y="8534"/>
                      <a:pt x="31066" y="10444"/>
                    </a:cubicBezTo>
                    <a:cubicBezTo>
                      <a:pt x="31337" y="10985"/>
                      <a:pt x="31544" y="11367"/>
                      <a:pt x="31623" y="11495"/>
                    </a:cubicBezTo>
                    <a:lnTo>
                      <a:pt x="31639" y="11543"/>
                    </a:lnTo>
                    <a:cubicBezTo>
                      <a:pt x="31655" y="11543"/>
                      <a:pt x="31655" y="11558"/>
                      <a:pt x="31639" y="11558"/>
                    </a:cubicBezTo>
                    <a:cubicBezTo>
                      <a:pt x="31639" y="11558"/>
                      <a:pt x="31639" y="11590"/>
                      <a:pt x="31639" y="11606"/>
                    </a:cubicBezTo>
                    <a:cubicBezTo>
                      <a:pt x="31002" y="11320"/>
                      <a:pt x="29681" y="10747"/>
                      <a:pt x="28010" y="10174"/>
                    </a:cubicBezTo>
                    <a:cubicBezTo>
                      <a:pt x="25530" y="9323"/>
                      <a:pt x="22275" y="8463"/>
                      <a:pt x="19228" y="8463"/>
                    </a:cubicBezTo>
                    <a:cubicBezTo>
                      <a:pt x="18227" y="8463"/>
                      <a:pt x="17248" y="8556"/>
                      <a:pt x="16326" y="8773"/>
                    </a:cubicBezTo>
                    <a:cubicBezTo>
                      <a:pt x="15515" y="8964"/>
                      <a:pt x="14735" y="9266"/>
                      <a:pt x="14003" y="9696"/>
                    </a:cubicBezTo>
                    <a:cubicBezTo>
                      <a:pt x="9769" y="12211"/>
                      <a:pt x="8447" y="16684"/>
                      <a:pt x="8034" y="19294"/>
                    </a:cubicBezTo>
                    <a:cubicBezTo>
                      <a:pt x="6378" y="19390"/>
                      <a:pt x="3784" y="19692"/>
                      <a:pt x="3306" y="20775"/>
                    </a:cubicBezTo>
                    <a:cubicBezTo>
                      <a:pt x="3099" y="21220"/>
                      <a:pt x="2956" y="21714"/>
                      <a:pt x="2892" y="22207"/>
                    </a:cubicBezTo>
                    <a:cubicBezTo>
                      <a:pt x="2637" y="22319"/>
                      <a:pt x="2383" y="22446"/>
                      <a:pt x="2144" y="22605"/>
                    </a:cubicBezTo>
                    <a:cubicBezTo>
                      <a:pt x="1889" y="22764"/>
                      <a:pt x="1682" y="22971"/>
                      <a:pt x="1523" y="23226"/>
                    </a:cubicBezTo>
                    <a:cubicBezTo>
                      <a:pt x="790" y="24558"/>
                      <a:pt x="1" y="26916"/>
                      <a:pt x="7302" y="26916"/>
                    </a:cubicBezTo>
                    <a:cubicBezTo>
                      <a:pt x="7767" y="26916"/>
                      <a:pt x="8265" y="26907"/>
                      <a:pt x="8798" y="26887"/>
                    </a:cubicBezTo>
                    <a:cubicBezTo>
                      <a:pt x="8843" y="26886"/>
                      <a:pt x="8888" y="26885"/>
                      <a:pt x="8933" y="26885"/>
                    </a:cubicBezTo>
                    <a:cubicBezTo>
                      <a:pt x="9479" y="26885"/>
                      <a:pt x="10042" y="26968"/>
                      <a:pt x="10660" y="26982"/>
                    </a:cubicBezTo>
                    <a:cubicBezTo>
                      <a:pt x="11082" y="26990"/>
                      <a:pt x="11519" y="26994"/>
                      <a:pt x="11975" y="26994"/>
                    </a:cubicBezTo>
                    <a:cubicBezTo>
                      <a:pt x="12431" y="26994"/>
                      <a:pt x="12904" y="26990"/>
                      <a:pt x="13398" y="26982"/>
                    </a:cubicBezTo>
                    <a:cubicBezTo>
                      <a:pt x="19111" y="26814"/>
                      <a:pt x="23670" y="26607"/>
                      <a:pt x="27786" y="26607"/>
                    </a:cubicBezTo>
                    <a:cubicBezTo>
                      <a:pt x="30677" y="26607"/>
                      <a:pt x="33349" y="26709"/>
                      <a:pt x="36048" y="26998"/>
                    </a:cubicBezTo>
                    <a:cubicBezTo>
                      <a:pt x="38692" y="27281"/>
                      <a:pt x="42085" y="27533"/>
                      <a:pt x="45153" y="27533"/>
                    </a:cubicBezTo>
                    <a:cubicBezTo>
                      <a:pt x="49675" y="27533"/>
                      <a:pt x="53491" y="26986"/>
                      <a:pt x="53159" y="25184"/>
                    </a:cubicBezTo>
                    <a:cubicBezTo>
                      <a:pt x="53080" y="24834"/>
                      <a:pt x="52921" y="24531"/>
                      <a:pt x="52682" y="24276"/>
                    </a:cubicBezTo>
                    <a:cubicBezTo>
                      <a:pt x="55515" y="24276"/>
                      <a:pt x="59320" y="23958"/>
                      <a:pt x="59049" y="22334"/>
                    </a:cubicBezTo>
                    <a:cubicBezTo>
                      <a:pt x="58699" y="20297"/>
                      <a:pt x="54465" y="19342"/>
                      <a:pt x="52730" y="19040"/>
                    </a:cubicBezTo>
                    <a:lnTo>
                      <a:pt x="52555" y="19008"/>
                    </a:lnTo>
                    <a:cubicBezTo>
                      <a:pt x="52571" y="18976"/>
                      <a:pt x="52586" y="18944"/>
                      <a:pt x="52586" y="18912"/>
                    </a:cubicBezTo>
                    <a:cubicBezTo>
                      <a:pt x="52602" y="18880"/>
                      <a:pt x="52618" y="18849"/>
                      <a:pt x="52634" y="18833"/>
                    </a:cubicBezTo>
                    <a:cubicBezTo>
                      <a:pt x="52793" y="18435"/>
                      <a:pt x="52921" y="18037"/>
                      <a:pt x="53016" y="17639"/>
                    </a:cubicBezTo>
                    <a:cubicBezTo>
                      <a:pt x="54321" y="12163"/>
                      <a:pt x="51011" y="9648"/>
                      <a:pt x="51011" y="9648"/>
                    </a:cubicBezTo>
                    <a:cubicBezTo>
                      <a:pt x="52383" y="5879"/>
                      <a:pt x="50864" y="1"/>
                      <a:pt x="489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47"/>
              <p:cNvSpPr/>
              <p:nvPr/>
            </p:nvSpPr>
            <p:spPr>
              <a:xfrm>
                <a:off x="2037575" y="4145100"/>
                <a:ext cx="91150" cy="97750"/>
              </a:xfrm>
              <a:custGeom>
                <a:avLst/>
                <a:gdLst/>
                <a:ahLst/>
                <a:cxnLst/>
                <a:rect l="l" t="t" r="r" b="b"/>
                <a:pathLst>
                  <a:path w="3646" h="3910" extrusionOk="0">
                    <a:moveTo>
                      <a:pt x="2422" y="0"/>
                    </a:moveTo>
                    <a:cubicBezTo>
                      <a:pt x="2050" y="0"/>
                      <a:pt x="1658" y="103"/>
                      <a:pt x="1417" y="235"/>
                    </a:cubicBezTo>
                    <a:cubicBezTo>
                      <a:pt x="860" y="570"/>
                      <a:pt x="430" y="1095"/>
                      <a:pt x="208" y="1716"/>
                    </a:cubicBezTo>
                    <a:cubicBezTo>
                      <a:pt x="64" y="2050"/>
                      <a:pt x="1" y="2416"/>
                      <a:pt x="17" y="2766"/>
                    </a:cubicBezTo>
                    <a:cubicBezTo>
                      <a:pt x="33" y="3132"/>
                      <a:pt x="208" y="3483"/>
                      <a:pt x="494" y="3705"/>
                    </a:cubicBezTo>
                    <a:cubicBezTo>
                      <a:pt x="685" y="3847"/>
                      <a:pt x="916" y="3909"/>
                      <a:pt x="1154" y="3909"/>
                    </a:cubicBezTo>
                    <a:cubicBezTo>
                      <a:pt x="1454" y="3909"/>
                      <a:pt x="1765" y="3810"/>
                      <a:pt x="2022" y="3642"/>
                    </a:cubicBezTo>
                    <a:cubicBezTo>
                      <a:pt x="2452" y="3307"/>
                      <a:pt x="2770" y="2862"/>
                      <a:pt x="2977" y="2352"/>
                    </a:cubicBezTo>
                    <a:cubicBezTo>
                      <a:pt x="3184" y="1891"/>
                      <a:pt x="3646" y="793"/>
                      <a:pt x="3264" y="315"/>
                    </a:cubicBezTo>
                    <a:cubicBezTo>
                      <a:pt x="3089" y="86"/>
                      <a:pt x="2764" y="0"/>
                      <a:pt x="24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47"/>
              <p:cNvSpPr/>
              <p:nvPr/>
            </p:nvSpPr>
            <p:spPr>
              <a:xfrm>
                <a:off x="2590700" y="4411475"/>
                <a:ext cx="563525" cy="139450"/>
              </a:xfrm>
              <a:custGeom>
                <a:avLst/>
                <a:gdLst/>
                <a:ahLst/>
                <a:cxnLst/>
                <a:rect l="l" t="t" r="r" b="b"/>
                <a:pathLst>
                  <a:path w="22541" h="5578" extrusionOk="0">
                    <a:moveTo>
                      <a:pt x="18318" y="0"/>
                    </a:moveTo>
                    <a:cubicBezTo>
                      <a:pt x="18185" y="0"/>
                      <a:pt x="18106" y="6"/>
                      <a:pt x="18099" y="6"/>
                    </a:cubicBezTo>
                    <a:cubicBezTo>
                      <a:pt x="18067" y="6"/>
                      <a:pt x="18035" y="38"/>
                      <a:pt x="18035" y="86"/>
                    </a:cubicBezTo>
                    <a:cubicBezTo>
                      <a:pt x="18035" y="118"/>
                      <a:pt x="18067" y="150"/>
                      <a:pt x="18115" y="150"/>
                    </a:cubicBezTo>
                    <a:cubicBezTo>
                      <a:pt x="18119" y="150"/>
                      <a:pt x="18185" y="145"/>
                      <a:pt x="18298" y="145"/>
                    </a:cubicBezTo>
                    <a:cubicBezTo>
                      <a:pt x="19022" y="145"/>
                      <a:pt x="21670" y="335"/>
                      <a:pt x="22317" y="3158"/>
                    </a:cubicBezTo>
                    <a:cubicBezTo>
                      <a:pt x="22397" y="3476"/>
                      <a:pt x="22301" y="3795"/>
                      <a:pt x="22094" y="4033"/>
                    </a:cubicBezTo>
                    <a:cubicBezTo>
                      <a:pt x="21116" y="5154"/>
                      <a:pt x="17516" y="5422"/>
                      <a:pt x="14302" y="5422"/>
                    </a:cubicBezTo>
                    <a:cubicBezTo>
                      <a:pt x="11398" y="5422"/>
                      <a:pt x="8808" y="5203"/>
                      <a:pt x="8756" y="5195"/>
                    </a:cubicBezTo>
                    <a:cubicBezTo>
                      <a:pt x="8712" y="5195"/>
                      <a:pt x="4590" y="4600"/>
                      <a:pt x="1820" y="4600"/>
                    </a:cubicBezTo>
                    <a:cubicBezTo>
                      <a:pt x="1519" y="4600"/>
                      <a:pt x="1234" y="4607"/>
                      <a:pt x="972" y="4622"/>
                    </a:cubicBezTo>
                    <a:cubicBezTo>
                      <a:pt x="765" y="4638"/>
                      <a:pt x="478" y="4638"/>
                      <a:pt x="81" y="4654"/>
                    </a:cubicBezTo>
                    <a:cubicBezTo>
                      <a:pt x="33" y="4654"/>
                      <a:pt x="1" y="4686"/>
                      <a:pt x="17" y="4734"/>
                    </a:cubicBezTo>
                    <a:cubicBezTo>
                      <a:pt x="1" y="4766"/>
                      <a:pt x="33" y="4797"/>
                      <a:pt x="81" y="4797"/>
                    </a:cubicBezTo>
                    <a:cubicBezTo>
                      <a:pt x="478" y="4797"/>
                      <a:pt x="765" y="4782"/>
                      <a:pt x="972" y="4766"/>
                    </a:cubicBezTo>
                    <a:cubicBezTo>
                      <a:pt x="1233" y="4750"/>
                      <a:pt x="1516" y="4743"/>
                      <a:pt x="1816" y="4743"/>
                    </a:cubicBezTo>
                    <a:cubicBezTo>
                      <a:pt x="4572" y="4743"/>
                      <a:pt x="8682" y="5339"/>
                      <a:pt x="8740" y="5339"/>
                    </a:cubicBezTo>
                    <a:cubicBezTo>
                      <a:pt x="8962" y="5370"/>
                      <a:pt x="11493" y="5577"/>
                      <a:pt x="14343" y="5577"/>
                    </a:cubicBezTo>
                    <a:cubicBezTo>
                      <a:pt x="17574" y="5577"/>
                      <a:pt x="21187" y="5307"/>
                      <a:pt x="22206" y="4129"/>
                    </a:cubicBezTo>
                    <a:cubicBezTo>
                      <a:pt x="22445" y="3858"/>
                      <a:pt x="22540" y="3476"/>
                      <a:pt x="22460" y="3126"/>
                    </a:cubicBezTo>
                    <a:cubicBezTo>
                      <a:pt x="21793" y="210"/>
                      <a:pt x="19107" y="0"/>
                      <a:pt x="18318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47"/>
              <p:cNvSpPr/>
              <p:nvPr/>
            </p:nvSpPr>
            <p:spPr>
              <a:xfrm>
                <a:off x="1846575" y="4348875"/>
                <a:ext cx="298875" cy="186125"/>
              </a:xfrm>
              <a:custGeom>
                <a:avLst/>
                <a:gdLst/>
                <a:ahLst/>
                <a:cxnLst/>
                <a:rect l="l" t="t" r="r" b="b"/>
                <a:pathLst>
                  <a:path w="11955" h="7445" extrusionOk="0">
                    <a:moveTo>
                      <a:pt x="11872" y="1"/>
                    </a:moveTo>
                    <a:cubicBezTo>
                      <a:pt x="11856" y="1"/>
                      <a:pt x="11840" y="5"/>
                      <a:pt x="11827" y="11"/>
                    </a:cubicBezTo>
                    <a:cubicBezTo>
                      <a:pt x="10251" y="1062"/>
                      <a:pt x="8484" y="1778"/>
                      <a:pt x="6622" y="2160"/>
                    </a:cubicBezTo>
                    <a:cubicBezTo>
                      <a:pt x="5715" y="2335"/>
                      <a:pt x="4791" y="2415"/>
                      <a:pt x="3868" y="2415"/>
                    </a:cubicBezTo>
                    <a:cubicBezTo>
                      <a:pt x="2277" y="2447"/>
                      <a:pt x="1130" y="2478"/>
                      <a:pt x="366" y="4022"/>
                    </a:cubicBezTo>
                    <a:cubicBezTo>
                      <a:pt x="32" y="4675"/>
                      <a:pt x="0" y="5264"/>
                      <a:pt x="239" y="5773"/>
                    </a:cubicBezTo>
                    <a:cubicBezTo>
                      <a:pt x="669" y="6712"/>
                      <a:pt x="1926" y="7031"/>
                      <a:pt x="1974" y="7047"/>
                    </a:cubicBezTo>
                    <a:cubicBezTo>
                      <a:pt x="2038" y="7063"/>
                      <a:pt x="3454" y="7445"/>
                      <a:pt x="7657" y="7445"/>
                    </a:cubicBezTo>
                    <a:cubicBezTo>
                      <a:pt x="7688" y="7445"/>
                      <a:pt x="7720" y="7413"/>
                      <a:pt x="7720" y="7365"/>
                    </a:cubicBezTo>
                    <a:cubicBezTo>
                      <a:pt x="7720" y="7333"/>
                      <a:pt x="7688" y="7301"/>
                      <a:pt x="7657" y="7301"/>
                    </a:cubicBezTo>
                    <a:cubicBezTo>
                      <a:pt x="3486" y="7301"/>
                      <a:pt x="2022" y="6903"/>
                      <a:pt x="2022" y="6903"/>
                    </a:cubicBezTo>
                    <a:cubicBezTo>
                      <a:pt x="2006" y="6903"/>
                      <a:pt x="780" y="6585"/>
                      <a:pt x="366" y="5710"/>
                    </a:cubicBezTo>
                    <a:cubicBezTo>
                      <a:pt x="144" y="5248"/>
                      <a:pt x="191" y="4691"/>
                      <a:pt x="494" y="4086"/>
                    </a:cubicBezTo>
                    <a:cubicBezTo>
                      <a:pt x="1226" y="2622"/>
                      <a:pt x="2277" y="2590"/>
                      <a:pt x="3868" y="2558"/>
                    </a:cubicBezTo>
                    <a:cubicBezTo>
                      <a:pt x="3920" y="2559"/>
                      <a:pt x="3971" y="2559"/>
                      <a:pt x="4022" y="2559"/>
                    </a:cubicBezTo>
                    <a:cubicBezTo>
                      <a:pt x="6833" y="2559"/>
                      <a:pt x="9578" y="1702"/>
                      <a:pt x="11922" y="139"/>
                    </a:cubicBezTo>
                    <a:cubicBezTo>
                      <a:pt x="11954" y="107"/>
                      <a:pt x="11954" y="59"/>
                      <a:pt x="11938" y="27"/>
                    </a:cubicBezTo>
                    <a:cubicBezTo>
                      <a:pt x="11920" y="9"/>
                      <a:pt x="11896" y="1"/>
                      <a:pt x="11872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47"/>
              <p:cNvSpPr/>
              <p:nvPr/>
            </p:nvSpPr>
            <p:spPr>
              <a:xfrm>
                <a:off x="2030825" y="4144400"/>
                <a:ext cx="86375" cy="100500"/>
              </a:xfrm>
              <a:custGeom>
                <a:avLst/>
                <a:gdLst/>
                <a:ahLst/>
                <a:cxnLst/>
                <a:rect l="l" t="t" r="r" b="b"/>
                <a:pathLst>
                  <a:path w="3455" h="4020" extrusionOk="0">
                    <a:moveTo>
                      <a:pt x="2628" y="0"/>
                    </a:moveTo>
                    <a:cubicBezTo>
                      <a:pt x="2113" y="0"/>
                      <a:pt x="1437" y="161"/>
                      <a:pt x="907" y="852"/>
                    </a:cubicBezTo>
                    <a:cubicBezTo>
                      <a:pt x="32" y="1998"/>
                      <a:pt x="0" y="3033"/>
                      <a:pt x="844" y="3988"/>
                    </a:cubicBezTo>
                    <a:cubicBezTo>
                      <a:pt x="860" y="4004"/>
                      <a:pt x="876" y="4020"/>
                      <a:pt x="891" y="4020"/>
                    </a:cubicBezTo>
                    <a:cubicBezTo>
                      <a:pt x="923" y="4020"/>
                      <a:pt x="939" y="4004"/>
                      <a:pt x="955" y="3988"/>
                    </a:cubicBezTo>
                    <a:cubicBezTo>
                      <a:pt x="987" y="3972"/>
                      <a:pt x="987" y="3924"/>
                      <a:pt x="955" y="3893"/>
                    </a:cubicBezTo>
                    <a:cubicBezTo>
                      <a:pt x="159" y="2985"/>
                      <a:pt x="175" y="2046"/>
                      <a:pt x="1019" y="932"/>
                    </a:cubicBezTo>
                    <a:cubicBezTo>
                      <a:pt x="1516" y="289"/>
                      <a:pt x="2137" y="136"/>
                      <a:pt x="2615" y="136"/>
                    </a:cubicBezTo>
                    <a:cubicBezTo>
                      <a:pt x="3025" y="136"/>
                      <a:pt x="3329" y="249"/>
                      <a:pt x="3359" y="263"/>
                    </a:cubicBezTo>
                    <a:cubicBezTo>
                      <a:pt x="3365" y="266"/>
                      <a:pt x="3370" y="268"/>
                      <a:pt x="3376" y="268"/>
                    </a:cubicBezTo>
                    <a:cubicBezTo>
                      <a:pt x="3402" y="268"/>
                      <a:pt x="3425" y="242"/>
                      <a:pt x="3438" y="216"/>
                    </a:cubicBezTo>
                    <a:cubicBezTo>
                      <a:pt x="3454" y="184"/>
                      <a:pt x="3438" y="136"/>
                      <a:pt x="3406" y="120"/>
                    </a:cubicBezTo>
                    <a:cubicBezTo>
                      <a:pt x="3399" y="120"/>
                      <a:pt x="3074" y="0"/>
                      <a:pt x="2628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47"/>
              <p:cNvSpPr/>
              <p:nvPr/>
            </p:nvSpPr>
            <p:spPr>
              <a:xfrm>
                <a:off x="2018075" y="4070700"/>
                <a:ext cx="598925" cy="334175"/>
              </a:xfrm>
              <a:custGeom>
                <a:avLst/>
                <a:gdLst/>
                <a:ahLst/>
                <a:cxnLst/>
                <a:rect l="l" t="t" r="r" b="b"/>
                <a:pathLst>
                  <a:path w="23957" h="13367" extrusionOk="0">
                    <a:moveTo>
                      <a:pt x="11518" y="1"/>
                    </a:moveTo>
                    <a:cubicBezTo>
                      <a:pt x="10539" y="1"/>
                      <a:pt x="9603" y="99"/>
                      <a:pt x="8755" y="330"/>
                    </a:cubicBezTo>
                    <a:cubicBezTo>
                      <a:pt x="8708" y="346"/>
                      <a:pt x="3678" y="1413"/>
                      <a:pt x="1354" y="6872"/>
                    </a:cubicBezTo>
                    <a:cubicBezTo>
                      <a:pt x="1338" y="6888"/>
                      <a:pt x="303" y="9228"/>
                      <a:pt x="176" y="10900"/>
                    </a:cubicBezTo>
                    <a:lnTo>
                      <a:pt x="17" y="13287"/>
                    </a:lnTo>
                    <a:cubicBezTo>
                      <a:pt x="1" y="13335"/>
                      <a:pt x="33" y="13367"/>
                      <a:pt x="80" y="13367"/>
                    </a:cubicBezTo>
                    <a:cubicBezTo>
                      <a:pt x="112" y="13367"/>
                      <a:pt x="160" y="13335"/>
                      <a:pt x="160" y="13303"/>
                    </a:cubicBezTo>
                    <a:lnTo>
                      <a:pt x="319" y="10900"/>
                    </a:lnTo>
                    <a:cubicBezTo>
                      <a:pt x="446" y="9260"/>
                      <a:pt x="1465" y="6952"/>
                      <a:pt x="1481" y="6920"/>
                    </a:cubicBezTo>
                    <a:cubicBezTo>
                      <a:pt x="3773" y="1540"/>
                      <a:pt x="8739" y="474"/>
                      <a:pt x="8803" y="474"/>
                    </a:cubicBezTo>
                    <a:cubicBezTo>
                      <a:pt x="9644" y="242"/>
                      <a:pt x="10574" y="143"/>
                      <a:pt x="11546" y="143"/>
                    </a:cubicBezTo>
                    <a:cubicBezTo>
                      <a:pt x="16983" y="143"/>
                      <a:pt x="23764" y="3219"/>
                      <a:pt x="23845" y="3259"/>
                    </a:cubicBezTo>
                    <a:cubicBezTo>
                      <a:pt x="23853" y="3263"/>
                      <a:pt x="23862" y="3265"/>
                      <a:pt x="23871" y="3265"/>
                    </a:cubicBezTo>
                    <a:cubicBezTo>
                      <a:pt x="23899" y="3265"/>
                      <a:pt x="23929" y="3247"/>
                      <a:pt x="23941" y="3211"/>
                    </a:cubicBezTo>
                    <a:cubicBezTo>
                      <a:pt x="23956" y="3180"/>
                      <a:pt x="23941" y="3132"/>
                      <a:pt x="23909" y="3116"/>
                    </a:cubicBezTo>
                    <a:cubicBezTo>
                      <a:pt x="23828" y="3089"/>
                      <a:pt x="17006" y="1"/>
                      <a:pt x="11518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47"/>
              <p:cNvSpPr/>
              <p:nvPr/>
            </p:nvSpPr>
            <p:spPr>
              <a:xfrm>
                <a:off x="2204725" y="4072800"/>
                <a:ext cx="333475" cy="282225"/>
              </a:xfrm>
              <a:custGeom>
                <a:avLst/>
                <a:gdLst/>
                <a:ahLst/>
                <a:cxnLst/>
                <a:rect l="l" t="t" r="r" b="b"/>
                <a:pathLst>
                  <a:path w="13339" h="11289" extrusionOk="0">
                    <a:moveTo>
                      <a:pt x="3959" y="1"/>
                    </a:moveTo>
                    <a:cubicBezTo>
                      <a:pt x="2960" y="1"/>
                      <a:pt x="1984" y="93"/>
                      <a:pt x="1066" y="310"/>
                    </a:cubicBezTo>
                    <a:cubicBezTo>
                      <a:pt x="844" y="740"/>
                      <a:pt x="684" y="1170"/>
                      <a:pt x="573" y="1631"/>
                    </a:cubicBezTo>
                    <a:cubicBezTo>
                      <a:pt x="0" y="4035"/>
                      <a:pt x="223" y="6581"/>
                      <a:pt x="1242" y="8842"/>
                    </a:cubicBezTo>
                    <a:cubicBezTo>
                      <a:pt x="1671" y="9797"/>
                      <a:pt x="2292" y="10752"/>
                      <a:pt x="3263" y="11118"/>
                    </a:cubicBezTo>
                    <a:cubicBezTo>
                      <a:pt x="3568" y="11236"/>
                      <a:pt x="3887" y="11288"/>
                      <a:pt x="4209" y="11288"/>
                    </a:cubicBezTo>
                    <a:cubicBezTo>
                      <a:pt x="5012" y="11288"/>
                      <a:pt x="5838" y="10965"/>
                      <a:pt x="6542" y="10545"/>
                    </a:cubicBezTo>
                    <a:cubicBezTo>
                      <a:pt x="7529" y="9956"/>
                      <a:pt x="8389" y="9176"/>
                      <a:pt x="9439" y="8714"/>
                    </a:cubicBezTo>
                    <a:cubicBezTo>
                      <a:pt x="10092" y="8428"/>
                      <a:pt x="10808" y="8269"/>
                      <a:pt x="11477" y="7982"/>
                    </a:cubicBezTo>
                    <a:cubicBezTo>
                      <a:pt x="12145" y="7712"/>
                      <a:pt x="12782" y="7266"/>
                      <a:pt x="13068" y="6597"/>
                    </a:cubicBezTo>
                    <a:cubicBezTo>
                      <a:pt x="13212" y="6231"/>
                      <a:pt x="13291" y="5833"/>
                      <a:pt x="13291" y="5420"/>
                    </a:cubicBezTo>
                    <a:cubicBezTo>
                      <a:pt x="13339" y="4258"/>
                      <a:pt x="13227" y="2873"/>
                      <a:pt x="12718" y="1711"/>
                    </a:cubicBezTo>
                    <a:cubicBezTo>
                      <a:pt x="10250" y="860"/>
                      <a:pt x="6998" y="1"/>
                      <a:pt x="39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47"/>
              <p:cNvSpPr/>
              <p:nvPr/>
            </p:nvSpPr>
            <p:spPr>
              <a:xfrm>
                <a:off x="2118150" y="4143925"/>
                <a:ext cx="71475" cy="12672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5069" extrusionOk="0">
                    <a:moveTo>
                      <a:pt x="1392" y="0"/>
                    </a:moveTo>
                    <a:cubicBezTo>
                      <a:pt x="280" y="0"/>
                      <a:pt x="0" y="1675"/>
                      <a:pt x="57" y="2590"/>
                    </a:cubicBezTo>
                    <a:cubicBezTo>
                      <a:pt x="89" y="3243"/>
                      <a:pt x="168" y="3943"/>
                      <a:pt x="566" y="4469"/>
                    </a:cubicBezTo>
                    <a:cubicBezTo>
                      <a:pt x="835" y="4823"/>
                      <a:pt x="1292" y="5069"/>
                      <a:pt x="1722" y="5069"/>
                    </a:cubicBezTo>
                    <a:cubicBezTo>
                      <a:pt x="1929" y="5069"/>
                      <a:pt x="2130" y="5012"/>
                      <a:pt x="2301" y="4883"/>
                    </a:cubicBezTo>
                    <a:cubicBezTo>
                      <a:pt x="2699" y="4612"/>
                      <a:pt x="2810" y="4087"/>
                      <a:pt x="2810" y="3609"/>
                    </a:cubicBezTo>
                    <a:cubicBezTo>
                      <a:pt x="2794" y="2861"/>
                      <a:pt x="2858" y="1938"/>
                      <a:pt x="2731" y="1222"/>
                    </a:cubicBezTo>
                    <a:cubicBezTo>
                      <a:pt x="2667" y="712"/>
                      <a:pt x="2333" y="282"/>
                      <a:pt x="1871" y="91"/>
                    </a:cubicBezTo>
                    <a:cubicBezTo>
                      <a:pt x="1697" y="29"/>
                      <a:pt x="1537" y="0"/>
                      <a:pt x="13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47"/>
              <p:cNvSpPr/>
              <p:nvPr/>
            </p:nvSpPr>
            <p:spPr>
              <a:xfrm>
                <a:off x="2061450" y="4280700"/>
                <a:ext cx="3600" cy="1595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638" extrusionOk="0">
                    <a:moveTo>
                      <a:pt x="112" y="0"/>
                    </a:moveTo>
                    <a:cubicBezTo>
                      <a:pt x="96" y="0"/>
                      <a:pt x="80" y="0"/>
                      <a:pt x="64" y="32"/>
                    </a:cubicBezTo>
                    <a:cubicBezTo>
                      <a:pt x="17" y="207"/>
                      <a:pt x="1" y="414"/>
                      <a:pt x="33" y="605"/>
                    </a:cubicBezTo>
                    <a:cubicBezTo>
                      <a:pt x="33" y="621"/>
                      <a:pt x="48" y="637"/>
                      <a:pt x="64" y="637"/>
                    </a:cubicBezTo>
                    <a:cubicBezTo>
                      <a:pt x="96" y="637"/>
                      <a:pt x="96" y="605"/>
                      <a:pt x="96" y="589"/>
                    </a:cubicBezTo>
                    <a:cubicBezTo>
                      <a:pt x="80" y="414"/>
                      <a:pt x="80" y="223"/>
                      <a:pt x="144" y="48"/>
                    </a:cubicBezTo>
                    <a:cubicBezTo>
                      <a:pt x="144" y="32"/>
                      <a:pt x="128" y="0"/>
                      <a:pt x="112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47"/>
              <p:cNvSpPr/>
              <p:nvPr/>
            </p:nvSpPr>
            <p:spPr>
              <a:xfrm>
                <a:off x="2055475" y="4261300"/>
                <a:ext cx="7600" cy="1702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681" extrusionOk="0">
                    <a:moveTo>
                      <a:pt x="258" y="1"/>
                    </a:moveTo>
                    <a:cubicBezTo>
                      <a:pt x="248" y="1"/>
                      <a:pt x="240" y="4"/>
                      <a:pt x="240" y="12"/>
                    </a:cubicBezTo>
                    <a:cubicBezTo>
                      <a:pt x="81" y="188"/>
                      <a:pt x="1" y="410"/>
                      <a:pt x="1" y="633"/>
                    </a:cubicBezTo>
                    <a:cubicBezTo>
                      <a:pt x="1" y="665"/>
                      <a:pt x="17" y="681"/>
                      <a:pt x="49" y="681"/>
                    </a:cubicBezTo>
                    <a:cubicBezTo>
                      <a:pt x="49" y="681"/>
                      <a:pt x="65" y="665"/>
                      <a:pt x="81" y="649"/>
                    </a:cubicBezTo>
                    <a:cubicBezTo>
                      <a:pt x="81" y="442"/>
                      <a:pt x="144" y="219"/>
                      <a:pt x="287" y="60"/>
                    </a:cubicBezTo>
                    <a:cubicBezTo>
                      <a:pt x="303" y="44"/>
                      <a:pt x="303" y="12"/>
                      <a:pt x="287" y="12"/>
                    </a:cubicBezTo>
                    <a:cubicBezTo>
                      <a:pt x="280" y="4"/>
                      <a:pt x="268" y="1"/>
                      <a:pt x="258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47"/>
              <p:cNvSpPr/>
              <p:nvPr/>
            </p:nvSpPr>
            <p:spPr>
              <a:xfrm>
                <a:off x="2051500" y="4286675"/>
                <a:ext cx="2825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844" extrusionOk="0">
                    <a:moveTo>
                      <a:pt x="64" y="0"/>
                    </a:moveTo>
                    <a:cubicBezTo>
                      <a:pt x="49" y="0"/>
                      <a:pt x="33" y="0"/>
                      <a:pt x="33" y="32"/>
                    </a:cubicBezTo>
                    <a:cubicBezTo>
                      <a:pt x="17" y="287"/>
                      <a:pt x="1" y="541"/>
                      <a:pt x="17" y="812"/>
                    </a:cubicBezTo>
                    <a:cubicBezTo>
                      <a:pt x="17" y="828"/>
                      <a:pt x="33" y="844"/>
                      <a:pt x="64" y="844"/>
                    </a:cubicBezTo>
                    <a:cubicBezTo>
                      <a:pt x="80" y="844"/>
                      <a:pt x="96" y="828"/>
                      <a:pt x="96" y="812"/>
                    </a:cubicBezTo>
                    <a:cubicBezTo>
                      <a:pt x="80" y="541"/>
                      <a:pt x="80" y="287"/>
                      <a:pt x="112" y="32"/>
                    </a:cubicBezTo>
                    <a:cubicBezTo>
                      <a:pt x="112" y="16"/>
                      <a:pt x="96" y="0"/>
                      <a:pt x="64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47"/>
              <p:cNvSpPr/>
              <p:nvPr/>
            </p:nvSpPr>
            <p:spPr>
              <a:xfrm>
                <a:off x="2565250" y="4158925"/>
                <a:ext cx="15925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637" h="176" extrusionOk="0">
                    <a:moveTo>
                      <a:pt x="48" y="1"/>
                    </a:moveTo>
                    <a:cubicBezTo>
                      <a:pt x="16" y="1"/>
                      <a:pt x="0" y="17"/>
                      <a:pt x="16" y="49"/>
                    </a:cubicBezTo>
                    <a:cubicBezTo>
                      <a:pt x="16" y="64"/>
                      <a:pt x="32" y="80"/>
                      <a:pt x="48" y="80"/>
                    </a:cubicBezTo>
                    <a:cubicBezTo>
                      <a:pt x="223" y="80"/>
                      <a:pt x="414" y="112"/>
                      <a:pt x="589" y="176"/>
                    </a:cubicBezTo>
                    <a:cubicBezTo>
                      <a:pt x="605" y="176"/>
                      <a:pt x="621" y="176"/>
                      <a:pt x="637" y="160"/>
                    </a:cubicBezTo>
                    <a:cubicBezTo>
                      <a:pt x="637" y="144"/>
                      <a:pt x="621" y="128"/>
                      <a:pt x="605" y="112"/>
                    </a:cubicBezTo>
                    <a:cubicBezTo>
                      <a:pt x="430" y="49"/>
                      <a:pt x="255" y="1"/>
                      <a:pt x="64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47"/>
              <p:cNvSpPr/>
              <p:nvPr/>
            </p:nvSpPr>
            <p:spPr>
              <a:xfrm>
                <a:off x="2584350" y="4154550"/>
                <a:ext cx="16325" cy="9175"/>
              </a:xfrm>
              <a:custGeom>
                <a:avLst/>
                <a:gdLst/>
                <a:ahLst/>
                <a:cxnLst/>
                <a:rect l="l" t="t" r="r" b="b"/>
                <a:pathLst>
                  <a:path w="653" h="367" extrusionOk="0">
                    <a:moveTo>
                      <a:pt x="48" y="1"/>
                    </a:moveTo>
                    <a:cubicBezTo>
                      <a:pt x="32" y="1"/>
                      <a:pt x="0" y="17"/>
                      <a:pt x="0" y="33"/>
                    </a:cubicBezTo>
                    <a:cubicBezTo>
                      <a:pt x="0" y="48"/>
                      <a:pt x="16" y="80"/>
                      <a:pt x="32" y="80"/>
                    </a:cubicBezTo>
                    <a:cubicBezTo>
                      <a:pt x="255" y="112"/>
                      <a:pt x="446" y="208"/>
                      <a:pt x="589" y="367"/>
                    </a:cubicBezTo>
                    <a:lnTo>
                      <a:pt x="637" y="367"/>
                    </a:lnTo>
                    <a:cubicBezTo>
                      <a:pt x="653" y="351"/>
                      <a:pt x="653" y="319"/>
                      <a:pt x="637" y="303"/>
                    </a:cubicBezTo>
                    <a:cubicBezTo>
                      <a:pt x="478" y="144"/>
                      <a:pt x="271" y="33"/>
                      <a:pt x="48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47"/>
              <p:cNvSpPr/>
              <p:nvPr/>
            </p:nvSpPr>
            <p:spPr>
              <a:xfrm>
                <a:off x="2555700" y="4147625"/>
                <a:ext cx="21100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844" h="183" extrusionOk="0">
                    <a:moveTo>
                      <a:pt x="20" y="1"/>
                    </a:moveTo>
                    <a:cubicBezTo>
                      <a:pt x="9" y="1"/>
                      <a:pt x="0" y="16"/>
                      <a:pt x="0" y="39"/>
                    </a:cubicBezTo>
                    <a:cubicBezTo>
                      <a:pt x="0" y="55"/>
                      <a:pt x="16" y="71"/>
                      <a:pt x="32" y="71"/>
                    </a:cubicBezTo>
                    <a:cubicBezTo>
                      <a:pt x="287" y="87"/>
                      <a:pt x="541" y="119"/>
                      <a:pt x="796" y="182"/>
                    </a:cubicBezTo>
                    <a:cubicBezTo>
                      <a:pt x="812" y="182"/>
                      <a:pt x="828" y="166"/>
                      <a:pt x="844" y="150"/>
                    </a:cubicBezTo>
                    <a:cubicBezTo>
                      <a:pt x="844" y="134"/>
                      <a:pt x="828" y="119"/>
                      <a:pt x="812" y="103"/>
                    </a:cubicBezTo>
                    <a:cubicBezTo>
                      <a:pt x="557" y="55"/>
                      <a:pt x="303" y="23"/>
                      <a:pt x="32" y="7"/>
                    </a:cubicBezTo>
                    <a:cubicBezTo>
                      <a:pt x="28" y="3"/>
                      <a:pt x="24" y="1"/>
                      <a:pt x="20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47"/>
              <p:cNvSpPr/>
              <p:nvPr/>
            </p:nvSpPr>
            <p:spPr>
              <a:xfrm>
                <a:off x="1890350" y="4420775"/>
                <a:ext cx="60500" cy="19925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797" extrusionOk="0">
                    <a:moveTo>
                      <a:pt x="1210" y="0"/>
                    </a:moveTo>
                    <a:cubicBezTo>
                      <a:pt x="541" y="0"/>
                      <a:pt x="0" y="191"/>
                      <a:pt x="0" y="398"/>
                    </a:cubicBezTo>
                    <a:cubicBezTo>
                      <a:pt x="0" y="621"/>
                      <a:pt x="541" y="796"/>
                      <a:pt x="1210" y="796"/>
                    </a:cubicBezTo>
                    <a:cubicBezTo>
                      <a:pt x="1879" y="796"/>
                      <a:pt x="2420" y="621"/>
                      <a:pt x="2420" y="398"/>
                    </a:cubicBezTo>
                    <a:cubicBezTo>
                      <a:pt x="2420" y="191"/>
                      <a:pt x="1879" y="0"/>
                      <a:pt x="1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47"/>
              <p:cNvSpPr/>
              <p:nvPr/>
            </p:nvSpPr>
            <p:spPr>
              <a:xfrm>
                <a:off x="1923375" y="4357925"/>
                <a:ext cx="61700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891" extrusionOk="0">
                    <a:moveTo>
                      <a:pt x="1697" y="1"/>
                    </a:moveTo>
                    <a:cubicBezTo>
                      <a:pt x="1534" y="1"/>
                      <a:pt x="1353" y="15"/>
                      <a:pt x="1162" y="47"/>
                    </a:cubicBezTo>
                    <a:cubicBezTo>
                      <a:pt x="510" y="159"/>
                      <a:pt x="0" y="429"/>
                      <a:pt x="48" y="652"/>
                    </a:cubicBezTo>
                    <a:cubicBezTo>
                      <a:pt x="71" y="799"/>
                      <a:pt x="359" y="890"/>
                      <a:pt x="765" y="890"/>
                    </a:cubicBezTo>
                    <a:cubicBezTo>
                      <a:pt x="929" y="890"/>
                      <a:pt x="1113" y="875"/>
                      <a:pt x="1306" y="843"/>
                    </a:cubicBezTo>
                    <a:cubicBezTo>
                      <a:pt x="1958" y="748"/>
                      <a:pt x="2468" y="477"/>
                      <a:pt x="2420" y="254"/>
                    </a:cubicBezTo>
                    <a:cubicBezTo>
                      <a:pt x="2397" y="95"/>
                      <a:pt x="2106" y="1"/>
                      <a:pt x="16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47"/>
              <p:cNvSpPr/>
              <p:nvPr/>
            </p:nvSpPr>
            <p:spPr>
              <a:xfrm>
                <a:off x="2530625" y="3930625"/>
                <a:ext cx="363350" cy="516050"/>
              </a:xfrm>
              <a:custGeom>
                <a:avLst/>
                <a:gdLst/>
                <a:ahLst/>
                <a:cxnLst/>
                <a:rect l="l" t="t" r="r" b="b"/>
                <a:pathLst>
                  <a:path w="14534" h="20642" extrusionOk="0">
                    <a:moveTo>
                      <a:pt x="2105" y="1"/>
                    </a:moveTo>
                    <a:cubicBezTo>
                      <a:pt x="1814" y="1"/>
                      <a:pt x="1588" y="69"/>
                      <a:pt x="1449" y="219"/>
                    </a:cubicBezTo>
                    <a:cubicBezTo>
                      <a:pt x="0" y="1747"/>
                      <a:pt x="1719" y="5647"/>
                      <a:pt x="2690" y="7557"/>
                    </a:cubicBezTo>
                    <a:lnTo>
                      <a:pt x="3248" y="8607"/>
                    </a:lnTo>
                    <a:lnTo>
                      <a:pt x="3279" y="8639"/>
                    </a:lnTo>
                    <a:cubicBezTo>
                      <a:pt x="3279" y="8655"/>
                      <a:pt x="3279" y="8655"/>
                      <a:pt x="3279" y="8671"/>
                    </a:cubicBezTo>
                    <a:cubicBezTo>
                      <a:pt x="3279" y="8687"/>
                      <a:pt x="3279" y="8703"/>
                      <a:pt x="3279" y="8719"/>
                    </a:cubicBezTo>
                    <a:cubicBezTo>
                      <a:pt x="3232" y="9308"/>
                      <a:pt x="3248" y="9913"/>
                      <a:pt x="3327" y="10502"/>
                    </a:cubicBezTo>
                    <a:cubicBezTo>
                      <a:pt x="3232" y="11998"/>
                      <a:pt x="3216" y="14354"/>
                      <a:pt x="3932" y="16630"/>
                    </a:cubicBezTo>
                    <a:cubicBezTo>
                      <a:pt x="5094" y="20355"/>
                      <a:pt x="10442" y="20641"/>
                      <a:pt x="10442" y="20641"/>
                    </a:cubicBezTo>
                    <a:cubicBezTo>
                      <a:pt x="10442" y="20641"/>
                      <a:pt x="10808" y="17585"/>
                      <a:pt x="12273" y="16120"/>
                    </a:cubicBezTo>
                    <a:cubicBezTo>
                      <a:pt x="14533" y="13892"/>
                      <a:pt x="13880" y="12810"/>
                      <a:pt x="13467" y="10072"/>
                    </a:cubicBezTo>
                    <a:cubicBezTo>
                      <a:pt x="13244" y="8592"/>
                      <a:pt x="11970" y="5281"/>
                      <a:pt x="11350" y="3721"/>
                    </a:cubicBezTo>
                    <a:cubicBezTo>
                      <a:pt x="10570" y="3991"/>
                      <a:pt x="9821" y="4342"/>
                      <a:pt x="9121" y="4740"/>
                    </a:cubicBezTo>
                    <a:cubicBezTo>
                      <a:pt x="8054" y="2564"/>
                      <a:pt x="3882" y="1"/>
                      <a:pt x="21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47"/>
              <p:cNvSpPr/>
              <p:nvPr/>
            </p:nvSpPr>
            <p:spPr>
              <a:xfrm>
                <a:off x="2905875" y="3862025"/>
                <a:ext cx="284950" cy="525350"/>
              </a:xfrm>
              <a:custGeom>
                <a:avLst/>
                <a:gdLst/>
                <a:ahLst/>
                <a:cxnLst/>
                <a:rect l="l" t="t" r="r" b="b"/>
                <a:pathLst>
                  <a:path w="11398" h="21014" extrusionOk="0">
                    <a:moveTo>
                      <a:pt x="5657" y="1"/>
                    </a:moveTo>
                    <a:cubicBezTo>
                      <a:pt x="5639" y="1"/>
                      <a:pt x="5622" y="1"/>
                      <a:pt x="5604" y="2"/>
                    </a:cubicBezTo>
                    <a:cubicBezTo>
                      <a:pt x="3646" y="114"/>
                      <a:pt x="1751" y="6131"/>
                      <a:pt x="1751" y="6131"/>
                    </a:cubicBezTo>
                    <a:cubicBezTo>
                      <a:pt x="1051" y="5956"/>
                      <a:pt x="1083" y="6019"/>
                      <a:pt x="462" y="5987"/>
                    </a:cubicBezTo>
                    <a:lnTo>
                      <a:pt x="1" y="5956"/>
                    </a:lnTo>
                    <a:lnTo>
                      <a:pt x="1" y="5956"/>
                    </a:lnTo>
                    <a:cubicBezTo>
                      <a:pt x="160" y="7277"/>
                      <a:pt x="414" y="8566"/>
                      <a:pt x="765" y="9855"/>
                    </a:cubicBezTo>
                    <a:cubicBezTo>
                      <a:pt x="1194" y="11558"/>
                      <a:pt x="1592" y="13357"/>
                      <a:pt x="2420" y="14933"/>
                    </a:cubicBezTo>
                    <a:cubicBezTo>
                      <a:pt x="2818" y="15777"/>
                      <a:pt x="3455" y="16493"/>
                      <a:pt x="4235" y="17018"/>
                    </a:cubicBezTo>
                    <a:cubicBezTo>
                      <a:pt x="4792" y="17368"/>
                      <a:pt x="5381" y="17639"/>
                      <a:pt x="5874" y="18053"/>
                    </a:cubicBezTo>
                    <a:lnTo>
                      <a:pt x="7434" y="20599"/>
                    </a:lnTo>
                    <a:cubicBezTo>
                      <a:pt x="7514" y="20743"/>
                      <a:pt x="7593" y="20886"/>
                      <a:pt x="7705" y="21013"/>
                    </a:cubicBezTo>
                    <a:cubicBezTo>
                      <a:pt x="7705" y="21013"/>
                      <a:pt x="10029" y="20345"/>
                      <a:pt x="10824" y="16779"/>
                    </a:cubicBezTo>
                    <a:cubicBezTo>
                      <a:pt x="11397" y="14280"/>
                      <a:pt x="9662" y="11845"/>
                      <a:pt x="8612" y="10572"/>
                    </a:cubicBezTo>
                    <a:cubicBezTo>
                      <a:pt x="8373" y="10237"/>
                      <a:pt x="8087" y="9935"/>
                      <a:pt x="7784" y="9664"/>
                    </a:cubicBezTo>
                    <a:cubicBezTo>
                      <a:pt x="7768" y="9648"/>
                      <a:pt x="7752" y="9632"/>
                      <a:pt x="7736" y="9617"/>
                    </a:cubicBezTo>
                    <a:cubicBezTo>
                      <a:pt x="9108" y="5863"/>
                      <a:pt x="7574" y="1"/>
                      <a:pt x="56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47"/>
              <p:cNvSpPr/>
              <p:nvPr/>
            </p:nvSpPr>
            <p:spPr>
              <a:xfrm>
                <a:off x="2756250" y="4009800"/>
                <a:ext cx="192625" cy="42900"/>
              </a:xfrm>
              <a:custGeom>
                <a:avLst/>
                <a:gdLst/>
                <a:ahLst/>
                <a:cxnLst/>
                <a:rect l="l" t="t" r="r" b="b"/>
                <a:pathLst>
                  <a:path w="7705" h="1716" extrusionOk="0">
                    <a:moveTo>
                      <a:pt x="5795" y="1"/>
                    </a:moveTo>
                    <a:cubicBezTo>
                      <a:pt x="5250" y="1"/>
                      <a:pt x="4600" y="32"/>
                      <a:pt x="3869" y="124"/>
                    </a:cubicBezTo>
                    <a:cubicBezTo>
                      <a:pt x="2484" y="299"/>
                      <a:pt x="1178" y="809"/>
                      <a:pt x="32" y="1588"/>
                    </a:cubicBezTo>
                    <a:cubicBezTo>
                      <a:pt x="1" y="1604"/>
                      <a:pt x="1" y="1652"/>
                      <a:pt x="17" y="1684"/>
                    </a:cubicBezTo>
                    <a:cubicBezTo>
                      <a:pt x="32" y="1700"/>
                      <a:pt x="48" y="1716"/>
                      <a:pt x="80" y="1716"/>
                    </a:cubicBezTo>
                    <a:cubicBezTo>
                      <a:pt x="96" y="1716"/>
                      <a:pt x="112" y="1716"/>
                      <a:pt x="128" y="1700"/>
                    </a:cubicBezTo>
                    <a:cubicBezTo>
                      <a:pt x="1242" y="936"/>
                      <a:pt x="2531" y="442"/>
                      <a:pt x="3884" y="267"/>
                    </a:cubicBezTo>
                    <a:cubicBezTo>
                      <a:pt x="4611" y="175"/>
                      <a:pt x="5255" y="144"/>
                      <a:pt x="5796" y="144"/>
                    </a:cubicBezTo>
                    <a:cubicBezTo>
                      <a:pt x="6936" y="144"/>
                      <a:pt x="7614" y="283"/>
                      <a:pt x="7625" y="283"/>
                    </a:cubicBezTo>
                    <a:cubicBezTo>
                      <a:pt x="7631" y="286"/>
                      <a:pt x="7637" y="288"/>
                      <a:pt x="7642" y="288"/>
                    </a:cubicBezTo>
                    <a:cubicBezTo>
                      <a:pt x="7668" y="288"/>
                      <a:pt x="7692" y="262"/>
                      <a:pt x="7705" y="236"/>
                    </a:cubicBezTo>
                    <a:cubicBezTo>
                      <a:pt x="7705" y="188"/>
                      <a:pt x="7689" y="156"/>
                      <a:pt x="7641" y="140"/>
                    </a:cubicBezTo>
                    <a:cubicBezTo>
                      <a:pt x="7630" y="140"/>
                      <a:pt x="6945" y="1"/>
                      <a:pt x="5795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47"/>
              <p:cNvSpPr/>
              <p:nvPr/>
            </p:nvSpPr>
            <p:spPr>
              <a:xfrm>
                <a:off x="2761550" y="4366225"/>
                <a:ext cx="368800" cy="83225"/>
              </a:xfrm>
              <a:custGeom>
                <a:avLst/>
                <a:gdLst/>
                <a:ahLst/>
                <a:cxnLst/>
                <a:rect l="l" t="t" r="r" b="b"/>
                <a:pathLst>
                  <a:path w="14752" h="3329" extrusionOk="0">
                    <a:moveTo>
                      <a:pt x="14653" y="0"/>
                    </a:moveTo>
                    <a:cubicBezTo>
                      <a:pt x="14638" y="0"/>
                      <a:pt x="14623" y="5"/>
                      <a:pt x="14608" y="18"/>
                    </a:cubicBezTo>
                    <a:cubicBezTo>
                      <a:pt x="14576" y="34"/>
                      <a:pt x="11090" y="2373"/>
                      <a:pt x="7413" y="2899"/>
                    </a:cubicBezTo>
                    <a:cubicBezTo>
                      <a:pt x="5943" y="3109"/>
                      <a:pt x="4665" y="3181"/>
                      <a:pt x="3606" y="3181"/>
                    </a:cubicBezTo>
                    <a:cubicBezTo>
                      <a:pt x="1385" y="3181"/>
                      <a:pt x="134" y="2867"/>
                      <a:pt x="123" y="2867"/>
                    </a:cubicBezTo>
                    <a:cubicBezTo>
                      <a:pt x="118" y="2866"/>
                      <a:pt x="113" y="2866"/>
                      <a:pt x="108" y="2866"/>
                    </a:cubicBezTo>
                    <a:cubicBezTo>
                      <a:pt x="24" y="2866"/>
                      <a:pt x="1" y="2995"/>
                      <a:pt x="91" y="3010"/>
                    </a:cubicBezTo>
                    <a:cubicBezTo>
                      <a:pt x="107" y="3026"/>
                      <a:pt x="1349" y="3328"/>
                      <a:pt x="3577" y="3328"/>
                    </a:cubicBezTo>
                    <a:cubicBezTo>
                      <a:pt x="4866" y="3328"/>
                      <a:pt x="6156" y="3233"/>
                      <a:pt x="7429" y="3042"/>
                    </a:cubicBezTo>
                    <a:cubicBezTo>
                      <a:pt x="11138" y="2517"/>
                      <a:pt x="14656" y="161"/>
                      <a:pt x="14687" y="129"/>
                    </a:cubicBezTo>
                    <a:cubicBezTo>
                      <a:pt x="14752" y="91"/>
                      <a:pt x="14712" y="0"/>
                      <a:pt x="14653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47"/>
              <p:cNvSpPr/>
              <p:nvPr/>
            </p:nvSpPr>
            <p:spPr>
              <a:xfrm>
                <a:off x="3050325" y="3905850"/>
                <a:ext cx="54950" cy="186250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7450" extrusionOk="0">
                    <a:moveTo>
                      <a:pt x="924" y="0"/>
                    </a:moveTo>
                    <a:lnTo>
                      <a:pt x="1" y="6288"/>
                    </a:lnTo>
                    <a:lnTo>
                      <a:pt x="1799" y="7450"/>
                    </a:lnTo>
                    <a:cubicBezTo>
                      <a:pt x="2197" y="1592"/>
                      <a:pt x="924" y="0"/>
                      <a:pt x="9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47"/>
              <p:cNvSpPr/>
              <p:nvPr/>
            </p:nvSpPr>
            <p:spPr>
              <a:xfrm>
                <a:off x="2572800" y="3979225"/>
                <a:ext cx="127775" cy="158250"/>
              </a:xfrm>
              <a:custGeom>
                <a:avLst/>
                <a:gdLst/>
                <a:ahLst/>
                <a:cxnLst/>
                <a:rect l="l" t="t" r="r" b="b"/>
                <a:pathLst>
                  <a:path w="5111" h="6330" extrusionOk="0">
                    <a:moveTo>
                      <a:pt x="544" y="1"/>
                    </a:moveTo>
                    <a:cubicBezTo>
                      <a:pt x="462" y="1"/>
                      <a:pt x="386" y="56"/>
                      <a:pt x="351" y="137"/>
                    </a:cubicBezTo>
                    <a:cubicBezTo>
                      <a:pt x="192" y="583"/>
                      <a:pt x="1" y="1793"/>
                      <a:pt x="1179" y="4021"/>
                    </a:cubicBezTo>
                    <a:cubicBezTo>
                      <a:pt x="2358" y="6248"/>
                      <a:pt x="2404" y="6330"/>
                      <a:pt x="2404" y="6330"/>
                    </a:cubicBezTo>
                    <a:cubicBezTo>
                      <a:pt x="2404" y="6330"/>
                      <a:pt x="2404" y="6329"/>
                      <a:pt x="2404" y="6329"/>
                    </a:cubicBezTo>
                    <a:lnTo>
                      <a:pt x="5015" y="4594"/>
                    </a:lnTo>
                    <a:cubicBezTo>
                      <a:pt x="5094" y="4531"/>
                      <a:pt x="5110" y="4403"/>
                      <a:pt x="5046" y="4308"/>
                    </a:cubicBezTo>
                    <a:cubicBezTo>
                      <a:pt x="4537" y="3607"/>
                      <a:pt x="2372" y="758"/>
                      <a:pt x="637" y="26"/>
                    </a:cubicBezTo>
                    <a:cubicBezTo>
                      <a:pt x="607" y="9"/>
                      <a:pt x="575" y="1"/>
                      <a:pt x="5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47"/>
              <p:cNvSpPr/>
              <p:nvPr/>
            </p:nvSpPr>
            <p:spPr>
              <a:xfrm>
                <a:off x="2863875" y="4339050"/>
                <a:ext cx="11375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61" extrusionOk="0">
                    <a:moveTo>
                      <a:pt x="231" y="0"/>
                    </a:moveTo>
                    <a:cubicBezTo>
                      <a:pt x="169" y="0"/>
                      <a:pt x="106" y="36"/>
                      <a:pt x="73" y="102"/>
                    </a:cubicBezTo>
                    <a:cubicBezTo>
                      <a:pt x="0" y="218"/>
                      <a:pt x="100" y="361"/>
                      <a:pt x="239" y="361"/>
                    </a:cubicBezTo>
                    <a:cubicBezTo>
                      <a:pt x="252" y="361"/>
                      <a:pt x="266" y="359"/>
                      <a:pt x="280" y="357"/>
                    </a:cubicBezTo>
                    <a:cubicBezTo>
                      <a:pt x="423" y="309"/>
                      <a:pt x="455" y="102"/>
                      <a:pt x="312" y="22"/>
                    </a:cubicBezTo>
                    <a:cubicBezTo>
                      <a:pt x="287" y="7"/>
                      <a:pt x="259" y="0"/>
                      <a:pt x="231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47"/>
              <p:cNvSpPr/>
              <p:nvPr/>
            </p:nvSpPr>
            <p:spPr>
              <a:xfrm>
                <a:off x="2843225" y="4344825"/>
                <a:ext cx="1192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62" extrusionOk="0">
                    <a:moveTo>
                      <a:pt x="235" y="1"/>
                    </a:moveTo>
                    <a:cubicBezTo>
                      <a:pt x="178" y="1"/>
                      <a:pt x="122" y="28"/>
                      <a:pt x="87" y="94"/>
                    </a:cubicBezTo>
                    <a:cubicBezTo>
                      <a:pt x="0" y="235"/>
                      <a:pt x="121" y="362"/>
                      <a:pt x="242" y="362"/>
                    </a:cubicBezTo>
                    <a:cubicBezTo>
                      <a:pt x="298" y="362"/>
                      <a:pt x="354" y="334"/>
                      <a:pt x="390" y="269"/>
                    </a:cubicBezTo>
                    <a:cubicBezTo>
                      <a:pt x="477" y="127"/>
                      <a:pt x="356" y="1"/>
                      <a:pt x="235" y="1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47"/>
              <p:cNvSpPr/>
              <p:nvPr/>
            </p:nvSpPr>
            <p:spPr>
              <a:xfrm>
                <a:off x="2854725" y="4356150"/>
                <a:ext cx="10975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346" extrusionOk="0">
                    <a:moveTo>
                      <a:pt x="218" y="0"/>
                    </a:moveTo>
                    <a:cubicBezTo>
                      <a:pt x="153" y="0"/>
                      <a:pt x="94" y="32"/>
                      <a:pt x="73" y="86"/>
                    </a:cubicBezTo>
                    <a:cubicBezTo>
                      <a:pt x="0" y="203"/>
                      <a:pt x="100" y="345"/>
                      <a:pt x="227" y="345"/>
                    </a:cubicBezTo>
                    <a:cubicBezTo>
                      <a:pt x="239" y="345"/>
                      <a:pt x="251" y="344"/>
                      <a:pt x="264" y="341"/>
                    </a:cubicBezTo>
                    <a:cubicBezTo>
                      <a:pt x="423" y="293"/>
                      <a:pt x="439" y="86"/>
                      <a:pt x="312" y="23"/>
                    </a:cubicBezTo>
                    <a:cubicBezTo>
                      <a:pt x="281" y="7"/>
                      <a:pt x="249" y="0"/>
                      <a:pt x="218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47"/>
              <p:cNvSpPr/>
              <p:nvPr/>
            </p:nvSpPr>
            <p:spPr>
              <a:xfrm>
                <a:off x="3010325" y="4318725"/>
                <a:ext cx="121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362" extrusionOk="0">
                    <a:moveTo>
                      <a:pt x="236" y="0"/>
                    </a:moveTo>
                    <a:cubicBezTo>
                      <a:pt x="179" y="0"/>
                      <a:pt x="126" y="25"/>
                      <a:pt x="88" y="71"/>
                    </a:cubicBezTo>
                    <a:cubicBezTo>
                      <a:pt x="0" y="189"/>
                      <a:pt x="89" y="361"/>
                      <a:pt x="229" y="361"/>
                    </a:cubicBezTo>
                    <a:cubicBezTo>
                      <a:pt x="240" y="361"/>
                      <a:pt x="252" y="360"/>
                      <a:pt x="264" y="358"/>
                    </a:cubicBezTo>
                    <a:cubicBezTo>
                      <a:pt x="423" y="342"/>
                      <a:pt x="486" y="135"/>
                      <a:pt x="359" y="39"/>
                    </a:cubicBezTo>
                    <a:cubicBezTo>
                      <a:pt x="319" y="13"/>
                      <a:pt x="277" y="0"/>
                      <a:pt x="236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47"/>
              <p:cNvSpPr/>
              <p:nvPr/>
            </p:nvSpPr>
            <p:spPr>
              <a:xfrm>
                <a:off x="3031425" y="4315550"/>
                <a:ext cx="136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381" extrusionOk="0">
                    <a:moveTo>
                      <a:pt x="274" y="0"/>
                    </a:moveTo>
                    <a:cubicBezTo>
                      <a:pt x="114" y="0"/>
                      <a:pt x="0" y="213"/>
                      <a:pt x="168" y="341"/>
                    </a:cubicBezTo>
                    <a:cubicBezTo>
                      <a:pt x="204" y="369"/>
                      <a:pt x="241" y="380"/>
                      <a:pt x="277" y="380"/>
                    </a:cubicBezTo>
                    <a:cubicBezTo>
                      <a:pt x="428" y="380"/>
                      <a:pt x="545" y="168"/>
                      <a:pt x="390" y="39"/>
                    </a:cubicBezTo>
                    <a:cubicBezTo>
                      <a:pt x="351" y="12"/>
                      <a:pt x="311" y="0"/>
                      <a:pt x="274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47"/>
              <p:cNvSpPr/>
              <p:nvPr/>
            </p:nvSpPr>
            <p:spPr>
              <a:xfrm>
                <a:off x="3026250" y="4331050"/>
                <a:ext cx="121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362" extrusionOk="0">
                    <a:moveTo>
                      <a:pt x="243" y="1"/>
                    </a:moveTo>
                    <a:cubicBezTo>
                      <a:pt x="187" y="1"/>
                      <a:pt x="132" y="25"/>
                      <a:pt x="104" y="72"/>
                    </a:cubicBezTo>
                    <a:cubicBezTo>
                      <a:pt x="1" y="189"/>
                      <a:pt x="89" y="362"/>
                      <a:pt x="228" y="362"/>
                    </a:cubicBezTo>
                    <a:cubicBezTo>
                      <a:pt x="240" y="362"/>
                      <a:pt x="251" y="361"/>
                      <a:pt x="263" y="358"/>
                    </a:cubicBezTo>
                    <a:cubicBezTo>
                      <a:pt x="438" y="342"/>
                      <a:pt x="486" y="135"/>
                      <a:pt x="359" y="40"/>
                    </a:cubicBezTo>
                    <a:cubicBezTo>
                      <a:pt x="326" y="13"/>
                      <a:pt x="284" y="1"/>
                      <a:pt x="243" y="1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47"/>
              <p:cNvSpPr/>
              <p:nvPr/>
            </p:nvSpPr>
            <p:spPr>
              <a:xfrm>
                <a:off x="2876425" y="4261050"/>
                <a:ext cx="105475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2379" extrusionOk="0">
                    <a:moveTo>
                      <a:pt x="2533" y="0"/>
                    </a:moveTo>
                    <a:cubicBezTo>
                      <a:pt x="1792" y="0"/>
                      <a:pt x="1068" y="180"/>
                      <a:pt x="430" y="611"/>
                    </a:cubicBezTo>
                    <a:cubicBezTo>
                      <a:pt x="224" y="755"/>
                      <a:pt x="1" y="962"/>
                      <a:pt x="64" y="1200"/>
                    </a:cubicBezTo>
                    <a:cubicBezTo>
                      <a:pt x="128" y="1312"/>
                      <a:pt x="224" y="1423"/>
                      <a:pt x="335" y="1471"/>
                    </a:cubicBezTo>
                    <a:cubicBezTo>
                      <a:pt x="924" y="1837"/>
                      <a:pt x="1545" y="2124"/>
                      <a:pt x="2181" y="2346"/>
                    </a:cubicBezTo>
                    <a:cubicBezTo>
                      <a:pt x="2231" y="2368"/>
                      <a:pt x="2283" y="2379"/>
                      <a:pt x="2336" y="2379"/>
                    </a:cubicBezTo>
                    <a:cubicBezTo>
                      <a:pt x="2435" y="2379"/>
                      <a:pt x="2532" y="2340"/>
                      <a:pt x="2595" y="2267"/>
                    </a:cubicBezTo>
                    <a:cubicBezTo>
                      <a:pt x="3168" y="1821"/>
                      <a:pt x="3662" y="1328"/>
                      <a:pt x="4091" y="755"/>
                    </a:cubicBezTo>
                    <a:cubicBezTo>
                      <a:pt x="4155" y="691"/>
                      <a:pt x="4203" y="611"/>
                      <a:pt x="4219" y="516"/>
                    </a:cubicBezTo>
                    <a:cubicBezTo>
                      <a:pt x="4219" y="309"/>
                      <a:pt x="3964" y="198"/>
                      <a:pt x="3757" y="150"/>
                    </a:cubicBezTo>
                    <a:cubicBezTo>
                      <a:pt x="3351" y="54"/>
                      <a:pt x="2940" y="0"/>
                      <a:pt x="2533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47"/>
              <p:cNvSpPr/>
              <p:nvPr/>
            </p:nvSpPr>
            <p:spPr>
              <a:xfrm>
                <a:off x="2929350" y="4284275"/>
                <a:ext cx="15150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3010" extrusionOk="0">
                    <a:moveTo>
                      <a:pt x="64" y="1"/>
                    </a:moveTo>
                    <a:cubicBezTo>
                      <a:pt x="17" y="17"/>
                      <a:pt x="1" y="64"/>
                      <a:pt x="1" y="96"/>
                    </a:cubicBezTo>
                    <a:cubicBezTo>
                      <a:pt x="1" y="112"/>
                      <a:pt x="48" y="287"/>
                      <a:pt x="446" y="2945"/>
                    </a:cubicBezTo>
                    <a:cubicBezTo>
                      <a:pt x="462" y="2977"/>
                      <a:pt x="494" y="3009"/>
                      <a:pt x="526" y="3009"/>
                    </a:cubicBezTo>
                    <a:lnTo>
                      <a:pt x="542" y="3009"/>
                    </a:lnTo>
                    <a:cubicBezTo>
                      <a:pt x="574" y="3009"/>
                      <a:pt x="606" y="2961"/>
                      <a:pt x="606" y="2930"/>
                    </a:cubicBezTo>
                    <a:cubicBezTo>
                      <a:pt x="192" y="224"/>
                      <a:pt x="160" y="64"/>
                      <a:pt x="160" y="64"/>
                    </a:cubicBezTo>
                    <a:cubicBezTo>
                      <a:pt x="144" y="17"/>
                      <a:pt x="112" y="1"/>
                      <a:pt x="64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47"/>
              <p:cNvSpPr/>
              <p:nvPr/>
            </p:nvSpPr>
            <p:spPr>
              <a:xfrm>
                <a:off x="2892625" y="4340150"/>
                <a:ext cx="96850" cy="34875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1395" extrusionOk="0">
                    <a:moveTo>
                      <a:pt x="3747" y="0"/>
                    </a:moveTo>
                    <a:cubicBezTo>
                      <a:pt x="3702" y="0"/>
                      <a:pt x="3657" y="34"/>
                      <a:pt x="3666" y="90"/>
                    </a:cubicBezTo>
                    <a:cubicBezTo>
                      <a:pt x="3714" y="360"/>
                      <a:pt x="3619" y="631"/>
                      <a:pt x="3412" y="806"/>
                    </a:cubicBezTo>
                    <a:cubicBezTo>
                      <a:pt x="3279" y="890"/>
                      <a:pt x="3128" y="929"/>
                      <a:pt x="2973" y="929"/>
                    </a:cubicBezTo>
                    <a:cubicBezTo>
                      <a:pt x="2923" y="929"/>
                      <a:pt x="2873" y="925"/>
                      <a:pt x="2823" y="917"/>
                    </a:cubicBezTo>
                    <a:cubicBezTo>
                      <a:pt x="2536" y="901"/>
                      <a:pt x="2266" y="806"/>
                      <a:pt x="2043" y="631"/>
                    </a:cubicBezTo>
                    <a:cubicBezTo>
                      <a:pt x="2030" y="624"/>
                      <a:pt x="2014" y="620"/>
                      <a:pt x="1998" y="620"/>
                    </a:cubicBezTo>
                    <a:cubicBezTo>
                      <a:pt x="1977" y="620"/>
                      <a:pt x="1957" y="628"/>
                      <a:pt x="1947" y="647"/>
                    </a:cubicBezTo>
                    <a:cubicBezTo>
                      <a:pt x="1629" y="1045"/>
                      <a:pt x="1311" y="1252"/>
                      <a:pt x="976" y="1252"/>
                    </a:cubicBezTo>
                    <a:cubicBezTo>
                      <a:pt x="610" y="1252"/>
                      <a:pt x="292" y="1029"/>
                      <a:pt x="180" y="695"/>
                    </a:cubicBezTo>
                    <a:cubicBezTo>
                      <a:pt x="175" y="660"/>
                      <a:pt x="149" y="647"/>
                      <a:pt x="119" y="647"/>
                    </a:cubicBezTo>
                    <a:cubicBezTo>
                      <a:pt x="66" y="647"/>
                      <a:pt x="1" y="691"/>
                      <a:pt x="21" y="742"/>
                    </a:cubicBezTo>
                    <a:cubicBezTo>
                      <a:pt x="164" y="1140"/>
                      <a:pt x="531" y="1395"/>
                      <a:pt x="944" y="1395"/>
                    </a:cubicBezTo>
                    <a:lnTo>
                      <a:pt x="960" y="1395"/>
                    </a:lnTo>
                    <a:cubicBezTo>
                      <a:pt x="1342" y="1379"/>
                      <a:pt x="1677" y="1188"/>
                      <a:pt x="2011" y="806"/>
                    </a:cubicBezTo>
                    <a:cubicBezTo>
                      <a:pt x="2250" y="965"/>
                      <a:pt x="2520" y="1061"/>
                      <a:pt x="2807" y="1077"/>
                    </a:cubicBezTo>
                    <a:cubicBezTo>
                      <a:pt x="2854" y="1083"/>
                      <a:pt x="2900" y="1086"/>
                      <a:pt x="2947" y="1086"/>
                    </a:cubicBezTo>
                    <a:cubicBezTo>
                      <a:pt x="3138" y="1086"/>
                      <a:pt x="3325" y="1033"/>
                      <a:pt x="3491" y="917"/>
                    </a:cubicBezTo>
                    <a:cubicBezTo>
                      <a:pt x="3746" y="710"/>
                      <a:pt x="3873" y="392"/>
                      <a:pt x="3825" y="58"/>
                    </a:cubicBezTo>
                    <a:cubicBezTo>
                      <a:pt x="3812" y="18"/>
                      <a:pt x="3779" y="0"/>
                      <a:pt x="3747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47"/>
              <p:cNvSpPr/>
              <p:nvPr/>
            </p:nvSpPr>
            <p:spPr>
              <a:xfrm>
                <a:off x="2697750" y="4289850"/>
                <a:ext cx="117025" cy="100675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4027" extrusionOk="0">
                    <a:moveTo>
                      <a:pt x="2006" y="1"/>
                    </a:moveTo>
                    <a:cubicBezTo>
                      <a:pt x="892" y="1"/>
                      <a:pt x="1" y="908"/>
                      <a:pt x="1" y="2006"/>
                    </a:cubicBezTo>
                    <a:cubicBezTo>
                      <a:pt x="1" y="3224"/>
                      <a:pt x="987" y="4027"/>
                      <a:pt x="2018" y="4027"/>
                    </a:cubicBezTo>
                    <a:cubicBezTo>
                      <a:pt x="2510" y="4027"/>
                      <a:pt x="3012" y="3844"/>
                      <a:pt x="3423" y="3439"/>
                    </a:cubicBezTo>
                    <a:cubicBezTo>
                      <a:pt x="4680" y="2165"/>
                      <a:pt x="3789" y="1"/>
                      <a:pt x="20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47"/>
              <p:cNvSpPr/>
              <p:nvPr/>
            </p:nvSpPr>
            <p:spPr>
              <a:xfrm>
                <a:off x="3058675" y="4226975"/>
                <a:ext cx="117425" cy="100675"/>
              </a:xfrm>
              <a:custGeom>
                <a:avLst/>
                <a:gdLst/>
                <a:ahLst/>
                <a:cxnLst/>
                <a:rect l="l" t="t" r="r" b="b"/>
                <a:pathLst>
                  <a:path w="4697" h="4027" extrusionOk="0">
                    <a:moveTo>
                      <a:pt x="2006" y="1"/>
                    </a:moveTo>
                    <a:cubicBezTo>
                      <a:pt x="908" y="1"/>
                      <a:pt x="1" y="908"/>
                      <a:pt x="1" y="2006"/>
                    </a:cubicBezTo>
                    <a:cubicBezTo>
                      <a:pt x="1" y="3225"/>
                      <a:pt x="994" y="4027"/>
                      <a:pt x="2026" y="4027"/>
                    </a:cubicBezTo>
                    <a:cubicBezTo>
                      <a:pt x="2517" y="4027"/>
                      <a:pt x="3017" y="3845"/>
                      <a:pt x="3423" y="3439"/>
                    </a:cubicBezTo>
                    <a:cubicBezTo>
                      <a:pt x="4697" y="2165"/>
                      <a:pt x="3805" y="1"/>
                      <a:pt x="20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47"/>
              <p:cNvSpPr/>
              <p:nvPr/>
            </p:nvSpPr>
            <p:spPr>
              <a:xfrm>
                <a:off x="3007750" y="4189575"/>
                <a:ext cx="57325" cy="48725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1949" extrusionOk="0">
                    <a:moveTo>
                      <a:pt x="987" y="0"/>
                    </a:moveTo>
                    <a:cubicBezTo>
                      <a:pt x="446" y="0"/>
                      <a:pt x="0" y="430"/>
                      <a:pt x="0" y="971"/>
                    </a:cubicBezTo>
                    <a:cubicBezTo>
                      <a:pt x="0" y="1561"/>
                      <a:pt x="485" y="1949"/>
                      <a:pt x="986" y="1949"/>
                    </a:cubicBezTo>
                    <a:cubicBezTo>
                      <a:pt x="1228" y="1949"/>
                      <a:pt x="1475" y="1858"/>
                      <a:pt x="1672" y="1656"/>
                    </a:cubicBezTo>
                    <a:cubicBezTo>
                      <a:pt x="2293" y="1051"/>
                      <a:pt x="1863" y="0"/>
                      <a:pt x="98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7"/>
              <p:cNvSpPr/>
              <p:nvPr/>
            </p:nvSpPr>
            <p:spPr>
              <a:xfrm>
                <a:off x="2773375" y="4226975"/>
                <a:ext cx="57325" cy="49150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1966" extrusionOk="0">
                    <a:moveTo>
                      <a:pt x="987" y="1"/>
                    </a:moveTo>
                    <a:cubicBezTo>
                      <a:pt x="446" y="1"/>
                      <a:pt x="0" y="446"/>
                      <a:pt x="0" y="988"/>
                    </a:cubicBezTo>
                    <a:cubicBezTo>
                      <a:pt x="0" y="1578"/>
                      <a:pt x="477" y="1965"/>
                      <a:pt x="978" y="1965"/>
                    </a:cubicBezTo>
                    <a:cubicBezTo>
                      <a:pt x="1221" y="1965"/>
                      <a:pt x="1469" y="1874"/>
                      <a:pt x="1671" y="1672"/>
                    </a:cubicBezTo>
                    <a:cubicBezTo>
                      <a:pt x="2292" y="1067"/>
                      <a:pt x="1862" y="1"/>
                      <a:pt x="98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7"/>
              <p:cNvSpPr/>
              <p:nvPr/>
            </p:nvSpPr>
            <p:spPr>
              <a:xfrm>
                <a:off x="3336450" y="3869925"/>
                <a:ext cx="69300" cy="59875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2395" extrusionOk="0">
                    <a:moveTo>
                      <a:pt x="1363" y="1"/>
                    </a:moveTo>
                    <a:cubicBezTo>
                      <a:pt x="935" y="1"/>
                      <a:pt x="505" y="221"/>
                      <a:pt x="287" y="673"/>
                    </a:cubicBezTo>
                    <a:cubicBezTo>
                      <a:pt x="0" y="1262"/>
                      <a:pt x="239" y="1979"/>
                      <a:pt x="844" y="2265"/>
                    </a:cubicBezTo>
                    <a:cubicBezTo>
                      <a:pt x="1022" y="2354"/>
                      <a:pt x="1203" y="2395"/>
                      <a:pt x="1378" y="2395"/>
                    </a:cubicBezTo>
                    <a:cubicBezTo>
                      <a:pt x="2138" y="2395"/>
                      <a:pt x="2771" y="1629"/>
                      <a:pt x="2499" y="801"/>
                    </a:cubicBezTo>
                    <a:cubicBezTo>
                      <a:pt x="2315" y="273"/>
                      <a:pt x="1840" y="1"/>
                      <a:pt x="13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9" name="Google Shape;869;p47"/>
            <p:cNvGrpSpPr/>
            <p:nvPr/>
          </p:nvGrpSpPr>
          <p:grpSpPr>
            <a:xfrm flipH="1">
              <a:off x="996413" y="3221026"/>
              <a:ext cx="350802" cy="345906"/>
              <a:chOff x="2995400" y="4463525"/>
              <a:chExt cx="182700" cy="180150"/>
            </a:xfrm>
          </p:grpSpPr>
          <p:sp>
            <p:nvSpPr>
              <p:cNvPr id="870" name="Google Shape;870;p47"/>
              <p:cNvSpPr/>
              <p:nvPr/>
            </p:nvSpPr>
            <p:spPr>
              <a:xfrm>
                <a:off x="2995400" y="4463550"/>
                <a:ext cx="182700" cy="180125"/>
              </a:xfrm>
              <a:custGeom>
                <a:avLst/>
                <a:gdLst/>
                <a:ahLst/>
                <a:cxnLst/>
                <a:rect l="l" t="t" r="r" b="b"/>
                <a:pathLst>
                  <a:path w="7308" h="7205" extrusionOk="0">
                    <a:moveTo>
                      <a:pt x="3618" y="1"/>
                    </a:moveTo>
                    <a:cubicBezTo>
                      <a:pt x="1761" y="1"/>
                      <a:pt x="186" y="1440"/>
                      <a:pt x="33" y="3319"/>
                    </a:cubicBezTo>
                    <a:cubicBezTo>
                      <a:pt x="33" y="3399"/>
                      <a:pt x="17" y="3494"/>
                      <a:pt x="17" y="3574"/>
                    </a:cubicBezTo>
                    <a:cubicBezTo>
                      <a:pt x="1" y="5548"/>
                      <a:pt x="1577" y="7155"/>
                      <a:pt x="3535" y="7203"/>
                    </a:cubicBezTo>
                    <a:cubicBezTo>
                      <a:pt x="3564" y="7204"/>
                      <a:pt x="3594" y="7204"/>
                      <a:pt x="3624" y="7204"/>
                    </a:cubicBezTo>
                    <a:cubicBezTo>
                      <a:pt x="5542" y="7204"/>
                      <a:pt x="7133" y="5693"/>
                      <a:pt x="7228" y="3765"/>
                    </a:cubicBezTo>
                    <a:cubicBezTo>
                      <a:pt x="7307" y="1807"/>
                      <a:pt x="5811" y="136"/>
                      <a:pt x="3853" y="8"/>
                    </a:cubicBezTo>
                    <a:cubicBezTo>
                      <a:pt x="3774" y="3"/>
                      <a:pt x="3696" y="1"/>
                      <a:pt x="3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47"/>
              <p:cNvSpPr/>
              <p:nvPr/>
            </p:nvSpPr>
            <p:spPr>
              <a:xfrm>
                <a:off x="2996200" y="4463525"/>
                <a:ext cx="132150" cy="94000"/>
              </a:xfrm>
              <a:custGeom>
                <a:avLst/>
                <a:gdLst/>
                <a:ahLst/>
                <a:cxnLst/>
                <a:rect l="l" t="t" r="r" b="b"/>
                <a:pathLst>
                  <a:path w="5286" h="3760" extrusionOk="0">
                    <a:moveTo>
                      <a:pt x="3584" y="0"/>
                    </a:moveTo>
                    <a:cubicBezTo>
                      <a:pt x="1805" y="0"/>
                      <a:pt x="158" y="1354"/>
                      <a:pt x="1" y="3320"/>
                    </a:cubicBezTo>
                    <a:cubicBezTo>
                      <a:pt x="552" y="3621"/>
                      <a:pt x="1135" y="3759"/>
                      <a:pt x="1705" y="3759"/>
                    </a:cubicBezTo>
                    <a:cubicBezTo>
                      <a:pt x="3488" y="3759"/>
                      <a:pt x="5141" y="2405"/>
                      <a:pt x="5285" y="439"/>
                    </a:cubicBezTo>
                    <a:cubicBezTo>
                      <a:pt x="4734" y="139"/>
                      <a:pt x="4152" y="0"/>
                      <a:pt x="35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47"/>
              <p:cNvSpPr/>
              <p:nvPr/>
            </p:nvSpPr>
            <p:spPr>
              <a:xfrm>
                <a:off x="3055100" y="4569825"/>
                <a:ext cx="117025" cy="72750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2910" extrusionOk="0">
                    <a:moveTo>
                      <a:pt x="3463" y="0"/>
                    </a:moveTo>
                    <a:cubicBezTo>
                      <a:pt x="1880" y="0"/>
                      <a:pt x="419" y="1061"/>
                      <a:pt x="1" y="2697"/>
                    </a:cubicBezTo>
                    <a:cubicBezTo>
                      <a:pt x="398" y="2842"/>
                      <a:pt x="805" y="2910"/>
                      <a:pt x="1204" y="2910"/>
                    </a:cubicBezTo>
                    <a:cubicBezTo>
                      <a:pt x="2786" y="2910"/>
                      <a:pt x="4261" y="1841"/>
                      <a:pt x="4680" y="214"/>
                    </a:cubicBezTo>
                    <a:cubicBezTo>
                      <a:pt x="4277" y="69"/>
                      <a:pt x="3866" y="0"/>
                      <a:pt x="34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47"/>
              <p:cNvSpPr/>
              <p:nvPr/>
            </p:nvSpPr>
            <p:spPr>
              <a:xfrm>
                <a:off x="3049125" y="4473300"/>
                <a:ext cx="67675" cy="163575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6543" fill="none" extrusionOk="0">
                    <a:moveTo>
                      <a:pt x="1" y="0"/>
                    </a:moveTo>
                    <a:cubicBezTo>
                      <a:pt x="733" y="2245"/>
                      <a:pt x="1640" y="4426"/>
                      <a:pt x="2707" y="654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159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47"/>
              <p:cNvSpPr/>
              <p:nvPr/>
            </p:nvSpPr>
            <p:spPr>
              <a:xfrm>
                <a:off x="3005750" y="4518675"/>
                <a:ext cx="162400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6496" h="3009" fill="none" extrusionOk="0">
                    <a:moveTo>
                      <a:pt x="6495" y="0"/>
                    </a:moveTo>
                    <a:cubicBezTo>
                      <a:pt x="6495" y="0"/>
                      <a:pt x="4744" y="1560"/>
                      <a:pt x="1" y="300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159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505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3">
            <a:extLst>
              <a:ext uri="{FF2B5EF4-FFF2-40B4-BE49-F238E27FC236}">
                <a16:creationId xmlns:a16="http://schemas.microsoft.com/office/drawing/2014/main" id="{8ACBC023-558D-8B62-D489-6B341023C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67" y="899580"/>
            <a:ext cx="1899138" cy="4114800"/>
          </a:xfrm>
          <a:prstGeom prst="rect">
            <a:avLst/>
          </a:prstGeom>
        </p:spPr>
      </p:pic>
      <p:pic>
        <p:nvPicPr>
          <p:cNvPr id="4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2E972263-92DB-9196-3769-D2A879BCC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6190" y="899579"/>
            <a:ext cx="1899138" cy="4114800"/>
          </a:xfrm>
          <a:prstGeom prst="rect">
            <a:avLst/>
          </a:prstGeom>
        </p:spPr>
      </p:pic>
      <p:pic>
        <p:nvPicPr>
          <p:cNvPr id="10" name="圖片 10" descr="一張含有 正方形 的圖片&#10;&#10;自動產生的描述">
            <a:extLst>
              <a:ext uri="{FF2B5EF4-FFF2-40B4-BE49-F238E27FC236}">
                <a16:creationId xmlns:a16="http://schemas.microsoft.com/office/drawing/2014/main" id="{5A12FCB1-4857-A654-6F9D-FE1F1E7D34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1902" y="899580"/>
            <a:ext cx="1899138" cy="4114800"/>
          </a:xfrm>
          <a:prstGeom prst="rect">
            <a:avLst/>
          </a:prstGeom>
        </p:spPr>
      </p:pic>
      <p:pic>
        <p:nvPicPr>
          <p:cNvPr id="11" name="圖片 11" descr="一張含有 正方形 的圖片&#10;&#10;自動產生的描述">
            <a:extLst>
              <a:ext uri="{FF2B5EF4-FFF2-40B4-BE49-F238E27FC236}">
                <a16:creationId xmlns:a16="http://schemas.microsoft.com/office/drawing/2014/main" id="{0AC21B57-4FBA-D992-8792-5C792B5C7E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3860" y="902154"/>
            <a:ext cx="1899138" cy="4114800"/>
          </a:xfrm>
          <a:prstGeom prst="rect">
            <a:avLst/>
          </a:prstGeom>
        </p:spPr>
      </p:pic>
      <p:sp>
        <p:nvSpPr>
          <p:cNvPr id="15" name="標題 5">
            <a:extLst>
              <a:ext uri="{FF2B5EF4-FFF2-40B4-BE49-F238E27FC236}">
                <a16:creationId xmlns:a16="http://schemas.microsoft.com/office/drawing/2014/main" id="{58E8817F-271B-49FA-79D6-C2484D9293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873" y="390722"/>
            <a:ext cx="8026997" cy="385800"/>
          </a:xfrm>
        </p:spPr>
        <p:txBody>
          <a:bodyPr/>
          <a:lstStyle/>
          <a:p>
            <a:pPr algn="l"/>
            <a:r>
              <a:rPr lang="zh-TW" altLang="en-US"/>
              <a:t>    起始畫面                              新增                                   刪除                                   修改  </a:t>
            </a:r>
          </a:p>
        </p:txBody>
      </p:sp>
    </p:spTree>
    <p:extLst>
      <p:ext uri="{BB962C8B-B14F-4D97-AF65-F5344CB8AC3E}">
        <p14:creationId xmlns:p14="http://schemas.microsoft.com/office/powerpoint/2010/main" val="4017232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47"/>
          <p:cNvSpPr txBox="1">
            <a:spLocks noGrp="1"/>
          </p:cNvSpPr>
          <p:nvPr>
            <p:ph type="title"/>
          </p:nvPr>
        </p:nvSpPr>
        <p:spPr>
          <a:xfrm>
            <a:off x="3902200" y="1354700"/>
            <a:ext cx="4526700" cy="16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">
                <a:solidFill>
                  <a:srgbClr val="F15A24"/>
                </a:solidFill>
              </a:rPr>
              <a:t>寵物保健</a:t>
            </a:r>
            <a:endParaRPr lang="en">
              <a:solidFill>
                <a:srgbClr val="F15A24"/>
              </a:solidFill>
            </a:endParaRPr>
          </a:p>
        </p:txBody>
      </p:sp>
      <p:sp>
        <p:nvSpPr>
          <p:cNvPr id="805" name="Google Shape;805;p47"/>
          <p:cNvSpPr txBox="1">
            <a:spLocks noGrp="1"/>
          </p:cNvSpPr>
          <p:nvPr>
            <p:ph type="title" idx="2"/>
          </p:nvPr>
        </p:nvSpPr>
        <p:spPr>
          <a:xfrm>
            <a:off x="668077" y="1477727"/>
            <a:ext cx="2155800" cy="16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grpSp>
        <p:nvGrpSpPr>
          <p:cNvPr id="807" name="Google Shape;807;p47"/>
          <p:cNvGrpSpPr/>
          <p:nvPr/>
        </p:nvGrpSpPr>
        <p:grpSpPr>
          <a:xfrm flipH="1">
            <a:off x="715038" y="2645554"/>
            <a:ext cx="3287990" cy="1876635"/>
            <a:chOff x="996413" y="2676629"/>
            <a:chExt cx="3287990" cy="1876635"/>
          </a:xfrm>
        </p:grpSpPr>
        <p:sp>
          <p:nvSpPr>
            <p:cNvPr id="808" name="Google Shape;808;p47"/>
            <p:cNvSpPr/>
            <p:nvPr/>
          </p:nvSpPr>
          <p:spPr>
            <a:xfrm flipH="1">
              <a:off x="1392402" y="2676629"/>
              <a:ext cx="2681180" cy="1741627"/>
            </a:xfrm>
            <a:custGeom>
              <a:avLst/>
              <a:gdLst/>
              <a:ahLst/>
              <a:cxnLst/>
              <a:rect l="l" t="t" r="r" b="b"/>
              <a:pathLst>
                <a:path w="55855" h="36282" extrusionOk="0">
                  <a:moveTo>
                    <a:pt x="19652" y="1"/>
                  </a:moveTo>
                  <a:cubicBezTo>
                    <a:pt x="17688" y="1"/>
                    <a:pt x="15694" y="544"/>
                    <a:pt x="14135" y="1794"/>
                  </a:cubicBezTo>
                  <a:cubicBezTo>
                    <a:pt x="13148" y="2590"/>
                    <a:pt x="12384" y="3641"/>
                    <a:pt x="11525" y="4564"/>
                  </a:cubicBezTo>
                  <a:cubicBezTo>
                    <a:pt x="10283" y="5917"/>
                    <a:pt x="8851" y="7063"/>
                    <a:pt x="7259" y="7970"/>
                  </a:cubicBezTo>
                  <a:cubicBezTo>
                    <a:pt x="5715" y="8846"/>
                    <a:pt x="3996" y="9514"/>
                    <a:pt x="2706" y="10788"/>
                  </a:cubicBezTo>
                  <a:cubicBezTo>
                    <a:pt x="144" y="13319"/>
                    <a:pt x="0" y="17600"/>
                    <a:pt x="924" y="21182"/>
                  </a:cubicBezTo>
                  <a:cubicBezTo>
                    <a:pt x="2308" y="26594"/>
                    <a:pt x="5954" y="31560"/>
                    <a:pt x="10968" y="33486"/>
                  </a:cubicBezTo>
                  <a:cubicBezTo>
                    <a:pt x="13704" y="34537"/>
                    <a:pt x="16653" y="34657"/>
                    <a:pt x="19588" y="34657"/>
                  </a:cubicBezTo>
                  <a:cubicBezTo>
                    <a:pt x="20255" y="34657"/>
                    <a:pt x="20921" y="34651"/>
                    <a:pt x="21584" y="34648"/>
                  </a:cubicBezTo>
                  <a:cubicBezTo>
                    <a:pt x="21708" y="34648"/>
                    <a:pt x="21832" y="34647"/>
                    <a:pt x="21956" y="34647"/>
                  </a:cubicBezTo>
                  <a:cubicBezTo>
                    <a:pt x="29266" y="34647"/>
                    <a:pt x="36590" y="35110"/>
                    <a:pt x="43853" y="36064"/>
                  </a:cubicBezTo>
                  <a:cubicBezTo>
                    <a:pt x="44885" y="36198"/>
                    <a:pt x="45863" y="36281"/>
                    <a:pt x="46785" y="36281"/>
                  </a:cubicBezTo>
                  <a:cubicBezTo>
                    <a:pt x="50159" y="36281"/>
                    <a:pt x="52780" y="35165"/>
                    <a:pt x="54518" y="31289"/>
                  </a:cubicBezTo>
                  <a:cubicBezTo>
                    <a:pt x="55250" y="29698"/>
                    <a:pt x="55855" y="27931"/>
                    <a:pt x="55536" y="26196"/>
                  </a:cubicBezTo>
                  <a:cubicBezTo>
                    <a:pt x="55266" y="24652"/>
                    <a:pt x="54279" y="23378"/>
                    <a:pt x="53626" y="21962"/>
                  </a:cubicBezTo>
                  <a:cubicBezTo>
                    <a:pt x="52321" y="19176"/>
                    <a:pt x="52241" y="15961"/>
                    <a:pt x="51302" y="13016"/>
                  </a:cubicBezTo>
                  <a:cubicBezTo>
                    <a:pt x="49404" y="7183"/>
                    <a:pt x="43720" y="2984"/>
                    <a:pt x="37864" y="2984"/>
                  </a:cubicBezTo>
                  <a:cubicBezTo>
                    <a:pt x="37632" y="2984"/>
                    <a:pt x="37400" y="2991"/>
                    <a:pt x="37168" y="3004"/>
                  </a:cubicBezTo>
                  <a:cubicBezTo>
                    <a:pt x="35663" y="3097"/>
                    <a:pt x="34159" y="3447"/>
                    <a:pt x="32654" y="3447"/>
                  </a:cubicBezTo>
                  <a:cubicBezTo>
                    <a:pt x="32360" y="3447"/>
                    <a:pt x="32066" y="3433"/>
                    <a:pt x="31772" y="3402"/>
                  </a:cubicBezTo>
                  <a:cubicBezTo>
                    <a:pt x="29862" y="3227"/>
                    <a:pt x="28095" y="2352"/>
                    <a:pt x="26312" y="1603"/>
                  </a:cubicBezTo>
                  <a:cubicBezTo>
                    <a:pt x="24338" y="776"/>
                    <a:pt x="22269" y="107"/>
                    <a:pt x="20136" y="12"/>
                  </a:cubicBezTo>
                  <a:cubicBezTo>
                    <a:pt x="19975" y="4"/>
                    <a:pt x="19814" y="1"/>
                    <a:pt x="196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7"/>
            <p:cNvSpPr/>
            <p:nvPr/>
          </p:nvSpPr>
          <p:spPr>
            <a:xfrm flipH="1">
              <a:off x="1374840" y="4206734"/>
              <a:ext cx="2827107" cy="346530"/>
            </a:xfrm>
            <a:custGeom>
              <a:avLst/>
              <a:gdLst/>
              <a:ahLst/>
              <a:cxnLst/>
              <a:rect l="l" t="t" r="r" b="b"/>
              <a:pathLst>
                <a:path w="58895" h="7219" extrusionOk="0">
                  <a:moveTo>
                    <a:pt x="34340" y="0"/>
                  </a:moveTo>
                  <a:cubicBezTo>
                    <a:pt x="32723" y="0"/>
                    <a:pt x="31062" y="17"/>
                    <a:pt x="29368" y="52"/>
                  </a:cubicBezTo>
                  <a:cubicBezTo>
                    <a:pt x="13132" y="386"/>
                    <a:pt x="0" y="2249"/>
                    <a:pt x="32" y="4206"/>
                  </a:cubicBezTo>
                  <a:cubicBezTo>
                    <a:pt x="75" y="5974"/>
                    <a:pt x="10667" y="7219"/>
                    <a:pt x="24544" y="7219"/>
                  </a:cubicBezTo>
                  <a:cubicBezTo>
                    <a:pt x="26159" y="7219"/>
                    <a:pt x="27819" y="7202"/>
                    <a:pt x="29511" y="7167"/>
                  </a:cubicBezTo>
                  <a:cubicBezTo>
                    <a:pt x="45763" y="6833"/>
                    <a:pt x="58895" y="4986"/>
                    <a:pt x="58847" y="3013"/>
                  </a:cubicBezTo>
                  <a:cubicBezTo>
                    <a:pt x="58819" y="1245"/>
                    <a:pt x="48228" y="0"/>
                    <a:pt x="3434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7"/>
            <p:cNvSpPr/>
            <p:nvPr/>
          </p:nvSpPr>
          <p:spPr>
            <a:xfrm flipH="1">
              <a:off x="3660945" y="4209951"/>
              <a:ext cx="254461" cy="5424"/>
            </a:xfrm>
            <a:custGeom>
              <a:avLst/>
              <a:gdLst/>
              <a:ahLst/>
              <a:cxnLst/>
              <a:rect l="l" t="t" r="r" b="b"/>
              <a:pathLst>
                <a:path w="5301" h="113" extrusionOk="0">
                  <a:moveTo>
                    <a:pt x="64" y="1"/>
                  </a:moveTo>
                  <a:cubicBezTo>
                    <a:pt x="32" y="1"/>
                    <a:pt x="16" y="33"/>
                    <a:pt x="16" y="65"/>
                  </a:cubicBezTo>
                  <a:cubicBezTo>
                    <a:pt x="0" y="96"/>
                    <a:pt x="32" y="112"/>
                    <a:pt x="64" y="112"/>
                  </a:cubicBezTo>
                  <a:lnTo>
                    <a:pt x="5237" y="112"/>
                  </a:lnTo>
                  <a:cubicBezTo>
                    <a:pt x="5269" y="112"/>
                    <a:pt x="5301" y="96"/>
                    <a:pt x="5301" y="65"/>
                  </a:cubicBezTo>
                  <a:cubicBezTo>
                    <a:pt x="5285" y="33"/>
                    <a:pt x="5269" y="1"/>
                    <a:pt x="5237" y="1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7"/>
            <p:cNvSpPr/>
            <p:nvPr/>
          </p:nvSpPr>
          <p:spPr>
            <a:xfrm flipH="1">
              <a:off x="3761035" y="4279510"/>
              <a:ext cx="253693" cy="5376"/>
            </a:xfrm>
            <a:custGeom>
              <a:avLst/>
              <a:gdLst/>
              <a:ahLst/>
              <a:cxnLst/>
              <a:rect l="l" t="t" r="r" b="b"/>
              <a:pathLst>
                <a:path w="5285" h="112" extrusionOk="0">
                  <a:moveTo>
                    <a:pt x="64" y="0"/>
                  </a:moveTo>
                  <a:cubicBezTo>
                    <a:pt x="32" y="0"/>
                    <a:pt x="0" y="16"/>
                    <a:pt x="0" y="48"/>
                  </a:cubicBezTo>
                  <a:cubicBezTo>
                    <a:pt x="0" y="80"/>
                    <a:pt x="32" y="112"/>
                    <a:pt x="64" y="112"/>
                  </a:cubicBezTo>
                  <a:lnTo>
                    <a:pt x="5237" y="112"/>
                  </a:lnTo>
                  <a:cubicBezTo>
                    <a:pt x="5269" y="112"/>
                    <a:pt x="5285" y="80"/>
                    <a:pt x="5285" y="48"/>
                  </a:cubicBezTo>
                  <a:cubicBezTo>
                    <a:pt x="5285" y="16"/>
                    <a:pt x="5269" y="0"/>
                    <a:pt x="5237" y="0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7"/>
            <p:cNvSpPr/>
            <p:nvPr/>
          </p:nvSpPr>
          <p:spPr>
            <a:xfrm flipH="1">
              <a:off x="3819121" y="4318489"/>
              <a:ext cx="255229" cy="5376"/>
            </a:xfrm>
            <a:custGeom>
              <a:avLst/>
              <a:gdLst/>
              <a:ahLst/>
              <a:cxnLst/>
              <a:rect l="l" t="t" r="r" b="b"/>
              <a:pathLst>
                <a:path w="5317" h="112" extrusionOk="0">
                  <a:moveTo>
                    <a:pt x="80" y="0"/>
                  </a:moveTo>
                  <a:cubicBezTo>
                    <a:pt x="0" y="0"/>
                    <a:pt x="0" y="112"/>
                    <a:pt x="80" y="112"/>
                  </a:cubicBezTo>
                  <a:lnTo>
                    <a:pt x="5253" y="112"/>
                  </a:lnTo>
                  <a:cubicBezTo>
                    <a:pt x="5317" y="112"/>
                    <a:pt x="5317" y="0"/>
                    <a:pt x="5253" y="0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7"/>
            <p:cNvSpPr/>
            <p:nvPr/>
          </p:nvSpPr>
          <p:spPr>
            <a:xfrm flipH="1">
              <a:off x="3710582" y="4242066"/>
              <a:ext cx="253741" cy="5376"/>
            </a:xfrm>
            <a:custGeom>
              <a:avLst/>
              <a:gdLst/>
              <a:ahLst/>
              <a:cxnLst/>
              <a:rect l="l" t="t" r="r" b="b"/>
              <a:pathLst>
                <a:path w="5286" h="112" extrusionOk="0">
                  <a:moveTo>
                    <a:pt x="64" y="0"/>
                  </a:moveTo>
                  <a:cubicBezTo>
                    <a:pt x="32" y="0"/>
                    <a:pt x="1" y="32"/>
                    <a:pt x="1" y="64"/>
                  </a:cubicBezTo>
                  <a:cubicBezTo>
                    <a:pt x="1" y="96"/>
                    <a:pt x="32" y="112"/>
                    <a:pt x="64" y="112"/>
                  </a:cubicBezTo>
                  <a:lnTo>
                    <a:pt x="5237" y="112"/>
                  </a:lnTo>
                  <a:cubicBezTo>
                    <a:pt x="5253" y="112"/>
                    <a:pt x="5285" y="96"/>
                    <a:pt x="5285" y="64"/>
                  </a:cubicBezTo>
                  <a:cubicBezTo>
                    <a:pt x="5285" y="32"/>
                    <a:pt x="5253" y="0"/>
                    <a:pt x="5237" y="0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4" name="Google Shape;814;p47"/>
            <p:cNvGrpSpPr/>
            <p:nvPr/>
          </p:nvGrpSpPr>
          <p:grpSpPr>
            <a:xfrm flipH="1">
              <a:off x="1339833" y="4191971"/>
              <a:ext cx="2928777" cy="275150"/>
              <a:chOff x="1831450" y="4457375"/>
              <a:chExt cx="1525325" cy="143300"/>
            </a:xfrm>
          </p:grpSpPr>
          <p:sp>
            <p:nvSpPr>
              <p:cNvPr id="815" name="Google Shape;815;p47"/>
              <p:cNvSpPr/>
              <p:nvPr/>
            </p:nvSpPr>
            <p:spPr>
              <a:xfrm>
                <a:off x="1896325" y="4545725"/>
                <a:ext cx="1321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112" extrusionOk="0">
                    <a:moveTo>
                      <a:pt x="64" y="0"/>
                    </a:moveTo>
                    <a:cubicBezTo>
                      <a:pt x="32" y="0"/>
                      <a:pt x="0" y="32"/>
                      <a:pt x="0" y="64"/>
                    </a:cubicBezTo>
                    <a:cubicBezTo>
                      <a:pt x="0" y="96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69" y="112"/>
                      <a:pt x="5285" y="96"/>
                      <a:pt x="5285" y="64"/>
                    </a:cubicBezTo>
                    <a:cubicBezTo>
                      <a:pt x="5285" y="32"/>
                      <a:pt x="5269" y="0"/>
                      <a:pt x="52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47"/>
              <p:cNvSpPr/>
              <p:nvPr/>
            </p:nvSpPr>
            <p:spPr>
              <a:xfrm>
                <a:off x="1831450" y="4587900"/>
                <a:ext cx="1325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301" h="113" extrusionOk="0">
                    <a:moveTo>
                      <a:pt x="64" y="1"/>
                    </a:moveTo>
                    <a:cubicBezTo>
                      <a:pt x="0" y="17"/>
                      <a:pt x="0" y="96"/>
                      <a:pt x="64" y="112"/>
                    </a:cubicBezTo>
                    <a:lnTo>
                      <a:pt x="5237" y="112"/>
                    </a:lnTo>
                    <a:cubicBezTo>
                      <a:pt x="5301" y="96"/>
                      <a:pt x="5301" y="17"/>
                      <a:pt x="52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47"/>
              <p:cNvSpPr/>
              <p:nvPr/>
            </p:nvSpPr>
            <p:spPr>
              <a:xfrm>
                <a:off x="1867675" y="4566775"/>
                <a:ext cx="133325" cy="2850"/>
              </a:xfrm>
              <a:custGeom>
                <a:avLst/>
                <a:gdLst/>
                <a:ahLst/>
                <a:cxnLst/>
                <a:rect l="l" t="t" r="r" b="b"/>
                <a:pathLst>
                  <a:path w="5333" h="114" extrusionOk="0">
                    <a:moveTo>
                      <a:pt x="65" y="1"/>
                    </a:moveTo>
                    <a:cubicBezTo>
                      <a:pt x="0" y="1"/>
                      <a:pt x="5" y="99"/>
                      <a:pt x="80" y="113"/>
                    </a:cubicBezTo>
                    <a:lnTo>
                      <a:pt x="5253" y="113"/>
                    </a:lnTo>
                    <a:cubicBezTo>
                      <a:pt x="5332" y="113"/>
                      <a:pt x="5332" y="2"/>
                      <a:pt x="5253" y="2"/>
                    </a:cubicBezTo>
                    <a:lnTo>
                      <a:pt x="80" y="2"/>
                    </a:lnTo>
                    <a:cubicBezTo>
                      <a:pt x="74" y="1"/>
                      <a:pt x="69" y="1"/>
                      <a:pt x="6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47"/>
              <p:cNvSpPr/>
              <p:nvPr/>
            </p:nvSpPr>
            <p:spPr>
              <a:xfrm>
                <a:off x="1919000" y="4457375"/>
                <a:ext cx="1323550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52942" h="5732" extrusionOk="0">
                    <a:moveTo>
                      <a:pt x="10522" y="1"/>
                    </a:moveTo>
                    <a:lnTo>
                      <a:pt x="5603" y="2691"/>
                    </a:lnTo>
                    <a:lnTo>
                      <a:pt x="3932" y="3598"/>
                    </a:lnTo>
                    <a:lnTo>
                      <a:pt x="2404" y="4426"/>
                    </a:lnTo>
                    <a:lnTo>
                      <a:pt x="828" y="5285"/>
                    </a:lnTo>
                    <a:lnTo>
                      <a:pt x="0" y="5731"/>
                    </a:lnTo>
                    <a:lnTo>
                      <a:pt x="44394" y="5731"/>
                    </a:lnTo>
                    <a:lnTo>
                      <a:pt x="45079" y="5285"/>
                    </a:lnTo>
                    <a:lnTo>
                      <a:pt x="47609" y="3598"/>
                    </a:lnTo>
                    <a:lnTo>
                      <a:pt x="50204" y="1863"/>
                    </a:lnTo>
                    <a:lnTo>
                      <a:pt x="51366" y="1099"/>
                    </a:lnTo>
                    <a:lnTo>
                      <a:pt x="52385" y="431"/>
                    </a:lnTo>
                    <a:lnTo>
                      <a:pt x="52942" y="49"/>
                    </a:lnTo>
                    <a:lnTo>
                      <a:pt x="41752" y="49"/>
                    </a:lnTo>
                    <a:lnTo>
                      <a:pt x="37963" y="33"/>
                    </a:lnTo>
                    <a:lnTo>
                      <a:pt x="29368" y="33"/>
                    </a:lnTo>
                    <a:lnTo>
                      <a:pt x="24290" y="17"/>
                    </a:lnTo>
                    <a:lnTo>
                      <a:pt x="15536" y="17"/>
                    </a:lnTo>
                    <a:lnTo>
                      <a:pt x="117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47"/>
              <p:cNvSpPr/>
              <p:nvPr/>
            </p:nvSpPr>
            <p:spPr>
              <a:xfrm>
                <a:off x="3224625" y="4466525"/>
                <a:ext cx="13215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286" h="113" extrusionOk="0">
                    <a:moveTo>
                      <a:pt x="64" y="1"/>
                    </a:moveTo>
                    <a:cubicBezTo>
                      <a:pt x="32" y="1"/>
                      <a:pt x="0" y="33"/>
                      <a:pt x="0" y="65"/>
                    </a:cubicBezTo>
                    <a:cubicBezTo>
                      <a:pt x="0" y="96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69" y="112"/>
                      <a:pt x="5285" y="96"/>
                      <a:pt x="5285" y="65"/>
                    </a:cubicBezTo>
                    <a:cubicBezTo>
                      <a:pt x="5285" y="33"/>
                      <a:pt x="5269" y="1"/>
                      <a:pt x="52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47"/>
              <p:cNvSpPr/>
              <p:nvPr/>
            </p:nvSpPr>
            <p:spPr>
              <a:xfrm>
                <a:off x="3172900" y="4502750"/>
                <a:ext cx="1321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112" extrusionOk="0">
                    <a:moveTo>
                      <a:pt x="64" y="0"/>
                    </a:moveTo>
                    <a:cubicBezTo>
                      <a:pt x="32" y="0"/>
                      <a:pt x="0" y="16"/>
                      <a:pt x="0" y="48"/>
                    </a:cubicBezTo>
                    <a:cubicBezTo>
                      <a:pt x="0" y="80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53" y="112"/>
                      <a:pt x="5285" y="80"/>
                      <a:pt x="5285" y="48"/>
                    </a:cubicBezTo>
                    <a:cubicBezTo>
                      <a:pt x="5285" y="16"/>
                      <a:pt x="5253" y="0"/>
                      <a:pt x="52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47"/>
              <p:cNvSpPr/>
              <p:nvPr/>
            </p:nvSpPr>
            <p:spPr>
              <a:xfrm>
                <a:off x="3105650" y="4545725"/>
                <a:ext cx="1321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112" extrusionOk="0">
                    <a:moveTo>
                      <a:pt x="64" y="0"/>
                    </a:moveTo>
                    <a:cubicBezTo>
                      <a:pt x="32" y="0"/>
                      <a:pt x="0" y="32"/>
                      <a:pt x="0" y="64"/>
                    </a:cubicBezTo>
                    <a:cubicBezTo>
                      <a:pt x="0" y="96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69" y="112"/>
                      <a:pt x="5285" y="96"/>
                      <a:pt x="5285" y="64"/>
                    </a:cubicBezTo>
                    <a:cubicBezTo>
                      <a:pt x="5285" y="32"/>
                      <a:pt x="5269" y="0"/>
                      <a:pt x="52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47"/>
              <p:cNvSpPr/>
              <p:nvPr/>
            </p:nvSpPr>
            <p:spPr>
              <a:xfrm>
                <a:off x="3040850" y="4587875"/>
                <a:ext cx="132475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115" extrusionOk="0">
                    <a:moveTo>
                      <a:pt x="52" y="0"/>
                    </a:moveTo>
                    <a:cubicBezTo>
                      <a:pt x="1" y="0"/>
                      <a:pt x="1" y="114"/>
                      <a:pt x="52" y="114"/>
                    </a:cubicBezTo>
                    <a:cubicBezTo>
                      <a:pt x="55" y="114"/>
                      <a:pt x="58" y="114"/>
                      <a:pt x="61" y="113"/>
                    </a:cubicBezTo>
                    <a:lnTo>
                      <a:pt x="5234" y="113"/>
                    </a:lnTo>
                    <a:cubicBezTo>
                      <a:pt x="5298" y="97"/>
                      <a:pt x="5298" y="18"/>
                      <a:pt x="5234" y="2"/>
                    </a:cubicBezTo>
                    <a:lnTo>
                      <a:pt x="61" y="2"/>
                    </a:lnTo>
                    <a:cubicBezTo>
                      <a:pt x="58" y="1"/>
                      <a:pt x="55" y="0"/>
                      <a:pt x="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47"/>
              <p:cNvSpPr/>
              <p:nvPr/>
            </p:nvSpPr>
            <p:spPr>
              <a:xfrm>
                <a:off x="3077375" y="4566825"/>
                <a:ext cx="13295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318" h="112" extrusionOk="0">
                    <a:moveTo>
                      <a:pt x="65" y="0"/>
                    </a:moveTo>
                    <a:cubicBezTo>
                      <a:pt x="1" y="0"/>
                      <a:pt x="1" y="111"/>
                      <a:pt x="65" y="111"/>
                    </a:cubicBezTo>
                    <a:lnTo>
                      <a:pt x="5238" y="111"/>
                    </a:lnTo>
                    <a:cubicBezTo>
                      <a:pt x="5317" y="111"/>
                      <a:pt x="5317" y="0"/>
                      <a:pt x="523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47"/>
              <p:cNvSpPr/>
              <p:nvPr/>
            </p:nvSpPr>
            <p:spPr>
              <a:xfrm>
                <a:off x="3141850" y="4523050"/>
                <a:ext cx="1333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333" h="112" extrusionOk="0">
                    <a:moveTo>
                      <a:pt x="80" y="0"/>
                    </a:moveTo>
                    <a:cubicBezTo>
                      <a:pt x="1" y="0"/>
                      <a:pt x="1" y="112"/>
                      <a:pt x="80" y="112"/>
                    </a:cubicBezTo>
                    <a:lnTo>
                      <a:pt x="5253" y="112"/>
                    </a:lnTo>
                    <a:cubicBezTo>
                      <a:pt x="5333" y="112"/>
                      <a:pt x="5333" y="0"/>
                      <a:pt x="525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47"/>
              <p:cNvSpPr/>
              <p:nvPr/>
            </p:nvSpPr>
            <p:spPr>
              <a:xfrm>
                <a:off x="3199150" y="4483250"/>
                <a:ext cx="13215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6" h="112" extrusionOk="0">
                    <a:moveTo>
                      <a:pt x="48" y="0"/>
                    </a:moveTo>
                    <a:cubicBezTo>
                      <a:pt x="17" y="0"/>
                      <a:pt x="1" y="32"/>
                      <a:pt x="1" y="64"/>
                    </a:cubicBezTo>
                    <a:cubicBezTo>
                      <a:pt x="1" y="96"/>
                      <a:pt x="17" y="112"/>
                      <a:pt x="48" y="112"/>
                    </a:cubicBezTo>
                    <a:lnTo>
                      <a:pt x="5222" y="112"/>
                    </a:lnTo>
                    <a:cubicBezTo>
                      <a:pt x="5253" y="112"/>
                      <a:pt x="5285" y="96"/>
                      <a:pt x="5285" y="64"/>
                    </a:cubicBezTo>
                    <a:cubicBezTo>
                      <a:pt x="5285" y="32"/>
                      <a:pt x="5253" y="0"/>
                      <a:pt x="52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47"/>
              <p:cNvSpPr/>
              <p:nvPr/>
            </p:nvSpPr>
            <p:spPr>
              <a:xfrm>
                <a:off x="2853350" y="4458575"/>
                <a:ext cx="314000" cy="142100"/>
              </a:xfrm>
              <a:custGeom>
                <a:avLst/>
                <a:gdLst/>
                <a:ahLst/>
                <a:cxnLst/>
                <a:rect l="l" t="t" r="r" b="b"/>
                <a:pathLst>
                  <a:path w="12560" h="5684" extrusionOk="0">
                    <a:moveTo>
                      <a:pt x="8787" y="1"/>
                    </a:moveTo>
                    <a:lnTo>
                      <a:pt x="0" y="5683"/>
                    </a:lnTo>
                    <a:lnTo>
                      <a:pt x="4585" y="5683"/>
                    </a:lnTo>
                    <a:lnTo>
                      <a:pt x="12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47"/>
              <p:cNvSpPr/>
              <p:nvPr/>
            </p:nvSpPr>
            <p:spPr>
              <a:xfrm>
                <a:off x="2648025" y="4458175"/>
                <a:ext cx="314775" cy="142500"/>
              </a:xfrm>
              <a:custGeom>
                <a:avLst/>
                <a:gdLst/>
                <a:ahLst/>
                <a:cxnLst/>
                <a:rect l="l" t="t" r="r" b="b"/>
                <a:pathLst>
                  <a:path w="12591" h="5700" extrusionOk="0">
                    <a:moveTo>
                      <a:pt x="8802" y="1"/>
                    </a:moveTo>
                    <a:lnTo>
                      <a:pt x="0" y="5699"/>
                    </a:lnTo>
                    <a:lnTo>
                      <a:pt x="4584" y="5699"/>
                    </a:lnTo>
                    <a:lnTo>
                      <a:pt x="12591" y="17"/>
                    </a:lnTo>
                    <a:lnTo>
                      <a:pt x="8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47"/>
              <p:cNvSpPr/>
              <p:nvPr/>
            </p:nvSpPr>
            <p:spPr>
              <a:xfrm>
                <a:off x="2432725" y="4458175"/>
                <a:ext cx="314800" cy="142500"/>
              </a:xfrm>
              <a:custGeom>
                <a:avLst/>
                <a:gdLst/>
                <a:ahLst/>
                <a:cxnLst/>
                <a:rect l="l" t="t" r="r" b="b"/>
                <a:pathLst>
                  <a:path w="12592" h="5700" extrusionOk="0">
                    <a:moveTo>
                      <a:pt x="8819" y="1"/>
                    </a:moveTo>
                    <a:lnTo>
                      <a:pt x="1" y="5699"/>
                    </a:lnTo>
                    <a:lnTo>
                      <a:pt x="4585" y="5699"/>
                    </a:lnTo>
                    <a:lnTo>
                      <a:pt x="125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47"/>
              <p:cNvSpPr/>
              <p:nvPr/>
            </p:nvSpPr>
            <p:spPr>
              <a:xfrm>
                <a:off x="2211075" y="4457775"/>
                <a:ext cx="315200" cy="142900"/>
              </a:xfrm>
              <a:custGeom>
                <a:avLst/>
                <a:gdLst/>
                <a:ahLst/>
                <a:cxnLst/>
                <a:rect l="l" t="t" r="r" b="b"/>
                <a:pathLst>
                  <a:path w="12608" h="5716" extrusionOk="0">
                    <a:moveTo>
                      <a:pt x="8835" y="1"/>
                    </a:moveTo>
                    <a:lnTo>
                      <a:pt x="1" y="5715"/>
                    </a:lnTo>
                    <a:lnTo>
                      <a:pt x="4585" y="5715"/>
                    </a:lnTo>
                    <a:lnTo>
                      <a:pt x="1260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47"/>
              <p:cNvSpPr/>
              <p:nvPr/>
            </p:nvSpPr>
            <p:spPr>
              <a:xfrm>
                <a:off x="1991825" y="4457375"/>
                <a:ext cx="315575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12623" h="5732" extrusionOk="0">
                    <a:moveTo>
                      <a:pt x="8834" y="1"/>
                    </a:moveTo>
                    <a:lnTo>
                      <a:pt x="0" y="5731"/>
                    </a:lnTo>
                    <a:lnTo>
                      <a:pt x="4568" y="5731"/>
                    </a:lnTo>
                    <a:lnTo>
                      <a:pt x="12623" y="17"/>
                    </a:lnTo>
                    <a:lnTo>
                      <a:pt x="88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31" name="Google Shape;831;p47"/>
            <p:cNvSpPr/>
            <p:nvPr/>
          </p:nvSpPr>
          <p:spPr>
            <a:xfrm flipH="1">
              <a:off x="1711752" y="4187052"/>
              <a:ext cx="2144848" cy="227580"/>
            </a:xfrm>
            <a:custGeom>
              <a:avLst/>
              <a:gdLst/>
              <a:ahLst/>
              <a:cxnLst/>
              <a:rect l="l" t="t" r="r" b="b"/>
              <a:pathLst>
                <a:path w="44682" h="4741" extrusionOk="0">
                  <a:moveTo>
                    <a:pt x="41211" y="0"/>
                  </a:moveTo>
                  <a:cubicBezTo>
                    <a:pt x="39780" y="305"/>
                    <a:pt x="38316" y="383"/>
                    <a:pt x="36849" y="383"/>
                  </a:cubicBezTo>
                  <a:cubicBezTo>
                    <a:pt x="36016" y="383"/>
                    <a:pt x="35181" y="358"/>
                    <a:pt x="34351" y="335"/>
                  </a:cubicBezTo>
                  <a:cubicBezTo>
                    <a:pt x="30195" y="216"/>
                    <a:pt x="26041" y="156"/>
                    <a:pt x="21889" y="156"/>
                  </a:cubicBezTo>
                  <a:cubicBezTo>
                    <a:pt x="15466" y="156"/>
                    <a:pt x="9047" y="299"/>
                    <a:pt x="2627" y="589"/>
                  </a:cubicBezTo>
                  <a:cubicBezTo>
                    <a:pt x="2587" y="588"/>
                    <a:pt x="2547" y="588"/>
                    <a:pt x="2508" y="588"/>
                  </a:cubicBezTo>
                  <a:cubicBezTo>
                    <a:pt x="1993" y="588"/>
                    <a:pt x="1492" y="683"/>
                    <a:pt x="1020" y="860"/>
                  </a:cubicBezTo>
                  <a:cubicBezTo>
                    <a:pt x="510" y="1083"/>
                    <a:pt x="81" y="1497"/>
                    <a:pt x="33" y="2070"/>
                  </a:cubicBezTo>
                  <a:cubicBezTo>
                    <a:pt x="1" y="2643"/>
                    <a:pt x="399" y="3168"/>
                    <a:pt x="908" y="3439"/>
                  </a:cubicBezTo>
                  <a:cubicBezTo>
                    <a:pt x="1418" y="3709"/>
                    <a:pt x="2007" y="3757"/>
                    <a:pt x="2580" y="3789"/>
                  </a:cubicBezTo>
                  <a:cubicBezTo>
                    <a:pt x="2991" y="3808"/>
                    <a:pt x="3402" y="3817"/>
                    <a:pt x="3814" y="3817"/>
                  </a:cubicBezTo>
                  <a:cubicBezTo>
                    <a:pt x="6077" y="3817"/>
                    <a:pt x="8339" y="3555"/>
                    <a:pt x="10602" y="3407"/>
                  </a:cubicBezTo>
                  <a:cubicBezTo>
                    <a:pt x="12046" y="3317"/>
                    <a:pt x="13490" y="3278"/>
                    <a:pt x="14935" y="3278"/>
                  </a:cubicBezTo>
                  <a:cubicBezTo>
                    <a:pt x="22420" y="3278"/>
                    <a:pt x="29906" y="4322"/>
                    <a:pt x="37391" y="4696"/>
                  </a:cubicBezTo>
                  <a:cubicBezTo>
                    <a:pt x="37899" y="4721"/>
                    <a:pt x="38415" y="4741"/>
                    <a:pt x="38931" y="4741"/>
                  </a:cubicBezTo>
                  <a:cubicBezTo>
                    <a:pt x="40699" y="4741"/>
                    <a:pt x="42469" y="4512"/>
                    <a:pt x="43885" y="3502"/>
                  </a:cubicBezTo>
                  <a:cubicBezTo>
                    <a:pt x="44220" y="3248"/>
                    <a:pt x="44570" y="2929"/>
                    <a:pt x="44618" y="2499"/>
                  </a:cubicBezTo>
                  <a:cubicBezTo>
                    <a:pt x="44681" y="1974"/>
                    <a:pt x="44283" y="1513"/>
                    <a:pt x="43854" y="1194"/>
                  </a:cubicBezTo>
                  <a:cubicBezTo>
                    <a:pt x="43408" y="892"/>
                    <a:pt x="42914" y="669"/>
                    <a:pt x="42564" y="255"/>
                  </a:cubicBezTo>
                  <a:lnTo>
                    <a:pt x="41211" y="0"/>
                  </a:lnTo>
                  <a:close/>
                </a:path>
              </a:pathLst>
            </a:custGeom>
            <a:solidFill>
              <a:srgbClr val="262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2" name="Google Shape;832;p47"/>
            <p:cNvGrpSpPr/>
            <p:nvPr/>
          </p:nvGrpSpPr>
          <p:grpSpPr>
            <a:xfrm flipH="1">
              <a:off x="1245797" y="3048840"/>
              <a:ext cx="3038606" cy="1322757"/>
              <a:chOff x="1823225" y="3862025"/>
              <a:chExt cx="1582525" cy="688900"/>
            </a:xfrm>
          </p:grpSpPr>
          <p:sp>
            <p:nvSpPr>
              <p:cNvPr id="833" name="Google Shape;833;p47"/>
              <p:cNvSpPr/>
              <p:nvPr/>
            </p:nvSpPr>
            <p:spPr>
              <a:xfrm>
                <a:off x="1823225" y="3862025"/>
                <a:ext cx="1483000" cy="688350"/>
              </a:xfrm>
              <a:custGeom>
                <a:avLst/>
                <a:gdLst/>
                <a:ahLst/>
                <a:cxnLst/>
                <a:rect l="l" t="t" r="r" b="b"/>
                <a:pathLst>
                  <a:path w="59320" h="27534" extrusionOk="0">
                    <a:moveTo>
                      <a:pt x="48932" y="1"/>
                    </a:moveTo>
                    <a:cubicBezTo>
                      <a:pt x="48914" y="1"/>
                      <a:pt x="48896" y="1"/>
                      <a:pt x="48878" y="2"/>
                    </a:cubicBezTo>
                    <a:cubicBezTo>
                      <a:pt x="46920" y="130"/>
                      <a:pt x="45026" y="6147"/>
                      <a:pt x="45026" y="6147"/>
                    </a:cubicBezTo>
                    <a:cubicBezTo>
                      <a:pt x="44309" y="5971"/>
                      <a:pt x="44357" y="6051"/>
                      <a:pt x="43720" y="6003"/>
                    </a:cubicBezTo>
                    <a:lnTo>
                      <a:pt x="43243" y="5971"/>
                    </a:lnTo>
                    <a:cubicBezTo>
                      <a:pt x="43159" y="5969"/>
                      <a:pt x="43075" y="5968"/>
                      <a:pt x="42992" y="5968"/>
                    </a:cubicBezTo>
                    <a:cubicBezTo>
                      <a:pt x="41820" y="5968"/>
                      <a:pt x="40665" y="6176"/>
                      <a:pt x="39566" y="6592"/>
                    </a:cubicBezTo>
                    <a:cubicBezTo>
                      <a:pt x="38834" y="6847"/>
                      <a:pt x="38117" y="7181"/>
                      <a:pt x="37433" y="7579"/>
                    </a:cubicBezTo>
                    <a:cubicBezTo>
                      <a:pt x="36134" y="5447"/>
                      <a:pt x="32182" y="2868"/>
                      <a:pt x="30467" y="2868"/>
                    </a:cubicBezTo>
                    <a:cubicBezTo>
                      <a:pt x="30185" y="2868"/>
                      <a:pt x="29964" y="2938"/>
                      <a:pt x="29824" y="3090"/>
                    </a:cubicBezTo>
                    <a:cubicBezTo>
                      <a:pt x="28408" y="4618"/>
                      <a:pt x="30095" y="8534"/>
                      <a:pt x="31066" y="10444"/>
                    </a:cubicBezTo>
                    <a:cubicBezTo>
                      <a:pt x="31337" y="10985"/>
                      <a:pt x="31544" y="11367"/>
                      <a:pt x="31623" y="11495"/>
                    </a:cubicBezTo>
                    <a:lnTo>
                      <a:pt x="31639" y="11543"/>
                    </a:lnTo>
                    <a:cubicBezTo>
                      <a:pt x="31655" y="11543"/>
                      <a:pt x="31655" y="11558"/>
                      <a:pt x="31639" y="11558"/>
                    </a:cubicBezTo>
                    <a:cubicBezTo>
                      <a:pt x="31639" y="11558"/>
                      <a:pt x="31639" y="11590"/>
                      <a:pt x="31639" y="11606"/>
                    </a:cubicBezTo>
                    <a:cubicBezTo>
                      <a:pt x="31002" y="11320"/>
                      <a:pt x="29681" y="10747"/>
                      <a:pt x="28010" y="10174"/>
                    </a:cubicBezTo>
                    <a:cubicBezTo>
                      <a:pt x="25530" y="9323"/>
                      <a:pt x="22275" y="8463"/>
                      <a:pt x="19228" y="8463"/>
                    </a:cubicBezTo>
                    <a:cubicBezTo>
                      <a:pt x="18227" y="8463"/>
                      <a:pt x="17248" y="8556"/>
                      <a:pt x="16326" y="8773"/>
                    </a:cubicBezTo>
                    <a:cubicBezTo>
                      <a:pt x="15515" y="8964"/>
                      <a:pt x="14735" y="9266"/>
                      <a:pt x="14003" y="9696"/>
                    </a:cubicBezTo>
                    <a:cubicBezTo>
                      <a:pt x="9769" y="12211"/>
                      <a:pt x="8447" y="16684"/>
                      <a:pt x="8034" y="19294"/>
                    </a:cubicBezTo>
                    <a:cubicBezTo>
                      <a:pt x="6378" y="19390"/>
                      <a:pt x="3784" y="19692"/>
                      <a:pt x="3306" y="20775"/>
                    </a:cubicBezTo>
                    <a:cubicBezTo>
                      <a:pt x="3099" y="21220"/>
                      <a:pt x="2956" y="21714"/>
                      <a:pt x="2892" y="22207"/>
                    </a:cubicBezTo>
                    <a:cubicBezTo>
                      <a:pt x="2637" y="22319"/>
                      <a:pt x="2383" y="22446"/>
                      <a:pt x="2144" y="22605"/>
                    </a:cubicBezTo>
                    <a:cubicBezTo>
                      <a:pt x="1889" y="22764"/>
                      <a:pt x="1682" y="22971"/>
                      <a:pt x="1523" y="23226"/>
                    </a:cubicBezTo>
                    <a:cubicBezTo>
                      <a:pt x="790" y="24558"/>
                      <a:pt x="1" y="26916"/>
                      <a:pt x="7302" y="26916"/>
                    </a:cubicBezTo>
                    <a:cubicBezTo>
                      <a:pt x="7767" y="26916"/>
                      <a:pt x="8265" y="26907"/>
                      <a:pt x="8798" y="26887"/>
                    </a:cubicBezTo>
                    <a:cubicBezTo>
                      <a:pt x="8843" y="26886"/>
                      <a:pt x="8888" y="26885"/>
                      <a:pt x="8933" y="26885"/>
                    </a:cubicBezTo>
                    <a:cubicBezTo>
                      <a:pt x="9479" y="26885"/>
                      <a:pt x="10042" y="26968"/>
                      <a:pt x="10660" y="26982"/>
                    </a:cubicBezTo>
                    <a:cubicBezTo>
                      <a:pt x="11082" y="26990"/>
                      <a:pt x="11519" y="26994"/>
                      <a:pt x="11975" y="26994"/>
                    </a:cubicBezTo>
                    <a:cubicBezTo>
                      <a:pt x="12431" y="26994"/>
                      <a:pt x="12904" y="26990"/>
                      <a:pt x="13398" y="26982"/>
                    </a:cubicBezTo>
                    <a:cubicBezTo>
                      <a:pt x="19111" y="26814"/>
                      <a:pt x="23670" y="26607"/>
                      <a:pt x="27786" y="26607"/>
                    </a:cubicBezTo>
                    <a:cubicBezTo>
                      <a:pt x="30677" y="26607"/>
                      <a:pt x="33349" y="26709"/>
                      <a:pt x="36048" y="26998"/>
                    </a:cubicBezTo>
                    <a:cubicBezTo>
                      <a:pt x="38692" y="27281"/>
                      <a:pt x="42085" y="27533"/>
                      <a:pt x="45153" y="27533"/>
                    </a:cubicBezTo>
                    <a:cubicBezTo>
                      <a:pt x="49675" y="27533"/>
                      <a:pt x="53491" y="26986"/>
                      <a:pt x="53159" y="25184"/>
                    </a:cubicBezTo>
                    <a:cubicBezTo>
                      <a:pt x="53080" y="24834"/>
                      <a:pt x="52921" y="24531"/>
                      <a:pt x="52682" y="24276"/>
                    </a:cubicBezTo>
                    <a:cubicBezTo>
                      <a:pt x="55515" y="24276"/>
                      <a:pt x="59320" y="23958"/>
                      <a:pt x="59049" y="22334"/>
                    </a:cubicBezTo>
                    <a:cubicBezTo>
                      <a:pt x="58699" y="20297"/>
                      <a:pt x="54465" y="19342"/>
                      <a:pt x="52730" y="19040"/>
                    </a:cubicBezTo>
                    <a:lnTo>
                      <a:pt x="52555" y="19008"/>
                    </a:lnTo>
                    <a:cubicBezTo>
                      <a:pt x="52571" y="18976"/>
                      <a:pt x="52586" y="18944"/>
                      <a:pt x="52586" y="18912"/>
                    </a:cubicBezTo>
                    <a:cubicBezTo>
                      <a:pt x="52602" y="18880"/>
                      <a:pt x="52618" y="18849"/>
                      <a:pt x="52634" y="18833"/>
                    </a:cubicBezTo>
                    <a:cubicBezTo>
                      <a:pt x="52793" y="18435"/>
                      <a:pt x="52921" y="18037"/>
                      <a:pt x="53016" y="17639"/>
                    </a:cubicBezTo>
                    <a:cubicBezTo>
                      <a:pt x="54321" y="12163"/>
                      <a:pt x="51011" y="9648"/>
                      <a:pt x="51011" y="9648"/>
                    </a:cubicBezTo>
                    <a:cubicBezTo>
                      <a:pt x="52383" y="5879"/>
                      <a:pt x="50864" y="1"/>
                      <a:pt x="489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47"/>
              <p:cNvSpPr/>
              <p:nvPr/>
            </p:nvSpPr>
            <p:spPr>
              <a:xfrm>
                <a:off x="2037575" y="4145100"/>
                <a:ext cx="91150" cy="97750"/>
              </a:xfrm>
              <a:custGeom>
                <a:avLst/>
                <a:gdLst/>
                <a:ahLst/>
                <a:cxnLst/>
                <a:rect l="l" t="t" r="r" b="b"/>
                <a:pathLst>
                  <a:path w="3646" h="3910" extrusionOk="0">
                    <a:moveTo>
                      <a:pt x="2422" y="0"/>
                    </a:moveTo>
                    <a:cubicBezTo>
                      <a:pt x="2050" y="0"/>
                      <a:pt x="1658" y="103"/>
                      <a:pt x="1417" y="235"/>
                    </a:cubicBezTo>
                    <a:cubicBezTo>
                      <a:pt x="860" y="570"/>
                      <a:pt x="430" y="1095"/>
                      <a:pt x="208" y="1716"/>
                    </a:cubicBezTo>
                    <a:cubicBezTo>
                      <a:pt x="64" y="2050"/>
                      <a:pt x="1" y="2416"/>
                      <a:pt x="17" y="2766"/>
                    </a:cubicBezTo>
                    <a:cubicBezTo>
                      <a:pt x="33" y="3132"/>
                      <a:pt x="208" y="3483"/>
                      <a:pt x="494" y="3705"/>
                    </a:cubicBezTo>
                    <a:cubicBezTo>
                      <a:pt x="685" y="3847"/>
                      <a:pt x="916" y="3909"/>
                      <a:pt x="1154" y="3909"/>
                    </a:cubicBezTo>
                    <a:cubicBezTo>
                      <a:pt x="1454" y="3909"/>
                      <a:pt x="1765" y="3810"/>
                      <a:pt x="2022" y="3642"/>
                    </a:cubicBezTo>
                    <a:cubicBezTo>
                      <a:pt x="2452" y="3307"/>
                      <a:pt x="2770" y="2862"/>
                      <a:pt x="2977" y="2352"/>
                    </a:cubicBezTo>
                    <a:cubicBezTo>
                      <a:pt x="3184" y="1891"/>
                      <a:pt x="3646" y="793"/>
                      <a:pt x="3264" y="315"/>
                    </a:cubicBezTo>
                    <a:cubicBezTo>
                      <a:pt x="3089" y="86"/>
                      <a:pt x="2764" y="0"/>
                      <a:pt x="24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47"/>
              <p:cNvSpPr/>
              <p:nvPr/>
            </p:nvSpPr>
            <p:spPr>
              <a:xfrm>
                <a:off x="2590700" y="4411475"/>
                <a:ext cx="563525" cy="139450"/>
              </a:xfrm>
              <a:custGeom>
                <a:avLst/>
                <a:gdLst/>
                <a:ahLst/>
                <a:cxnLst/>
                <a:rect l="l" t="t" r="r" b="b"/>
                <a:pathLst>
                  <a:path w="22541" h="5578" extrusionOk="0">
                    <a:moveTo>
                      <a:pt x="18318" y="0"/>
                    </a:moveTo>
                    <a:cubicBezTo>
                      <a:pt x="18185" y="0"/>
                      <a:pt x="18106" y="6"/>
                      <a:pt x="18099" y="6"/>
                    </a:cubicBezTo>
                    <a:cubicBezTo>
                      <a:pt x="18067" y="6"/>
                      <a:pt x="18035" y="38"/>
                      <a:pt x="18035" y="86"/>
                    </a:cubicBezTo>
                    <a:cubicBezTo>
                      <a:pt x="18035" y="118"/>
                      <a:pt x="18067" y="150"/>
                      <a:pt x="18115" y="150"/>
                    </a:cubicBezTo>
                    <a:cubicBezTo>
                      <a:pt x="18119" y="150"/>
                      <a:pt x="18185" y="145"/>
                      <a:pt x="18298" y="145"/>
                    </a:cubicBezTo>
                    <a:cubicBezTo>
                      <a:pt x="19022" y="145"/>
                      <a:pt x="21670" y="335"/>
                      <a:pt x="22317" y="3158"/>
                    </a:cubicBezTo>
                    <a:cubicBezTo>
                      <a:pt x="22397" y="3476"/>
                      <a:pt x="22301" y="3795"/>
                      <a:pt x="22094" y="4033"/>
                    </a:cubicBezTo>
                    <a:cubicBezTo>
                      <a:pt x="21116" y="5154"/>
                      <a:pt x="17516" y="5422"/>
                      <a:pt x="14302" y="5422"/>
                    </a:cubicBezTo>
                    <a:cubicBezTo>
                      <a:pt x="11398" y="5422"/>
                      <a:pt x="8808" y="5203"/>
                      <a:pt x="8756" y="5195"/>
                    </a:cubicBezTo>
                    <a:cubicBezTo>
                      <a:pt x="8712" y="5195"/>
                      <a:pt x="4590" y="4600"/>
                      <a:pt x="1820" y="4600"/>
                    </a:cubicBezTo>
                    <a:cubicBezTo>
                      <a:pt x="1519" y="4600"/>
                      <a:pt x="1234" y="4607"/>
                      <a:pt x="972" y="4622"/>
                    </a:cubicBezTo>
                    <a:cubicBezTo>
                      <a:pt x="765" y="4638"/>
                      <a:pt x="478" y="4638"/>
                      <a:pt x="81" y="4654"/>
                    </a:cubicBezTo>
                    <a:cubicBezTo>
                      <a:pt x="33" y="4654"/>
                      <a:pt x="1" y="4686"/>
                      <a:pt x="17" y="4734"/>
                    </a:cubicBezTo>
                    <a:cubicBezTo>
                      <a:pt x="1" y="4766"/>
                      <a:pt x="33" y="4797"/>
                      <a:pt x="81" y="4797"/>
                    </a:cubicBezTo>
                    <a:cubicBezTo>
                      <a:pt x="478" y="4797"/>
                      <a:pt x="765" y="4782"/>
                      <a:pt x="972" y="4766"/>
                    </a:cubicBezTo>
                    <a:cubicBezTo>
                      <a:pt x="1233" y="4750"/>
                      <a:pt x="1516" y="4743"/>
                      <a:pt x="1816" y="4743"/>
                    </a:cubicBezTo>
                    <a:cubicBezTo>
                      <a:pt x="4572" y="4743"/>
                      <a:pt x="8682" y="5339"/>
                      <a:pt x="8740" y="5339"/>
                    </a:cubicBezTo>
                    <a:cubicBezTo>
                      <a:pt x="8962" y="5370"/>
                      <a:pt x="11493" y="5577"/>
                      <a:pt x="14343" y="5577"/>
                    </a:cubicBezTo>
                    <a:cubicBezTo>
                      <a:pt x="17574" y="5577"/>
                      <a:pt x="21187" y="5307"/>
                      <a:pt x="22206" y="4129"/>
                    </a:cubicBezTo>
                    <a:cubicBezTo>
                      <a:pt x="22445" y="3858"/>
                      <a:pt x="22540" y="3476"/>
                      <a:pt x="22460" y="3126"/>
                    </a:cubicBezTo>
                    <a:cubicBezTo>
                      <a:pt x="21793" y="210"/>
                      <a:pt x="19107" y="0"/>
                      <a:pt x="18318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47"/>
              <p:cNvSpPr/>
              <p:nvPr/>
            </p:nvSpPr>
            <p:spPr>
              <a:xfrm>
                <a:off x="1846575" y="4348875"/>
                <a:ext cx="298875" cy="186125"/>
              </a:xfrm>
              <a:custGeom>
                <a:avLst/>
                <a:gdLst/>
                <a:ahLst/>
                <a:cxnLst/>
                <a:rect l="l" t="t" r="r" b="b"/>
                <a:pathLst>
                  <a:path w="11955" h="7445" extrusionOk="0">
                    <a:moveTo>
                      <a:pt x="11872" y="1"/>
                    </a:moveTo>
                    <a:cubicBezTo>
                      <a:pt x="11856" y="1"/>
                      <a:pt x="11840" y="5"/>
                      <a:pt x="11827" y="11"/>
                    </a:cubicBezTo>
                    <a:cubicBezTo>
                      <a:pt x="10251" y="1062"/>
                      <a:pt x="8484" y="1778"/>
                      <a:pt x="6622" y="2160"/>
                    </a:cubicBezTo>
                    <a:cubicBezTo>
                      <a:pt x="5715" y="2335"/>
                      <a:pt x="4791" y="2415"/>
                      <a:pt x="3868" y="2415"/>
                    </a:cubicBezTo>
                    <a:cubicBezTo>
                      <a:pt x="2277" y="2447"/>
                      <a:pt x="1130" y="2478"/>
                      <a:pt x="366" y="4022"/>
                    </a:cubicBezTo>
                    <a:cubicBezTo>
                      <a:pt x="32" y="4675"/>
                      <a:pt x="0" y="5264"/>
                      <a:pt x="239" y="5773"/>
                    </a:cubicBezTo>
                    <a:cubicBezTo>
                      <a:pt x="669" y="6712"/>
                      <a:pt x="1926" y="7031"/>
                      <a:pt x="1974" y="7047"/>
                    </a:cubicBezTo>
                    <a:cubicBezTo>
                      <a:pt x="2038" y="7063"/>
                      <a:pt x="3454" y="7445"/>
                      <a:pt x="7657" y="7445"/>
                    </a:cubicBezTo>
                    <a:cubicBezTo>
                      <a:pt x="7688" y="7445"/>
                      <a:pt x="7720" y="7413"/>
                      <a:pt x="7720" y="7365"/>
                    </a:cubicBezTo>
                    <a:cubicBezTo>
                      <a:pt x="7720" y="7333"/>
                      <a:pt x="7688" y="7301"/>
                      <a:pt x="7657" y="7301"/>
                    </a:cubicBezTo>
                    <a:cubicBezTo>
                      <a:pt x="3486" y="7301"/>
                      <a:pt x="2022" y="6903"/>
                      <a:pt x="2022" y="6903"/>
                    </a:cubicBezTo>
                    <a:cubicBezTo>
                      <a:pt x="2006" y="6903"/>
                      <a:pt x="780" y="6585"/>
                      <a:pt x="366" y="5710"/>
                    </a:cubicBezTo>
                    <a:cubicBezTo>
                      <a:pt x="144" y="5248"/>
                      <a:pt x="191" y="4691"/>
                      <a:pt x="494" y="4086"/>
                    </a:cubicBezTo>
                    <a:cubicBezTo>
                      <a:pt x="1226" y="2622"/>
                      <a:pt x="2277" y="2590"/>
                      <a:pt x="3868" y="2558"/>
                    </a:cubicBezTo>
                    <a:cubicBezTo>
                      <a:pt x="3920" y="2559"/>
                      <a:pt x="3971" y="2559"/>
                      <a:pt x="4022" y="2559"/>
                    </a:cubicBezTo>
                    <a:cubicBezTo>
                      <a:pt x="6833" y="2559"/>
                      <a:pt x="9578" y="1702"/>
                      <a:pt x="11922" y="139"/>
                    </a:cubicBezTo>
                    <a:cubicBezTo>
                      <a:pt x="11954" y="107"/>
                      <a:pt x="11954" y="59"/>
                      <a:pt x="11938" y="27"/>
                    </a:cubicBezTo>
                    <a:cubicBezTo>
                      <a:pt x="11920" y="9"/>
                      <a:pt x="11896" y="1"/>
                      <a:pt x="11872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47"/>
              <p:cNvSpPr/>
              <p:nvPr/>
            </p:nvSpPr>
            <p:spPr>
              <a:xfrm>
                <a:off x="2030825" y="4144400"/>
                <a:ext cx="86375" cy="100500"/>
              </a:xfrm>
              <a:custGeom>
                <a:avLst/>
                <a:gdLst/>
                <a:ahLst/>
                <a:cxnLst/>
                <a:rect l="l" t="t" r="r" b="b"/>
                <a:pathLst>
                  <a:path w="3455" h="4020" extrusionOk="0">
                    <a:moveTo>
                      <a:pt x="2628" y="0"/>
                    </a:moveTo>
                    <a:cubicBezTo>
                      <a:pt x="2113" y="0"/>
                      <a:pt x="1437" y="161"/>
                      <a:pt x="907" y="852"/>
                    </a:cubicBezTo>
                    <a:cubicBezTo>
                      <a:pt x="32" y="1998"/>
                      <a:pt x="0" y="3033"/>
                      <a:pt x="844" y="3988"/>
                    </a:cubicBezTo>
                    <a:cubicBezTo>
                      <a:pt x="860" y="4004"/>
                      <a:pt x="876" y="4020"/>
                      <a:pt x="891" y="4020"/>
                    </a:cubicBezTo>
                    <a:cubicBezTo>
                      <a:pt x="923" y="4020"/>
                      <a:pt x="939" y="4004"/>
                      <a:pt x="955" y="3988"/>
                    </a:cubicBezTo>
                    <a:cubicBezTo>
                      <a:pt x="987" y="3972"/>
                      <a:pt x="987" y="3924"/>
                      <a:pt x="955" y="3893"/>
                    </a:cubicBezTo>
                    <a:cubicBezTo>
                      <a:pt x="159" y="2985"/>
                      <a:pt x="175" y="2046"/>
                      <a:pt x="1019" y="932"/>
                    </a:cubicBezTo>
                    <a:cubicBezTo>
                      <a:pt x="1516" y="289"/>
                      <a:pt x="2137" y="136"/>
                      <a:pt x="2615" y="136"/>
                    </a:cubicBezTo>
                    <a:cubicBezTo>
                      <a:pt x="3025" y="136"/>
                      <a:pt x="3329" y="249"/>
                      <a:pt x="3359" y="263"/>
                    </a:cubicBezTo>
                    <a:cubicBezTo>
                      <a:pt x="3365" y="266"/>
                      <a:pt x="3370" y="268"/>
                      <a:pt x="3376" y="268"/>
                    </a:cubicBezTo>
                    <a:cubicBezTo>
                      <a:pt x="3402" y="268"/>
                      <a:pt x="3425" y="242"/>
                      <a:pt x="3438" y="216"/>
                    </a:cubicBezTo>
                    <a:cubicBezTo>
                      <a:pt x="3454" y="184"/>
                      <a:pt x="3438" y="136"/>
                      <a:pt x="3406" y="120"/>
                    </a:cubicBezTo>
                    <a:cubicBezTo>
                      <a:pt x="3399" y="120"/>
                      <a:pt x="3074" y="0"/>
                      <a:pt x="2628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47"/>
              <p:cNvSpPr/>
              <p:nvPr/>
            </p:nvSpPr>
            <p:spPr>
              <a:xfrm>
                <a:off x="2018075" y="4070700"/>
                <a:ext cx="598925" cy="334175"/>
              </a:xfrm>
              <a:custGeom>
                <a:avLst/>
                <a:gdLst/>
                <a:ahLst/>
                <a:cxnLst/>
                <a:rect l="l" t="t" r="r" b="b"/>
                <a:pathLst>
                  <a:path w="23957" h="13367" extrusionOk="0">
                    <a:moveTo>
                      <a:pt x="11518" y="1"/>
                    </a:moveTo>
                    <a:cubicBezTo>
                      <a:pt x="10539" y="1"/>
                      <a:pt x="9603" y="99"/>
                      <a:pt x="8755" y="330"/>
                    </a:cubicBezTo>
                    <a:cubicBezTo>
                      <a:pt x="8708" y="346"/>
                      <a:pt x="3678" y="1413"/>
                      <a:pt x="1354" y="6872"/>
                    </a:cubicBezTo>
                    <a:cubicBezTo>
                      <a:pt x="1338" y="6888"/>
                      <a:pt x="303" y="9228"/>
                      <a:pt x="176" y="10900"/>
                    </a:cubicBezTo>
                    <a:lnTo>
                      <a:pt x="17" y="13287"/>
                    </a:lnTo>
                    <a:cubicBezTo>
                      <a:pt x="1" y="13335"/>
                      <a:pt x="33" y="13367"/>
                      <a:pt x="80" y="13367"/>
                    </a:cubicBezTo>
                    <a:cubicBezTo>
                      <a:pt x="112" y="13367"/>
                      <a:pt x="160" y="13335"/>
                      <a:pt x="160" y="13303"/>
                    </a:cubicBezTo>
                    <a:lnTo>
                      <a:pt x="319" y="10900"/>
                    </a:lnTo>
                    <a:cubicBezTo>
                      <a:pt x="446" y="9260"/>
                      <a:pt x="1465" y="6952"/>
                      <a:pt x="1481" y="6920"/>
                    </a:cubicBezTo>
                    <a:cubicBezTo>
                      <a:pt x="3773" y="1540"/>
                      <a:pt x="8739" y="474"/>
                      <a:pt x="8803" y="474"/>
                    </a:cubicBezTo>
                    <a:cubicBezTo>
                      <a:pt x="9644" y="242"/>
                      <a:pt x="10574" y="143"/>
                      <a:pt x="11546" y="143"/>
                    </a:cubicBezTo>
                    <a:cubicBezTo>
                      <a:pt x="16983" y="143"/>
                      <a:pt x="23764" y="3219"/>
                      <a:pt x="23845" y="3259"/>
                    </a:cubicBezTo>
                    <a:cubicBezTo>
                      <a:pt x="23853" y="3263"/>
                      <a:pt x="23862" y="3265"/>
                      <a:pt x="23871" y="3265"/>
                    </a:cubicBezTo>
                    <a:cubicBezTo>
                      <a:pt x="23899" y="3265"/>
                      <a:pt x="23929" y="3247"/>
                      <a:pt x="23941" y="3211"/>
                    </a:cubicBezTo>
                    <a:cubicBezTo>
                      <a:pt x="23956" y="3180"/>
                      <a:pt x="23941" y="3132"/>
                      <a:pt x="23909" y="3116"/>
                    </a:cubicBezTo>
                    <a:cubicBezTo>
                      <a:pt x="23828" y="3089"/>
                      <a:pt x="17006" y="1"/>
                      <a:pt x="11518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47"/>
              <p:cNvSpPr/>
              <p:nvPr/>
            </p:nvSpPr>
            <p:spPr>
              <a:xfrm>
                <a:off x="2204725" y="4072800"/>
                <a:ext cx="333475" cy="282225"/>
              </a:xfrm>
              <a:custGeom>
                <a:avLst/>
                <a:gdLst/>
                <a:ahLst/>
                <a:cxnLst/>
                <a:rect l="l" t="t" r="r" b="b"/>
                <a:pathLst>
                  <a:path w="13339" h="11289" extrusionOk="0">
                    <a:moveTo>
                      <a:pt x="3959" y="1"/>
                    </a:moveTo>
                    <a:cubicBezTo>
                      <a:pt x="2960" y="1"/>
                      <a:pt x="1984" y="93"/>
                      <a:pt x="1066" y="310"/>
                    </a:cubicBezTo>
                    <a:cubicBezTo>
                      <a:pt x="844" y="740"/>
                      <a:pt x="684" y="1170"/>
                      <a:pt x="573" y="1631"/>
                    </a:cubicBezTo>
                    <a:cubicBezTo>
                      <a:pt x="0" y="4035"/>
                      <a:pt x="223" y="6581"/>
                      <a:pt x="1242" y="8842"/>
                    </a:cubicBezTo>
                    <a:cubicBezTo>
                      <a:pt x="1671" y="9797"/>
                      <a:pt x="2292" y="10752"/>
                      <a:pt x="3263" y="11118"/>
                    </a:cubicBezTo>
                    <a:cubicBezTo>
                      <a:pt x="3568" y="11236"/>
                      <a:pt x="3887" y="11288"/>
                      <a:pt x="4209" y="11288"/>
                    </a:cubicBezTo>
                    <a:cubicBezTo>
                      <a:pt x="5012" y="11288"/>
                      <a:pt x="5838" y="10965"/>
                      <a:pt x="6542" y="10545"/>
                    </a:cubicBezTo>
                    <a:cubicBezTo>
                      <a:pt x="7529" y="9956"/>
                      <a:pt x="8389" y="9176"/>
                      <a:pt x="9439" y="8714"/>
                    </a:cubicBezTo>
                    <a:cubicBezTo>
                      <a:pt x="10092" y="8428"/>
                      <a:pt x="10808" y="8269"/>
                      <a:pt x="11477" y="7982"/>
                    </a:cubicBezTo>
                    <a:cubicBezTo>
                      <a:pt x="12145" y="7712"/>
                      <a:pt x="12782" y="7266"/>
                      <a:pt x="13068" y="6597"/>
                    </a:cubicBezTo>
                    <a:cubicBezTo>
                      <a:pt x="13212" y="6231"/>
                      <a:pt x="13291" y="5833"/>
                      <a:pt x="13291" y="5420"/>
                    </a:cubicBezTo>
                    <a:cubicBezTo>
                      <a:pt x="13339" y="4258"/>
                      <a:pt x="13227" y="2873"/>
                      <a:pt x="12718" y="1711"/>
                    </a:cubicBezTo>
                    <a:cubicBezTo>
                      <a:pt x="10250" y="860"/>
                      <a:pt x="6998" y="1"/>
                      <a:pt x="39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47"/>
              <p:cNvSpPr/>
              <p:nvPr/>
            </p:nvSpPr>
            <p:spPr>
              <a:xfrm>
                <a:off x="2118150" y="4143925"/>
                <a:ext cx="71475" cy="12672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5069" extrusionOk="0">
                    <a:moveTo>
                      <a:pt x="1392" y="0"/>
                    </a:moveTo>
                    <a:cubicBezTo>
                      <a:pt x="280" y="0"/>
                      <a:pt x="0" y="1675"/>
                      <a:pt x="57" y="2590"/>
                    </a:cubicBezTo>
                    <a:cubicBezTo>
                      <a:pt x="89" y="3243"/>
                      <a:pt x="168" y="3943"/>
                      <a:pt x="566" y="4469"/>
                    </a:cubicBezTo>
                    <a:cubicBezTo>
                      <a:pt x="835" y="4823"/>
                      <a:pt x="1292" y="5069"/>
                      <a:pt x="1722" y="5069"/>
                    </a:cubicBezTo>
                    <a:cubicBezTo>
                      <a:pt x="1929" y="5069"/>
                      <a:pt x="2130" y="5012"/>
                      <a:pt x="2301" y="4883"/>
                    </a:cubicBezTo>
                    <a:cubicBezTo>
                      <a:pt x="2699" y="4612"/>
                      <a:pt x="2810" y="4087"/>
                      <a:pt x="2810" y="3609"/>
                    </a:cubicBezTo>
                    <a:cubicBezTo>
                      <a:pt x="2794" y="2861"/>
                      <a:pt x="2858" y="1938"/>
                      <a:pt x="2731" y="1222"/>
                    </a:cubicBezTo>
                    <a:cubicBezTo>
                      <a:pt x="2667" y="712"/>
                      <a:pt x="2333" y="282"/>
                      <a:pt x="1871" y="91"/>
                    </a:cubicBezTo>
                    <a:cubicBezTo>
                      <a:pt x="1697" y="29"/>
                      <a:pt x="1537" y="0"/>
                      <a:pt x="13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47"/>
              <p:cNvSpPr/>
              <p:nvPr/>
            </p:nvSpPr>
            <p:spPr>
              <a:xfrm>
                <a:off x="2061450" y="4280700"/>
                <a:ext cx="3600" cy="1595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638" extrusionOk="0">
                    <a:moveTo>
                      <a:pt x="112" y="0"/>
                    </a:moveTo>
                    <a:cubicBezTo>
                      <a:pt x="96" y="0"/>
                      <a:pt x="80" y="0"/>
                      <a:pt x="64" y="32"/>
                    </a:cubicBezTo>
                    <a:cubicBezTo>
                      <a:pt x="17" y="207"/>
                      <a:pt x="1" y="414"/>
                      <a:pt x="33" y="605"/>
                    </a:cubicBezTo>
                    <a:cubicBezTo>
                      <a:pt x="33" y="621"/>
                      <a:pt x="48" y="637"/>
                      <a:pt x="64" y="637"/>
                    </a:cubicBezTo>
                    <a:cubicBezTo>
                      <a:pt x="96" y="637"/>
                      <a:pt x="96" y="605"/>
                      <a:pt x="96" y="589"/>
                    </a:cubicBezTo>
                    <a:cubicBezTo>
                      <a:pt x="80" y="414"/>
                      <a:pt x="80" y="223"/>
                      <a:pt x="144" y="48"/>
                    </a:cubicBezTo>
                    <a:cubicBezTo>
                      <a:pt x="144" y="32"/>
                      <a:pt x="128" y="0"/>
                      <a:pt x="112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47"/>
              <p:cNvSpPr/>
              <p:nvPr/>
            </p:nvSpPr>
            <p:spPr>
              <a:xfrm>
                <a:off x="2055475" y="4261300"/>
                <a:ext cx="7600" cy="1702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681" extrusionOk="0">
                    <a:moveTo>
                      <a:pt x="258" y="1"/>
                    </a:moveTo>
                    <a:cubicBezTo>
                      <a:pt x="248" y="1"/>
                      <a:pt x="240" y="4"/>
                      <a:pt x="240" y="12"/>
                    </a:cubicBezTo>
                    <a:cubicBezTo>
                      <a:pt x="81" y="188"/>
                      <a:pt x="1" y="410"/>
                      <a:pt x="1" y="633"/>
                    </a:cubicBezTo>
                    <a:cubicBezTo>
                      <a:pt x="1" y="665"/>
                      <a:pt x="17" y="681"/>
                      <a:pt x="49" y="681"/>
                    </a:cubicBezTo>
                    <a:cubicBezTo>
                      <a:pt x="49" y="681"/>
                      <a:pt x="65" y="665"/>
                      <a:pt x="81" y="649"/>
                    </a:cubicBezTo>
                    <a:cubicBezTo>
                      <a:pt x="81" y="442"/>
                      <a:pt x="144" y="219"/>
                      <a:pt x="287" y="60"/>
                    </a:cubicBezTo>
                    <a:cubicBezTo>
                      <a:pt x="303" y="44"/>
                      <a:pt x="303" y="12"/>
                      <a:pt x="287" y="12"/>
                    </a:cubicBezTo>
                    <a:cubicBezTo>
                      <a:pt x="280" y="4"/>
                      <a:pt x="268" y="1"/>
                      <a:pt x="258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47"/>
              <p:cNvSpPr/>
              <p:nvPr/>
            </p:nvSpPr>
            <p:spPr>
              <a:xfrm>
                <a:off x="2051500" y="4286675"/>
                <a:ext cx="2825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844" extrusionOk="0">
                    <a:moveTo>
                      <a:pt x="64" y="0"/>
                    </a:moveTo>
                    <a:cubicBezTo>
                      <a:pt x="49" y="0"/>
                      <a:pt x="33" y="0"/>
                      <a:pt x="33" y="32"/>
                    </a:cubicBezTo>
                    <a:cubicBezTo>
                      <a:pt x="17" y="287"/>
                      <a:pt x="1" y="541"/>
                      <a:pt x="17" y="812"/>
                    </a:cubicBezTo>
                    <a:cubicBezTo>
                      <a:pt x="17" y="828"/>
                      <a:pt x="33" y="844"/>
                      <a:pt x="64" y="844"/>
                    </a:cubicBezTo>
                    <a:cubicBezTo>
                      <a:pt x="80" y="844"/>
                      <a:pt x="96" y="828"/>
                      <a:pt x="96" y="812"/>
                    </a:cubicBezTo>
                    <a:cubicBezTo>
                      <a:pt x="80" y="541"/>
                      <a:pt x="80" y="287"/>
                      <a:pt x="112" y="32"/>
                    </a:cubicBezTo>
                    <a:cubicBezTo>
                      <a:pt x="112" y="16"/>
                      <a:pt x="96" y="0"/>
                      <a:pt x="64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47"/>
              <p:cNvSpPr/>
              <p:nvPr/>
            </p:nvSpPr>
            <p:spPr>
              <a:xfrm>
                <a:off x="2565250" y="4158925"/>
                <a:ext cx="15925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637" h="176" extrusionOk="0">
                    <a:moveTo>
                      <a:pt x="48" y="1"/>
                    </a:moveTo>
                    <a:cubicBezTo>
                      <a:pt x="16" y="1"/>
                      <a:pt x="0" y="17"/>
                      <a:pt x="16" y="49"/>
                    </a:cubicBezTo>
                    <a:cubicBezTo>
                      <a:pt x="16" y="64"/>
                      <a:pt x="32" y="80"/>
                      <a:pt x="48" y="80"/>
                    </a:cubicBezTo>
                    <a:cubicBezTo>
                      <a:pt x="223" y="80"/>
                      <a:pt x="414" y="112"/>
                      <a:pt x="589" y="176"/>
                    </a:cubicBezTo>
                    <a:cubicBezTo>
                      <a:pt x="605" y="176"/>
                      <a:pt x="621" y="176"/>
                      <a:pt x="637" y="160"/>
                    </a:cubicBezTo>
                    <a:cubicBezTo>
                      <a:pt x="637" y="144"/>
                      <a:pt x="621" y="128"/>
                      <a:pt x="605" y="112"/>
                    </a:cubicBezTo>
                    <a:cubicBezTo>
                      <a:pt x="430" y="49"/>
                      <a:pt x="255" y="1"/>
                      <a:pt x="64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47"/>
              <p:cNvSpPr/>
              <p:nvPr/>
            </p:nvSpPr>
            <p:spPr>
              <a:xfrm>
                <a:off x="2584350" y="4154550"/>
                <a:ext cx="16325" cy="9175"/>
              </a:xfrm>
              <a:custGeom>
                <a:avLst/>
                <a:gdLst/>
                <a:ahLst/>
                <a:cxnLst/>
                <a:rect l="l" t="t" r="r" b="b"/>
                <a:pathLst>
                  <a:path w="653" h="367" extrusionOk="0">
                    <a:moveTo>
                      <a:pt x="48" y="1"/>
                    </a:moveTo>
                    <a:cubicBezTo>
                      <a:pt x="32" y="1"/>
                      <a:pt x="0" y="17"/>
                      <a:pt x="0" y="33"/>
                    </a:cubicBezTo>
                    <a:cubicBezTo>
                      <a:pt x="0" y="48"/>
                      <a:pt x="16" y="80"/>
                      <a:pt x="32" y="80"/>
                    </a:cubicBezTo>
                    <a:cubicBezTo>
                      <a:pt x="255" y="112"/>
                      <a:pt x="446" y="208"/>
                      <a:pt x="589" y="367"/>
                    </a:cubicBezTo>
                    <a:lnTo>
                      <a:pt x="637" y="367"/>
                    </a:lnTo>
                    <a:cubicBezTo>
                      <a:pt x="653" y="351"/>
                      <a:pt x="653" y="319"/>
                      <a:pt x="637" y="303"/>
                    </a:cubicBezTo>
                    <a:cubicBezTo>
                      <a:pt x="478" y="144"/>
                      <a:pt x="271" y="33"/>
                      <a:pt x="48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47"/>
              <p:cNvSpPr/>
              <p:nvPr/>
            </p:nvSpPr>
            <p:spPr>
              <a:xfrm>
                <a:off x="2555700" y="4147625"/>
                <a:ext cx="21100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844" h="183" extrusionOk="0">
                    <a:moveTo>
                      <a:pt x="20" y="1"/>
                    </a:moveTo>
                    <a:cubicBezTo>
                      <a:pt x="9" y="1"/>
                      <a:pt x="0" y="16"/>
                      <a:pt x="0" y="39"/>
                    </a:cubicBezTo>
                    <a:cubicBezTo>
                      <a:pt x="0" y="55"/>
                      <a:pt x="16" y="71"/>
                      <a:pt x="32" y="71"/>
                    </a:cubicBezTo>
                    <a:cubicBezTo>
                      <a:pt x="287" y="87"/>
                      <a:pt x="541" y="119"/>
                      <a:pt x="796" y="182"/>
                    </a:cubicBezTo>
                    <a:cubicBezTo>
                      <a:pt x="812" y="182"/>
                      <a:pt x="828" y="166"/>
                      <a:pt x="844" y="150"/>
                    </a:cubicBezTo>
                    <a:cubicBezTo>
                      <a:pt x="844" y="134"/>
                      <a:pt x="828" y="119"/>
                      <a:pt x="812" y="103"/>
                    </a:cubicBezTo>
                    <a:cubicBezTo>
                      <a:pt x="557" y="55"/>
                      <a:pt x="303" y="23"/>
                      <a:pt x="32" y="7"/>
                    </a:cubicBezTo>
                    <a:cubicBezTo>
                      <a:pt x="28" y="3"/>
                      <a:pt x="24" y="1"/>
                      <a:pt x="20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47"/>
              <p:cNvSpPr/>
              <p:nvPr/>
            </p:nvSpPr>
            <p:spPr>
              <a:xfrm>
                <a:off x="1890350" y="4420775"/>
                <a:ext cx="60500" cy="19925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797" extrusionOk="0">
                    <a:moveTo>
                      <a:pt x="1210" y="0"/>
                    </a:moveTo>
                    <a:cubicBezTo>
                      <a:pt x="541" y="0"/>
                      <a:pt x="0" y="191"/>
                      <a:pt x="0" y="398"/>
                    </a:cubicBezTo>
                    <a:cubicBezTo>
                      <a:pt x="0" y="621"/>
                      <a:pt x="541" y="796"/>
                      <a:pt x="1210" y="796"/>
                    </a:cubicBezTo>
                    <a:cubicBezTo>
                      <a:pt x="1879" y="796"/>
                      <a:pt x="2420" y="621"/>
                      <a:pt x="2420" y="398"/>
                    </a:cubicBezTo>
                    <a:cubicBezTo>
                      <a:pt x="2420" y="191"/>
                      <a:pt x="1879" y="0"/>
                      <a:pt x="1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47"/>
              <p:cNvSpPr/>
              <p:nvPr/>
            </p:nvSpPr>
            <p:spPr>
              <a:xfrm>
                <a:off x="1923375" y="4357925"/>
                <a:ext cx="61700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891" extrusionOk="0">
                    <a:moveTo>
                      <a:pt x="1697" y="1"/>
                    </a:moveTo>
                    <a:cubicBezTo>
                      <a:pt x="1534" y="1"/>
                      <a:pt x="1353" y="15"/>
                      <a:pt x="1162" y="47"/>
                    </a:cubicBezTo>
                    <a:cubicBezTo>
                      <a:pt x="510" y="159"/>
                      <a:pt x="0" y="429"/>
                      <a:pt x="48" y="652"/>
                    </a:cubicBezTo>
                    <a:cubicBezTo>
                      <a:pt x="71" y="799"/>
                      <a:pt x="359" y="890"/>
                      <a:pt x="765" y="890"/>
                    </a:cubicBezTo>
                    <a:cubicBezTo>
                      <a:pt x="929" y="890"/>
                      <a:pt x="1113" y="875"/>
                      <a:pt x="1306" y="843"/>
                    </a:cubicBezTo>
                    <a:cubicBezTo>
                      <a:pt x="1958" y="748"/>
                      <a:pt x="2468" y="477"/>
                      <a:pt x="2420" y="254"/>
                    </a:cubicBezTo>
                    <a:cubicBezTo>
                      <a:pt x="2397" y="95"/>
                      <a:pt x="2106" y="1"/>
                      <a:pt x="16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47"/>
              <p:cNvSpPr/>
              <p:nvPr/>
            </p:nvSpPr>
            <p:spPr>
              <a:xfrm>
                <a:off x="2530625" y="3930625"/>
                <a:ext cx="363350" cy="516050"/>
              </a:xfrm>
              <a:custGeom>
                <a:avLst/>
                <a:gdLst/>
                <a:ahLst/>
                <a:cxnLst/>
                <a:rect l="l" t="t" r="r" b="b"/>
                <a:pathLst>
                  <a:path w="14534" h="20642" extrusionOk="0">
                    <a:moveTo>
                      <a:pt x="2105" y="1"/>
                    </a:moveTo>
                    <a:cubicBezTo>
                      <a:pt x="1814" y="1"/>
                      <a:pt x="1588" y="69"/>
                      <a:pt x="1449" y="219"/>
                    </a:cubicBezTo>
                    <a:cubicBezTo>
                      <a:pt x="0" y="1747"/>
                      <a:pt x="1719" y="5647"/>
                      <a:pt x="2690" y="7557"/>
                    </a:cubicBezTo>
                    <a:lnTo>
                      <a:pt x="3248" y="8607"/>
                    </a:lnTo>
                    <a:lnTo>
                      <a:pt x="3279" y="8639"/>
                    </a:lnTo>
                    <a:cubicBezTo>
                      <a:pt x="3279" y="8655"/>
                      <a:pt x="3279" y="8655"/>
                      <a:pt x="3279" y="8671"/>
                    </a:cubicBezTo>
                    <a:cubicBezTo>
                      <a:pt x="3279" y="8687"/>
                      <a:pt x="3279" y="8703"/>
                      <a:pt x="3279" y="8719"/>
                    </a:cubicBezTo>
                    <a:cubicBezTo>
                      <a:pt x="3232" y="9308"/>
                      <a:pt x="3248" y="9913"/>
                      <a:pt x="3327" y="10502"/>
                    </a:cubicBezTo>
                    <a:cubicBezTo>
                      <a:pt x="3232" y="11998"/>
                      <a:pt x="3216" y="14354"/>
                      <a:pt x="3932" y="16630"/>
                    </a:cubicBezTo>
                    <a:cubicBezTo>
                      <a:pt x="5094" y="20355"/>
                      <a:pt x="10442" y="20641"/>
                      <a:pt x="10442" y="20641"/>
                    </a:cubicBezTo>
                    <a:cubicBezTo>
                      <a:pt x="10442" y="20641"/>
                      <a:pt x="10808" y="17585"/>
                      <a:pt x="12273" y="16120"/>
                    </a:cubicBezTo>
                    <a:cubicBezTo>
                      <a:pt x="14533" y="13892"/>
                      <a:pt x="13880" y="12810"/>
                      <a:pt x="13467" y="10072"/>
                    </a:cubicBezTo>
                    <a:cubicBezTo>
                      <a:pt x="13244" y="8592"/>
                      <a:pt x="11970" y="5281"/>
                      <a:pt x="11350" y="3721"/>
                    </a:cubicBezTo>
                    <a:cubicBezTo>
                      <a:pt x="10570" y="3991"/>
                      <a:pt x="9821" y="4342"/>
                      <a:pt x="9121" y="4740"/>
                    </a:cubicBezTo>
                    <a:cubicBezTo>
                      <a:pt x="8054" y="2564"/>
                      <a:pt x="3882" y="1"/>
                      <a:pt x="21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47"/>
              <p:cNvSpPr/>
              <p:nvPr/>
            </p:nvSpPr>
            <p:spPr>
              <a:xfrm>
                <a:off x="2905875" y="3862025"/>
                <a:ext cx="284950" cy="525350"/>
              </a:xfrm>
              <a:custGeom>
                <a:avLst/>
                <a:gdLst/>
                <a:ahLst/>
                <a:cxnLst/>
                <a:rect l="l" t="t" r="r" b="b"/>
                <a:pathLst>
                  <a:path w="11398" h="21014" extrusionOk="0">
                    <a:moveTo>
                      <a:pt x="5657" y="1"/>
                    </a:moveTo>
                    <a:cubicBezTo>
                      <a:pt x="5639" y="1"/>
                      <a:pt x="5622" y="1"/>
                      <a:pt x="5604" y="2"/>
                    </a:cubicBezTo>
                    <a:cubicBezTo>
                      <a:pt x="3646" y="114"/>
                      <a:pt x="1751" y="6131"/>
                      <a:pt x="1751" y="6131"/>
                    </a:cubicBezTo>
                    <a:cubicBezTo>
                      <a:pt x="1051" y="5956"/>
                      <a:pt x="1083" y="6019"/>
                      <a:pt x="462" y="5987"/>
                    </a:cubicBezTo>
                    <a:lnTo>
                      <a:pt x="1" y="5956"/>
                    </a:lnTo>
                    <a:lnTo>
                      <a:pt x="1" y="5956"/>
                    </a:lnTo>
                    <a:cubicBezTo>
                      <a:pt x="160" y="7277"/>
                      <a:pt x="414" y="8566"/>
                      <a:pt x="765" y="9855"/>
                    </a:cubicBezTo>
                    <a:cubicBezTo>
                      <a:pt x="1194" y="11558"/>
                      <a:pt x="1592" y="13357"/>
                      <a:pt x="2420" y="14933"/>
                    </a:cubicBezTo>
                    <a:cubicBezTo>
                      <a:pt x="2818" y="15777"/>
                      <a:pt x="3455" y="16493"/>
                      <a:pt x="4235" y="17018"/>
                    </a:cubicBezTo>
                    <a:cubicBezTo>
                      <a:pt x="4792" y="17368"/>
                      <a:pt x="5381" y="17639"/>
                      <a:pt x="5874" y="18053"/>
                    </a:cubicBezTo>
                    <a:lnTo>
                      <a:pt x="7434" y="20599"/>
                    </a:lnTo>
                    <a:cubicBezTo>
                      <a:pt x="7514" y="20743"/>
                      <a:pt x="7593" y="20886"/>
                      <a:pt x="7705" y="21013"/>
                    </a:cubicBezTo>
                    <a:cubicBezTo>
                      <a:pt x="7705" y="21013"/>
                      <a:pt x="10029" y="20345"/>
                      <a:pt x="10824" y="16779"/>
                    </a:cubicBezTo>
                    <a:cubicBezTo>
                      <a:pt x="11397" y="14280"/>
                      <a:pt x="9662" y="11845"/>
                      <a:pt x="8612" y="10572"/>
                    </a:cubicBezTo>
                    <a:cubicBezTo>
                      <a:pt x="8373" y="10237"/>
                      <a:pt x="8087" y="9935"/>
                      <a:pt x="7784" y="9664"/>
                    </a:cubicBezTo>
                    <a:cubicBezTo>
                      <a:pt x="7768" y="9648"/>
                      <a:pt x="7752" y="9632"/>
                      <a:pt x="7736" y="9617"/>
                    </a:cubicBezTo>
                    <a:cubicBezTo>
                      <a:pt x="9108" y="5863"/>
                      <a:pt x="7574" y="1"/>
                      <a:pt x="56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47"/>
              <p:cNvSpPr/>
              <p:nvPr/>
            </p:nvSpPr>
            <p:spPr>
              <a:xfrm>
                <a:off x="2756250" y="4009800"/>
                <a:ext cx="192625" cy="42900"/>
              </a:xfrm>
              <a:custGeom>
                <a:avLst/>
                <a:gdLst/>
                <a:ahLst/>
                <a:cxnLst/>
                <a:rect l="l" t="t" r="r" b="b"/>
                <a:pathLst>
                  <a:path w="7705" h="1716" extrusionOk="0">
                    <a:moveTo>
                      <a:pt x="5795" y="1"/>
                    </a:moveTo>
                    <a:cubicBezTo>
                      <a:pt x="5250" y="1"/>
                      <a:pt x="4600" y="32"/>
                      <a:pt x="3869" y="124"/>
                    </a:cubicBezTo>
                    <a:cubicBezTo>
                      <a:pt x="2484" y="299"/>
                      <a:pt x="1178" y="809"/>
                      <a:pt x="32" y="1588"/>
                    </a:cubicBezTo>
                    <a:cubicBezTo>
                      <a:pt x="1" y="1604"/>
                      <a:pt x="1" y="1652"/>
                      <a:pt x="17" y="1684"/>
                    </a:cubicBezTo>
                    <a:cubicBezTo>
                      <a:pt x="32" y="1700"/>
                      <a:pt x="48" y="1716"/>
                      <a:pt x="80" y="1716"/>
                    </a:cubicBezTo>
                    <a:cubicBezTo>
                      <a:pt x="96" y="1716"/>
                      <a:pt x="112" y="1716"/>
                      <a:pt x="128" y="1700"/>
                    </a:cubicBezTo>
                    <a:cubicBezTo>
                      <a:pt x="1242" y="936"/>
                      <a:pt x="2531" y="442"/>
                      <a:pt x="3884" y="267"/>
                    </a:cubicBezTo>
                    <a:cubicBezTo>
                      <a:pt x="4611" y="175"/>
                      <a:pt x="5255" y="144"/>
                      <a:pt x="5796" y="144"/>
                    </a:cubicBezTo>
                    <a:cubicBezTo>
                      <a:pt x="6936" y="144"/>
                      <a:pt x="7614" y="283"/>
                      <a:pt x="7625" y="283"/>
                    </a:cubicBezTo>
                    <a:cubicBezTo>
                      <a:pt x="7631" y="286"/>
                      <a:pt x="7637" y="288"/>
                      <a:pt x="7642" y="288"/>
                    </a:cubicBezTo>
                    <a:cubicBezTo>
                      <a:pt x="7668" y="288"/>
                      <a:pt x="7692" y="262"/>
                      <a:pt x="7705" y="236"/>
                    </a:cubicBezTo>
                    <a:cubicBezTo>
                      <a:pt x="7705" y="188"/>
                      <a:pt x="7689" y="156"/>
                      <a:pt x="7641" y="140"/>
                    </a:cubicBezTo>
                    <a:cubicBezTo>
                      <a:pt x="7630" y="140"/>
                      <a:pt x="6945" y="1"/>
                      <a:pt x="5795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47"/>
              <p:cNvSpPr/>
              <p:nvPr/>
            </p:nvSpPr>
            <p:spPr>
              <a:xfrm>
                <a:off x="2761550" y="4366225"/>
                <a:ext cx="368800" cy="83225"/>
              </a:xfrm>
              <a:custGeom>
                <a:avLst/>
                <a:gdLst/>
                <a:ahLst/>
                <a:cxnLst/>
                <a:rect l="l" t="t" r="r" b="b"/>
                <a:pathLst>
                  <a:path w="14752" h="3329" extrusionOk="0">
                    <a:moveTo>
                      <a:pt x="14653" y="0"/>
                    </a:moveTo>
                    <a:cubicBezTo>
                      <a:pt x="14638" y="0"/>
                      <a:pt x="14623" y="5"/>
                      <a:pt x="14608" y="18"/>
                    </a:cubicBezTo>
                    <a:cubicBezTo>
                      <a:pt x="14576" y="34"/>
                      <a:pt x="11090" y="2373"/>
                      <a:pt x="7413" y="2899"/>
                    </a:cubicBezTo>
                    <a:cubicBezTo>
                      <a:pt x="5943" y="3109"/>
                      <a:pt x="4665" y="3181"/>
                      <a:pt x="3606" y="3181"/>
                    </a:cubicBezTo>
                    <a:cubicBezTo>
                      <a:pt x="1385" y="3181"/>
                      <a:pt x="134" y="2867"/>
                      <a:pt x="123" y="2867"/>
                    </a:cubicBezTo>
                    <a:cubicBezTo>
                      <a:pt x="118" y="2866"/>
                      <a:pt x="113" y="2866"/>
                      <a:pt x="108" y="2866"/>
                    </a:cubicBezTo>
                    <a:cubicBezTo>
                      <a:pt x="24" y="2866"/>
                      <a:pt x="1" y="2995"/>
                      <a:pt x="91" y="3010"/>
                    </a:cubicBezTo>
                    <a:cubicBezTo>
                      <a:pt x="107" y="3026"/>
                      <a:pt x="1349" y="3328"/>
                      <a:pt x="3577" y="3328"/>
                    </a:cubicBezTo>
                    <a:cubicBezTo>
                      <a:pt x="4866" y="3328"/>
                      <a:pt x="6156" y="3233"/>
                      <a:pt x="7429" y="3042"/>
                    </a:cubicBezTo>
                    <a:cubicBezTo>
                      <a:pt x="11138" y="2517"/>
                      <a:pt x="14656" y="161"/>
                      <a:pt x="14687" y="129"/>
                    </a:cubicBezTo>
                    <a:cubicBezTo>
                      <a:pt x="14752" y="91"/>
                      <a:pt x="14712" y="0"/>
                      <a:pt x="14653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47"/>
              <p:cNvSpPr/>
              <p:nvPr/>
            </p:nvSpPr>
            <p:spPr>
              <a:xfrm>
                <a:off x="3050325" y="3905850"/>
                <a:ext cx="54950" cy="186250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7450" extrusionOk="0">
                    <a:moveTo>
                      <a:pt x="924" y="0"/>
                    </a:moveTo>
                    <a:lnTo>
                      <a:pt x="1" y="6288"/>
                    </a:lnTo>
                    <a:lnTo>
                      <a:pt x="1799" y="7450"/>
                    </a:lnTo>
                    <a:cubicBezTo>
                      <a:pt x="2197" y="1592"/>
                      <a:pt x="924" y="0"/>
                      <a:pt x="9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47"/>
              <p:cNvSpPr/>
              <p:nvPr/>
            </p:nvSpPr>
            <p:spPr>
              <a:xfrm>
                <a:off x="2572800" y="3979225"/>
                <a:ext cx="127775" cy="158250"/>
              </a:xfrm>
              <a:custGeom>
                <a:avLst/>
                <a:gdLst/>
                <a:ahLst/>
                <a:cxnLst/>
                <a:rect l="l" t="t" r="r" b="b"/>
                <a:pathLst>
                  <a:path w="5111" h="6330" extrusionOk="0">
                    <a:moveTo>
                      <a:pt x="544" y="1"/>
                    </a:moveTo>
                    <a:cubicBezTo>
                      <a:pt x="462" y="1"/>
                      <a:pt x="386" y="56"/>
                      <a:pt x="351" y="137"/>
                    </a:cubicBezTo>
                    <a:cubicBezTo>
                      <a:pt x="192" y="583"/>
                      <a:pt x="1" y="1793"/>
                      <a:pt x="1179" y="4021"/>
                    </a:cubicBezTo>
                    <a:cubicBezTo>
                      <a:pt x="2358" y="6248"/>
                      <a:pt x="2404" y="6330"/>
                      <a:pt x="2404" y="6330"/>
                    </a:cubicBezTo>
                    <a:cubicBezTo>
                      <a:pt x="2404" y="6330"/>
                      <a:pt x="2404" y="6329"/>
                      <a:pt x="2404" y="6329"/>
                    </a:cubicBezTo>
                    <a:lnTo>
                      <a:pt x="5015" y="4594"/>
                    </a:lnTo>
                    <a:cubicBezTo>
                      <a:pt x="5094" y="4531"/>
                      <a:pt x="5110" y="4403"/>
                      <a:pt x="5046" y="4308"/>
                    </a:cubicBezTo>
                    <a:cubicBezTo>
                      <a:pt x="4537" y="3607"/>
                      <a:pt x="2372" y="758"/>
                      <a:pt x="637" y="26"/>
                    </a:cubicBezTo>
                    <a:cubicBezTo>
                      <a:pt x="607" y="9"/>
                      <a:pt x="575" y="1"/>
                      <a:pt x="5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47"/>
              <p:cNvSpPr/>
              <p:nvPr/>
            </p:nvSpPr>
            <p:spPr>
              <a:xfrm>
                <a:off x="2863875" y="4339050"/>
                <a:ext cx="11375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61" extrusionOk="0">
                    <a:moveTo>
                      <a:pt x="231" y="0"/>
                    </a:moveTo>
                    <a:cubicBezTo>
                      <a:pt x="169" y="0"/>
                      <a:pt x="106" y="36"/>
                      <a:pt x="73" y="102"/>
                    </a:cubicBezTo>
                    <a:cubicBezTo>
                      <a:pt x="0" y="218"/>
                      <a:pt x="100" y="361"/>
                      <a:pt x="239" y="361"/>
                    </a:cubicBezTo>
                    <a:cubicBezTo>
                      <a:pt x="252" y="361"/>
                      <a:pt x="266" y="359"/>
                      <a:pt x="280" y="357"/>
                    </a:cubicBezTo>
                    <a:cubicBezTo>
                      <a:pt x="423" y="309"/>
                      <a:pt x="455" y="102"/>
                      <a:pt x="312" y="22"/>
                    </a:cubicBezTo>
                    <a:cubicBezTo>
                      <a:pt x="287" y="7"/>
                      <a:pt x="259" y="0"/>
                      <a:pt x="231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47"/>
              <p:cNvSpPr/>
              <p:nvPr/>
            </p:nvSpPr>
            <p:spPr>
              <a:xfrm>
                <a:off x="2843225" y="4344825"/>
                <a:ext cx="1192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62" extrusionOk="0">
                    <a:moveTo>
                      <a:pt x="235" y="1"/>
                    </a:moveTo>
                    <a:cubicBezTo>
                      <a:pt x="178" y="1"/>
                      <a:pt x="122" y="28"/>
                      <a:pt x="87" y="94"/>
                    </a:cubicBezTo>
                    <a:cubicBezTo>
                      <a:pt x="0" y="235"/>
                      <a:pt x="121" y="362"/>
                      <a:pt x="242" y="362"/>
                    </a:cubicBezTo>
                    <a:cubicBezTo>
                      <a:pt x="298" y="362"/>
                      <a:pt x="354" y="334"/>
                      <a:pt x="390" y="269"/>
                    </a:cubicBezTo>
                    <a:cubicBezTo>
                      <a:pt x="477" y="127"/>
                      <a:pt x="356" y="1"/>
                      <a:pt x="235" y="1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47"/>
              <p:cNvSpPr/>
              <p:nvPr/>
            </p:nvSpPr>
            <p:spPr>
              <a:xfrm>
                <a:off x="2854725" y="4356150"/>
                <a:ext cx="10975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346" extrusionOk="0">
                    <a:moveTo>
                      <a:pt x="218" y="0"/>
                    </a:moveTo>
                    <a:cubicBezTo>
                      <a:pt x="153" y="0"/>
                      <a:pt x="94" y="32"/>
                      <a:pt x="73" y="86"/>
                    </a:cubicBezTo>
                    <a:cubicBezTo>
                      <a:pt x="0" y="203"/>
                      <a:pt x="100" y="345"/>
                      <a:pt x="227" y="345"/>
                    </a:cubicBezTo>
                    <a:cubicBezTo>
                      <a:pt x="239" y="345"/>
                      <a:pt x="251" y="344"/>
                      <a:pt x="264" y="341"/>
                    </a:cubicBezTo>
                    <a:cubicBezTo>
                      <a:pt x="423" y="293"/>
                      <a:pt x="439" y="86"/>
                      <a:pt x="312" y="23"/>
                    </a:cubicBezTo>
                    <a:cubicBezTo>
                      <a:pt x="281" y="7"/>
                      <a:pt x="249" y="0"/>
                      <a:pt x="218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47"/>
              <p:cNvSpPr/>
              <p:nvPr/>
            </p:nvSpPr>
            <p:spPr>
              <a:xfrm>
                <a:off x="3010325" y="4318725"/>
                <a:ext cx="121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362" extrusionOk="0">
                    <a:moveTo>
                      <a:pt x="236" y="0"/>
                    </a:moveTo>
                    <a:cubicBezTo>
                      <a:pt x="179" y="0"/>
                      <a:pt x="126" y="25"/>
                      <a:pt x="88" y="71"/>
                    </a:cubicBezTo>
                    <a:cubicBezTo>
                      <a:pt x="0" y="189"/>
                      <a:pt x="89" y="361"/>
                      <a:pt x="229" y="361"/>
                    </a:cubicBezTo>
                    <a:cubicBezTo>
                      <a:pt x="240" y="361"/>
                      <a:pt x="252" y="360"/>
                      <a:pt x="264" y="358"/>
                    </a:cubicBezTo>
                    <a:cubicBezTo>
                      <a:pt x="423" y="342"/>
                      <a:pt x="486" y="135"/>
                      <a:pt x="359" y="39"/>
                    </a:cubicBezTo>
                    <a:cubicBezTo>
                      <a:pt x="319" y="13"/>
                      <a:pt x="277" y="0"/>
                      <a:pt x="236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47"/>
              <p:cNvSpPr/>
              <p:nvPr/>
            </p:nvSpPr>
            <p:spPr>
              <a:xfrm>
                <a:off x="3031425" y="4315550"/>
                <a:ext cx="136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381" extrusionOk="0">
                    <a:moveTo>
                      <a:pt x="274" y="0"/>
                    </a:moveTo>
                    <a:cubicBezTo>
                      <a:pt x="114" y="0"/>
                      <a:pt x="0" y="213"/>
                      <a:pt x="168" y="341"/>
                    </a:cubicBezTo>
                    <a:cubicBezTo>
                      <a:pt x="204" y="369"/>
                      <a:pt x="241" y="380"/>
                      <a:pt x="277" y="380"/>
                    </a:cubicBezTo>
                    <a:cubicBezTo>
                      <a:pt x="428" y="380"/>
                      <a:pt x="545" y="168"/>
                      <a:pt x="390" y="39"/>
                    </a:cubicBezTo>
                    <a:cubicBezTo>
                      <a:pt x="351" y="12"/>
                      <a:pt x="311" y="0"/>
                      <a:pt x="274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47"/>
              <p:cNvSpPr/>
              <p:nvPr/>
            </p:nvSpPr>
            <p:spPr>
              <a:xfrm>
                <a:off x="3026250" y="4331050"/>
                <a:ext cx="121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362" extrusionOk="0">
                    <a:moveTo>
                      <a:pt x="243" y="1"/>
                    </a:moveTo>
                    <a:cubicBezTo>
                      <a:pt x="187" y="1"/>
                      <a:pt x="132" y="25"/>
                      <a:pt x="104" y="72"/>
                    </a:cubicBezTo>
                    <a:cubicBezTo>
                      <a:pt x="1" y="189"/>
                      <a:pt x="89" y="362"/>
                      <a:pt x="228" y="362"/>
                    </a:cubicBezTo>
                    <a:cubicBezTo>
                      <a:pt x="240" y="362"/>
                      <a:pt x="251" y="361"/>
                      <a:pt x="263" y="358"/>
                    </a:cubicBezTo>
                    <a:cubicBezTo>
                      <a:pt x="438" y="342"/>
                      <a:pt x="486" y="135"/>
                      <a:pt x="359" y="40"/>
                    </a:cubicBezTo>
                    <a:cubicBezTo>
                      <a:pt x="326" y="13"/>
                      <a:pt x="284" y="1"/>
                      <a:pt x="243" y="1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47"/>
              <p:cNvSpPr/>
              <p:nvPr/>
            </p:nvSpPr>
            <p:spPr>
              <a:xfrm>
                <a:off x="2876425" y="4261050"/>
                <a:ext cx="105475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2379" extrusionOk="0">
                    <a:moveTo>
                      <a:pt x="2533" y="0"/>
                    </a:moveTo>
                    <a:cubicBezTo>
                      <a:pt x="1792" y="0"/>
                      <a:pt x="1068" y="180"/>
                      <a:pt x="430" y="611"/>
                    </a:cubicBezTo>
                    <a:cubicBezTo>
                      <a:pt x="224" y="755"/>
                      <a:pt x="1" y="962"/>
                      <a:pt x="64" y="1200"/>
                    </a:cubicBezTo>
                    <a:cubicBezTo>
                      <a:pt x="128" y="1312"/>
                      <a:pt x="224" y="1423"/>
                      <a:pt x="335" y="1471"/>
                    </a:cubicBezTo>
                    <a:cubicBezTo>
                      <a:pt x="924" y="1837"/>
                      <a:pt x="1545" y="2124"/>
                      <a:pt x="2181" y="2346"/>
                    </a:cubicBezTo>
                    <a:cubicBezTo>
                      <a:pt x="2231" y="2368"/>
                      <a:pt x="2283" y="2379"/>
                      <a:pt x="2336" y="2379"/>
                    </a:cubicBezTo>
                    <a:cubicBezTo>
                      <a:pt x="2435" y="2379"/>
                      <a:pt x="2532" y="2340"/>
                      <a:pt x="2595" y="2267"/>
                    </a:cubicBezTo>
                    <a:cubicBezTo>
                      <a:pt x="3168" y="1821"/>
                      <a:pt x="3662" y="1328"/>
                      <a:pt x="4091" y="755"/>
                    </a:cubicBezTo>
                    <a:cubicBezTo>
                      <a:pt x="4155" y="691"/>
                      <a:pt x="4203" y="611"/>
                      <a:pt x="4219" y="516"/>
                    </a:cubicBezTo>
                    <a:cubicBezTo>
                      <a:pt x="4219" y="309"/>
                      <a:pt x="3964" y="198"/>
                      <a:pt x="3757" y="150"/>
                    </a:cubicBezTo>
                    <a:cubicBezTo>
                      <a:pt x="3351" y="54"/>
                      <a:pt x="2940" y="0"/>
                      <a:pt x="2533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47"/>
              <p:cNvSpPr/>
              <p:nvPr/>
            </p:nvSpPr>
            <p:spPr>
              <a:xfrm>
                <a:off x="2929350" y="4284275"/>
                <a:ext cx="15150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3010" extrusionOk="0">
                    <a:moveTo>
                      <a:pt x="64" y="1"/>
                    </a:moveTo>
                    <a:cubicBezTo>
                      <a:pt x="17" y="17"/>
                      <a:pt x="1" y="64"/>
                      <a:pt x="1" y="96"/>
                    </a:cubicBezTo>
                    <a:cubicBezTo>
                      <a:pt x="1" y="112"/>
                      <a:pt x="48" y="287"/>
                      <a:pt x="446" y="2945"/>
                    </a:cubicBezTo>
                    <a:cubicBezTo>
                      <a:pt x="462" y="2977"/>
                      <a:pt x="494" y="3009"/>
                      <a:pt x="526" y="3009"/>
                    </a:cubicBezTo>
                    <a:lnTo>
                      <a:pt x="542" y="3009"/>
                    </a:lnTo>
                    <a:cubicBezTo>
                      <a:pt x="574" y="3009"/>
                      <a:pt x="606" y="2961"/>
                      <a:pt x="606" y="2930"/>
                    </a:cubicBezTo>
                    <a:cubicBezTo>
                      <a:pt x="192" y="224"/>
                      <a:pt x="160" y="64"/>
                      <a:pt x="160" y="64"/>
                    </a:cubicBezTo>
                    <a:cubicBezTo>
                      <a:pt x="144" y="17"/>
                      <a:pt x="112" y="1"/>
                      <a:pt x="64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47"/>
              <p:cNvSpPr/>
              <p:nvPr/>
            </p:nvSpPr>
            <p:spPr>
              <a:xfrm>
                <a:off x="2892625" y="4340150"/>
                <a:ext cx="96850" cy="34875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1395" extrusionOk="0">
                    <a:moveTo>
                      <a:pt x="3747" y="0"/>
                    </a:moveTo>
                    <a:cubicBezTo>
                      <a:pt x="3702" y="0"/>
                      <a:pt x="3657" y="34"/>
                      <a:pt x="3666" y="90"/>
                    </a:cubicBezTo>
                    <a:cubicBezTo>
                      <a:pt x="3714" y="360"/>
                      <a:pt x="3619" y="631"/>
                      <a:pt x="3412" y="806"/>
                    </a:cubicBezTo>
                    <a:cubicBezTo>
                      <a:pt x="3279" y="890"/>
                      <a:pt x="3128" y="929"/>
                      <a:pt x="2973" y="929"/>
                    </a:cubicBezTo>
                    <a:cubicBezTo>
                      <a:pt x="2923" y="929"/>
                      <a:pt x="2873" y="925"/>
                      <a:pt x="2823" y="917"/>
                    </a:cubicBezTo>
                    <a:cubicBezTo>
                      <a:pt x="2536" y="901"/>
                      <a:pt x="2266" y="806"/>
                      <a:pt x="2043" y="631"/>
                    </a:cubicBezTo>
                    <a:cubicBezTo>
                      <a:pt x="2030" y="624"/>
                      <a:pt x="2014" y="620"/>
                      <a:pt x="1998" y="620"/>
                    </a:cubicBezTo>
                    <a:cubicBezTo>
                      <a:pt x="1977" y="620"/>
                      <a:pt x="1957" y="628"/>
                      <a:pt x="1947" y="647"/>
                    </a:cubicBezTo>
                    <a:cubicBezTo>
                      <a:pt x="1629" y="1045"/>
                      <a:pt x="1311" y="1252"/>
                      <a:pt x="976" y="1252"/>
                    </a:cubicBezTo>
                    <a:cubicBezTo>
                      <a:pt x="610" y="1252"/>
                      <a:pt x="292" y="1029"/>
                      <a:pt x="180" y="695"/>
                    </a:cubicBezTo>
                    <a:cubicBezTo>
                      <a:pt x="175" y="660"/>
                      <a:pt x="149" y="647"/>
                      <a:pt x="119" y="647"/>
                    </a:cubicBezTo>
                    <a:cubicBezTo>
                      <a:pt x="66" y="647"/>
                      <a:pt x="1" y="691"/>
                      <a:pt x="21" y="742"/>
                    </a:cubicBezTo>
                    <a:cubicBezTo>
                      <a:pt x="164" y="1140"/>
                      <a:pt x="531" y="1395"/>
                      <a:pt x="944" y="1395"/>
                    </a:cubicBezTo>
                    <a:lnTo>
                      <a:pt x="960" y="1395"/>
                    </a:lnTo>
                    <a:cubicBezTo>
                      <a:pt x="1342" y="1379"/>
                      <a:pt x="1677" y="1188"/>
                      <a:pt x="2011" y="806"/>
                    </a:cubicBezTo>
                    <a:cubicBezTo>
                      <a:pt x="2250" y="965"/>
                      <a:pt x="2520" y="1061"/>
                      <a:pt x="2807" y="1077"/>
                    </a:cubicBezTo>
                    <a:cubicBezTo>
                      <a:pt x="2854" y="1083"/>
                      <a:pt x="2900" y="1086"/>
                      <a:pt x="2947" y="1086"/>
                    </a:cubicBezTo>
                    <a:cubicBezTo>
                      <a:pt x="3138" y="1086"/>
                      <a:pt x="3325" y="1033"/>
                      <a:pt x="3491" y="917"/>
                    </a:cubicBezTo>
                    <a:cubicBezTo>
                      <a:pt x="3746" y="710"/>
                      <a:pt x="3873" y="392"/>
                      <a:pt x="3825" y="58"/>
                    </a:cubicBezTo>
                    <a:cubicBezTo>
                      <a:pt x="3812" y="18"/>
                      <a:pt x="3779" y="0"/>
                      <a:pt x="3747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47"/>
              <p:cNvSpPr/>
              <p:nvPr/>
            </p:nvSpPr>
            <p:spPr>
              <a:xfrm>
                <a:off x="2697750" y="4289850"/>
                <a:ext cx="117025" cy="100675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4027" extrusionOk="0">
                    <a:moveTo>
                      <a:pt x="2006" y="1"/>
                    </a:moveTo>
                    <a:cubicBezTo>
                      <a:pt x="892" y="1"/>
                      <a:pt x="1" y="908"/>
                      <a:pt x="1" y="2006"/>
                    </a:cubicBezTo>
                    <a:cubicBezTo>
                      <a:pt x="1" y="3224"/>
                      <a:pt x="987" y="4027"/>
                      <a:pt x="2018" y="4027"/>
                    </a:cubicBezTo>
                    <a:cubicBezTo>
                      <a:pt x="2510" y="4027"/>
                      <a:pt x="3012" y="3844"/>
                      <a:pt x="3423" y="3439"/>
                    </a:cubicBezTo>
                    <a:cubicBezTo>
                      <a:pt x="4680" y="2165"/>
                      <a:pt x="3789" y="1"/>
                      <a:pt x="20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47"/>
              <p:cNvSpPr/>
              <p:nvPr/>
            </p:nvSpPr>
            <p:spPr>
              <a:xfrm>
                <a:off x="3058675" y="4226975"/>
                <a:ext cx="117425" cy="100675"/>
              </a:xfrm>
              <a:custGeom>
                <a:avLst/>
                <a:gdLst/>
                <a:ahLst/>
                <a:cxnLst/>
                <a:rect l="l" t="t" r="r" b="b"/>
                <a:pathLst>
                  <a:path w="4697" h="4027" extrusionOk="0">
                    <a:moveTo>
                      <a:pt x="2006" y="1"/>
                    </a:moveTo>
                    <a:cubicBezTo>
                      <a:pt x="908" y="1"/>
                      <a:pt x="1" y="908"/>
                      <a:pt x="1" y="2006"/>
                    </a:cubicBezTo>
                    <a:cubicBezTo>
                      <a:pt x="1" y="3225"/>
                      <a:pt x="994" y="4027"/>
                      <a:pt x="2026" y="4027"/>
                    </a:cubicBezTo>
                    <a:cubicBezTo>
                      <a:pt x="2517" y="4027"/>
                      <a:pt x="3017" y="3845"/>
                      <a:pt x="3423" y="3439"/>
                    </a:cubicBezTo>
                    <a:cubicBezTo>
                      <a:pt x="4697" y="2165"/>
                      <a:pt x="3805" y="1"/>
                      <a:pt x="20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47"/>
              <p:cNvSpPr/>
              <p:nvPr/>
            </p:nvSpPr>
            <p:spPr>
              <a:xfrm>
                <a:off x="3007750" y="4189575"/>
                <a:ext cx="57325" cy="48725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1949" extrusionOk="0">
                    <a:moveTo>
                      <a:pt x="987" y="0"/>
                    </a:moveTo>
                    <a:cubicBezTo>
                      <a:pt x="446" y="0"/>
                      <a:pt x="0" y="430"/>
                      <a:pt x="0" y="971"/>
                    </a:cubicBezTo>
                    <a:cubicBezTo>
                      <a:pt x="0" y="1561"/>
                      <a:pt x="485" y="1949"/>
                      <a:pt x="986" y="1949"/>
                    </a:cubicBezTo>
                    <a:cubicBezTo>
                      <a:pt x="1228" y="1949"/>
                      <a:pt x="1475" y="1858"/>
                      <a:pt x="1672" y="1656"/>
                    </a:cubicBezTo>
                    <a:cubicBezTo>
                      <a:pt x="2293" y="1051"/>
                      <a:pt x="1863" y="0"/>
                      <a:pt x="98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7"/>
              <p:cNvSpPr/>
              <p:nvPr/>
            </p:nvSpPr>
            <p:spPr>
              <a:xfrm>
                <a:off x="2773375" y="4226975"/>
                <a:ext cx="57325" cy="49150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1966" extrusionOk="0">
                    <a:moveTo>
                      <a:pt x="987" y="1"/>
                    </a:moveTo>
                    <a:cubicBezTo>
                      <a:pt x="446" y="1"/>
                      <a:pt x="0" y="446"/>
                      <a:pt x="0" y="988"/>
                    </a:cubicBezTo>
                    <a:cubicBezTo>
                      <a:pt x="0" y="1578"/>
                      <a:pt x="477" y="1965"/>
                      <a:pt x="978" y="1965"/>
                    </a:cubicBezTo>
                    <a:cubicBezTo>
                      <a:pt x="1221" y="1965"/>
                      <a:pt x="1469" y="1874"/>
                      <a:pt x="1671" y="1672"/>
                    </a:cubicBezTo>
                    <a:cubicBezTo>
                      <a:pt x="2292" y="1067"/>
                      <a:pt x="1862" y="1"/>
                      <a:pt x="98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7"/>
              <p:cNvSpPr/>
              <p:nvPr/>
            </p:nvSpPr>
            <p:spPr>
              <a:xfrm>
                <a:off x="3336450" y="3869925"/>
                <a:ext cx="69300" cy="59875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2395" extrusionOk="0">
                    <a:moveTo>
                      <a:pt x="1363" y="1"/>
                    </a:moveTo>
                    <a:cubicBezTo>
                      <a:pt x="935" y="1"/>
                      <a:pt x="505" y="221"/>
                      <a:pt x="287" y="673"/>
                    </a:cubicBezTo>
                    <a:cubicBezTo>
                      <a:pt x="0" y="1262"/>
                      <a:pt x="239" y="1979"/>
                      <a:pt x="844" y="2265"/>
                    </a:cubicBezTo>
                    <a:cubicBezTo>
                      <a:pt x="1022" y="2354"/>
                      <a:pt x="1203" y="2395"/>
                      <a:pt x="1378" y="2395"/>
                    </a:cubicBezTo>
                    <a:cubicBezTo>
                      <a:pt x="2138" y="2395"/>
                      <a:pt x="2771" y="1629"/>
                      <a:pt x="2499" y="801"/>
                    </a:cubicBezTo>
                    <a:cubicBezTo>
                      <a:pt x="2315" y="273"/>
                      <a:pt x="1840" y="1"/>
                      <a:pt x="13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9" name="Google Shape;869;p47"/>
            <p:cNvGrpSpPr/>
            <p:nvPr/>
          </p:nvGrpSpPr>
          <p:grpSpPr>
            <a:xfrm flipH="1">
              <a:off x="996413" y="3221026"/>
              <a:ext cx="350802" cy="345906"/>
              <a:chOff x="2995400" y="4463525"/>
              <a:chExt cx="182700" cy="180150"/>
            </a:xfrm>
          </p:grpSpPr>
          <p:sp>
            <p:nvSpPr>
              <p:cNvPr id="870" name="Google Shape;870;p47"/>
              <p:cNvSpPr/>
              <p:nvPr/>
            </p:nvSpPr>
            <p:spPr>
              <a:xfrm>
                <a:off x="2995400" y="4463550"/>
                <a:ext cx="182700" cy="180125"/>
              </a:xfrm>
              <a:custGeom>
                <a:avLst/>
                <a:gdLst/>
                <a:ahLst/>
                <a:cxnLst/>
                <a:rect l="l" t="t" r="r" b="b"/>
                <a:pathLst>
                  <a:path w="7308" h="7205" extrusionOk="0">
                    <a:moveTo>
                      <a:pt x="3618" y="1"/>
                    </a:moveTo>
                    <a:cubicBezTo>
                      <a:pt x="1761" y="1"/>
                      <a:pt x="186" y="1440"/>
                      <a:pt x="33" y="3319"/>
                    </a:cubicBezTo>
                    <a:cubicBezTo>
                      <a:pt x="33" y="3399"/>
                      <a:pt x="17" y="3494"/>
                      <a:pt x="17" y="3574"/>
                    </a:cubicBezTo>
                    <a:cubicBezTo>
                      <a:pt x="1" y="5548"/>
                      <a:pt x="1577" y="7155"/>
                      <a:pt x="3535" y="7203"/>
                    </a:cubicBezTo>
                    <a:cubicBezTo>
                      <a:pt x="3564" y="7204"/>
                      <a:pt x="3594" y="7204"/>
                      <a:pt x="3624" y="7204"/>
                    </a:cubicBezTo>
                    <a:cubicBezTo>
                      <a:pt x="5542" y="7204"/>
                      <a:pt x="7133" y="5693"/>
                      <a:pt x="7228" y="3765"/>
                    </a:cubicBezTo>
                    <a:cubicBezTo>
                      <a:pt x="7307" y="1807"/>
                      <a:pt x="5811" y="136"/>
                      <a:pt x="3853" y="8"/>
                    </a:cubicBezTo>
                    <a:cubicBezTo>
                      <a:pt x="3774" y="3"/>
                      <a:pt x="3696" y="1"/>
                      <a:pt x="3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47"/>
              <p:cNvSpPr/>
              <p:nvPr/>
            </p:nvSpPr>
            <p:spPr>
              <a:xfrm>
                <a:off x="2996200" y="4463525"/>
                <a:ext cx="132150" cy="94000"/>
              </a:xfrm>
              <a:custGeom>
                <a:avLst/>
                <a:gdLst/>
                <a:ahLst/>
                <a:cxnLst/>
                <a:rect l="l" t="t" r="r" b="b"/>
                <a:pathLst>
                  <a:path w="5286" h="3760" extrusionOk="0">
                    <a:moveTo>
                      <a:pt x="3584" y="0"/>
                    </a:moveTo>
                    <a:cubicBezTo>
                      <a:pt x="1805" y="0"/>
                      <a:pt x="158" y="1354"/>
                      <a:pt x="1" y="3320"/>
                    </a:cubicBezTo>
                    <a:cubicBezTo>
                      <a:pt x="552" y="3621"/>
                      <a:pt x="1135" y="3759"/>
                      <a:pt x="1705" y="3759"/>
                    </a:cubicBezTo>
                    <a:cubicBezTo>
                      <a:pt x="3488" y="3759"/>
                      <a:pt x="5141" y="2405"/>
                      <a:pt x="5285" y="439"/>
                    </a:cubicBezTo>
                    <a:cubicBezTo>
                      <a:pt x="4734" y="139"/>
                      <a:pt x="4152" y="0"/>
                      <a:pt x="35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47"/>
              <p:cNvSpPr/>
              <p:nvPr/>
            </p:nvSpPr>
            <p:spPr>
              <a:xfrm>
                <a:off x="3055100" y="4569825"/>
                <a:ext cx="117025" cy="72750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2910" extrusionOk="0">
                    <a:moveTo>
                      <a:pt x="3463" y="0"/>
                    </a:moveTo>
                    <a:cubicBezTo>
                      <a:pt x="1880" y="0"/>
                      <a:pt x="419" y="1061"/>
                      <a:pt x="1" y="2697"/>
                    </a:cubicBezTo>
                    <a:cubicBezTo>
                      <a:pt x="398" y="2842"/>
                      <a:pt x="805" y="2910"/>
                      <a:pt x="1204" y="2910"/>
                    </a:cubicBezTo>
                    <a:cubicBezTo>
                      <a:pt x="2786" y="2910"/>
                      <a:pt x="4261" y="1841"/>
                      <a:pt x="4680" y="214"/>
                    </a:cubicBezTo>
                    <a:cubicBezTo>
                      <a:pt x="4277" y="69"/>
                      <a:pt x="3866" y="0"/>
                      <a:pt x="34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47"/>
              <p:cNvSpPr/>
              <p:nvPr/>
            </p:nvSpPr>
            <p:spPr>
              <a:xfrm>
                <a:off x="3049125" y="4473300"/>
                <a:ext cx="67675" cy="163575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6543" fill="none" extrusionOk="0">
                    <a:moveTo>
                      <a:pt x="1" y="0"/>
                    </a:moveTo>
                    <a:cubicBezTo>
                      <a:pt x="733" y="2245"/>
                      <a:pt x="1640" y="4426"/>
                      <a:pt x="2707" y="654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159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47"/>
              <p:cNvSpPr/>
              <p:nvPr/>
            </p:nvSpPr>
            <p:spPr>
              <a:xfrm>
                <a:off x="3005750" y="4518675"/>
                <a:ext cx="162400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6496" h="3009" fill="none" extrusionOk="0">
                    <a:moveTo>
                      <a:pt x="6495" y="0"/>
                    </a:moveTo>
                    <a:cubicBezTo>
                      <a:pt x="6495" y="0"/>
                      <a:pt x="4744" y="1560"/>
                      <a:pt x="1" y="300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159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8827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6"/>
          <p:cNvSpPr txBox="1">
            <a:spLocks noGrp="1"/>
          </p:cNvSpPr>
          <p:nvPr>
            <p:ph type="title"/>
          </p:nvPr>
        </p:nvSpPr>
        <p:spPr>
          <a:xfrm>
            <a:off x="2092799" y="1623226"/>
            <a:ext cx="49509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99" name="Google Shape;799;p46"/>
          <p:cNvSpPr txBox="1">
            <a:spLocks noGrp="1"/>
          </p:cNvSpPr>
          <p:nvPr>
            <p:ph type="subTitle" idx="1"/>
          </p:nvPr>
        </p:nvSpPr>
        <p:spPr>
          <a:xfrm>
            <a:off x="2094399" y="2124526"/>
            <a:ext cx="4950900" cy="13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MOTIVATION &amp; FRAMEWORK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F0166C01-045E-132C-B3D1-24DEF630E2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8641" y="329490"/>
            <a:ext cx="6686694" cy="385800"/>
          </a:xfrm>
        </p:spPr>
        <p:txBody>
          <a:bodyPr/>
          <a:lstStyle/>
          <a:p>
            <a:r>
              <a:rPr lang="zh-TW" altLang="en-US"/>
              <a:t>新增                                       修改/刪除                                 歷史體重  </a:t>
            </a:r>
          </a:p>
        </p:txBody>
      </p:sp>
      <p:pic>
        <p:nvPicPr>
          <p:cNvPr id="5" name="圖片 8" descr="一張含有 文字, 電子產品, 螢幕, 螢幕擷取畫面 的圖片&#10;&#10;自動產生的描述">
            <a:extLst>
              <a:ext uri="{FF2B5EF4-FFF2-40B4-BE49-F238E27FC236}">
                <a16:creationId xmlns:a16="http://schemas.microsoft.com/office/drawing/2014/main" id="{DC3BDE58-B7BB-959A-3668-57F2E25B4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928" y="788357"/>
            <a:ext cx="2055185" cy="4114800"/>
          </a:xfrm>
          <a:prstGeom prst="rect">
            <a:avLst/>
          </a:prstGeom>
        </p:spPr>
      </p:pic>
      <p:pic>
        <p:nvPicPr>
          <p:cNvPr id="9" name="圖片 9" descr="一張含有 文字, 螢幕擷取畫面, 電子產品 的圖片&#10;&#10;自動產生的描述">
            <a:extLst>
              <a:ext uri="{FF2B5EF4-FFF2-40B4-BE49-F238E27FC236}">
                <a16:creationId xmlns:a16="http://schemas.microsoft.com/office/drawing/2014/main" id="{091EC4EA-EC50-455D-54B6-C31B5DA81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346" y="788357"/>
            <a:ext cx="2081814" cy="4114800"/>
          </a:xfrm>
          <a:prstGeom prst="rect">
            <a:avLst/>
          </a:prstGeom>
        </p:spPr>
      </p:pic>
      <p:pic>
        <p:nvPicPr>
          <p:cNvPr id="10" name="圖片 10">
            <a:extLst>
              <a:ext uri="{FF2B5EF4-FFF2-40B4-BE49-F238E27FC236}">
                <a16:creationId xmlns:a16="http://schemas.microsoft.com/office/drawing/2014/main" id="{35F180B3-6AB6-892B-CF3A-0126141E33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456" t="9736" r="36549" b="4950"/>
          <a:stretch/>
        </p:blipFill>
        <p:spPr>
          <a:xfrm>
            <a:off x="3474407" y="790312"/>
            <a:ext cx="2310338" cy="411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8916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47"/>
          <p:cNvSpPr txBox="1">
            <a:spLocks noGrp="1"/>
          </p:cNvSpPr>
          <p:nvPr>
            <p:ph type="title"/>
          </p:nvPr>
        </p:nvSpPr>
        <p:spPr>
          <a:xfrm>
            <a:off x="3902200" y="1354700"/>
            <a:ext cx="4526700" cy="16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">
                <a:solidFill>
                  <a:srgbClr val="F15A24"/>
                </a:solidFill>
              </a:rPr>
              <a:t>提醒事件</a:t>
            </a:r>
            <a:endParaRPr lang="en">
              <a:solidFill>
                <a:srgbClr val="F15A24"/>
              </a:solidFill>
            </a:endParaRPr>
          </a:p>
        </p:txBody>
      </p:sp>
      <p:sp>
        <p:nvSpPr>
          <p:cNvPr id="805" name="Google Shape;805;p47"/>
          <p:cNvSpPr txBox="1">
            <a:spLocks noGrp="1"/>
          </p:cNvSpPr>
          <p:nvPr>
            <p:ph type="title" idx="2"/>
          </p:nvPr>
        </p:nvSpPr>
        <p:spPr>
          <a:xfrm>
            <a:off x="668077" y="1477727"/>
            <a:ext cx="2155800" cy="16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grpSp>
        <p:nvGrpSpPr>
          <p:cNvPr id="807" name="Google Shape;807;p47"/>
          <p:cNvGrpSpPr/>
          <p:nvPr/>
        </p:nvGrpSpPr>
        <p:grpSpPr>
          <a:xfrm flipH="1">
            <a:off x="715038" y="2645554"/>
            <a:ext cx="3287990" cy="1876635"/>
            <a:chOff x="996413" y="2676629"/>
            <a:chExt cx="3287990" cy="1876635"/>
          </a:xfrm>
        </p:grpSpPr>
        <p:sp>
          <p:nvSpPr>
            <p:cNvPr id="808" name="Google Shape;808;p47"/>
            <p:cNvSpPr/>
            <p:nvPr/>
          </p:nvSpPr>
          <p:spPr>
            <a:xfrm flipH="1">
              <a:off x="1392402" y="2676629"/>
              <a:ext cx="2681180" cy="1741627"/>
            </a:xfrm>
            <a:custGeom>
              <a:avLst/>
              <a:gdLst/>
              <a:ahLst/>
              <a:cxnLst/>
              <a:rect l="l" t="t" r="r" b="b"/>
              <a:pathLst>
                <a:path w="55855" h="36282" extrusionOk="0">
                  <a:moveTo>
                    <a:pt x="19652" y="1"/>
                  </a:moveTo>
                  <a:cubicBezTo>
                    <a:pt x="17688" y="1"/>
                    <a:pt x="15694" y="544"/>
                    <a:pt x="14135" y="1794"/>
                  </a:cubicBezTo>
                  <a:cubicBezTo>
                    <a:pt x="13148" y="2590"/>
                    <a:pt x="12384" y="3641"/>
                    <a:pt x="11525" y="4564"/>
                  </a:cubicBezTo>
                  <a:cubicBezTo>
                    <a:pt x="10283" y="5917"/>
                    <a:pt x="8851" y="7063"/>
                    <a:pt x="7259" y="7970"/>
                  </a:cubicBezTo>
                  <a:cubicBezTo>
                    <a:pt x="5715" y="8846"/>
                    <a:pt x="3996" y="9514"/>
                    <a:pt x="2706" y="10788"/>
                  </a:cubicBezTo>
                  <a:cubicBezTo>
                    <a:pt x="144" y="13319"/>
                    <a:pt x="0" y="17600"/>
                    <a:pt x="924" y="21182"/>
                  </a:cubicBezTo>
                  <a:cubicBezTo>
                    <a:pt x="2308" y="26594"/>
                    <a:pt x="5954" y="31560"/>
                    <a:pt x="10968" y="33486"/>
                  </a:cubicBezTo>
                  <a:cubicBezTo>
                    <a:pt x="13704" y="34537"/>
                    <a:pt x="16653" y="34657"/>
                    <a:pt x="19588" y="34657"/>
                  </a:cubicBezTo>
                  <a:cubicBezTo>
                    <a:pt x="20255" y="34657"/>
                    <a:pt x="20921" y="34651"/>
                    <a:pt x="21584" y="34648"/>
                  </a:cubicBezTo>
                  <a:cubicBezTo>
                    <a:pt x="21708" y="34648"/>
                    <a:pt x="21832" y="34647"/>
                    <a:pt x="21956" y="34647"/>
                  </a:cubicBezTo>
                  <a:cubicBezTo>
                    <a:pt x="29266" y="34647"/>
                    <a:pt x="36590" y="35110"/>
                    <a:pt x="43853" y="36064"/>
                  </a:cubicBezTo>
                  <a:cubicBezTo>
                    <a:pt x="44885" y="36198"/>
                    <a:pt x="45863" y="36281"/>
                    <a:pt x="46785" y="36281"/>
                  </a:cubicBezTo>
                  <a:cubicBezTo>
                    <a:pt x="50159" y="36281"/>
                    <a:pt x="52780" y="35165"/>
                    <a:pt x="54518" y="31289"/>
                  </a:cubicBezTo>
                  <a:cubicBezTo>
                    <a:pt x="55250" y="29698"/>
                    <a:pt x="55855" y="27931"/>
                    <a:pt x="55536" y="26196"/>
                  </a:cubicBezTo>
                  <a:cubicBezTo>
                    <a:pt x="55266" y="24652"/>
                    <a:pt x="54279" y="23378"/>
                    <a:pt x="53626" y="21962"/>
                  </a:cubicBezTo>
                  <a:cubicBezTo>
                    <a:pt x="52321" y="19176"/>
                    <a:pt x="52241" y="15961"/>
                    <a:pt x="51302" y="13016"/>
                  </a:cubicBezTo>
                  <a:cubicBezTo>
                    <a:pt x="49404" y="7183"/>
                    <a:pt x="43720" y="2984"/>
                    <a:pt x="37864" y="2984"/>
                  </a:cubicBezTo>
                  <a:cubicBezTo>
                    <a:pt x="37632" y="2984"/>
                    <a:pt x="37400" y="2991"/>
                    <a:pt x="37168" y="3004"/>
                  </a:cubicBezTo>
                  <a:cubicBezTo>
                    <a:pt x="35663" y="3097"/>
                    <a:pt x="34159" y="3447"/>
                    <a:pt x="32654" y="3447"/>
                  </a:cubicBezTo>
                  <a:cubicBezTo>
                    <a:pt x="32360" y="3447"/>
                    <a:pt x="32066" y="3433"/>
                    <a:pt x="31772" y="3402"/>
                  </a:cubicBezTo>
                  <a:cubicBezTo>
                    <a:pt x="29862" y="3227"/>
                    <a:pt x="28095" y="2352"/>
                    <a:pt x="26312" y="1603"/>
                  </a:cubicBezTo>
                  <a:cubicBezTo>
                    <a:pt x="24338" y="776"/>
                    <a:pt x="22269" y="107"/>
                    <a:pt x="20136" y="12"/>
                  </a:cubicBezTo>
                  <a:cubicBezTo>
                    <a:pt x="19975" y="4"/>
                    <a:pt x="19814" y="1"/>
                    <a:pt x="196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7"/>
            <p:cNvSpPr/>
            <p:nvPr/>
          </p:nvSpPr>
          <p:spPr>
            <a:xfrm flipH="1">
              <a:off x="1374840" y="4206734"/>
              <a:ext cx="2827107" cy="346530"/>
            </a:xfrm>
            <a:custGeom>
              <a:avLst/>
              <a:gdLst/>
              <a:ahLst/>
              <a:cxnLst/>
              <a:rect l="l" t="t" r="r" b="b"/>
              <a:pathLst>
                <a:path w="58895" h="7219" extrusionOk="0">
                  <a:moveTo>
                    <a:pt x="34340" y="0"/>
                  </a:moveTo>
                  <a:cubicBezTo>
                    <a:pt x="32723" y="0"/>
                    <a:pt x="31062" y="17"/>
                    <a:pt x="29368" y="52"/>
                  </a:cubicBezTo>
                  <a:cubicBezTo>
                    <a:pt x="13132" y="386"/>
                    <a:pt x="0" y="2249"/>
                    <a:pt x="32" y="4206"/>
                  </a:cubicBezTo>
                  <a:cubicBezTo>
                    <a:pt x="75" y="5974"/>
                    <a:pt x="10667" y="7219"/>
                    <a:pt x="24544" y="7219"/>
                  </a:cubicBezTo>
                  <a:cubicBezTo>
                    <a:pt x="26159" y="7219"/>
                    <a:pt x="27819" y="7202"/>
                    <a:pt x="29511" y="7167"/>
                  </a:cubicBezTo>
                  <a:cubicBezTo>
                    <a:pt x="45763" y="6833"/>
                    <a:pt x="58895" y="4986"/>
                    <a:pt x="58847" y="3013"/>
                  </a:cubicBezTo>
                  <a:cubicBezTo>
                    <a:pt x="58819" y="1245"/>
                    <a:pt x="48228" y="0"/>
                    <a:pt x="3434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7"/>
            <p:cNvSpPr/>
            <p:nvPr/>
          </p:nvSpPr>
          <p:spPr>
            <a:xfrm flipH="1">
              <a:off x="3660945" y="4209951"/>
              <a:ext cx="254461" cy="5424"/>
            </a:xfrm>
            <a:custGeom>
              <a:avLst/>
              <a:gdLst/>
              <a:ahLst/>
              <a:cxnLst/>
              <a:rect l="l" t="t" r="r" b="b"/>
              <a:pathLst>
                <a:path w="5301" h="113" extrusionOk="0">
                  <a:moveTo>
                    <a:pt x="64" y="1"/>
                  </a:moveTo>
                  <a:cubicBezTo>
                    <a:pt x="32" y="1"/>
                    <a:pt x="16" y="33"/>
                    <a:pt x="16" y="65"/>
                  </a:cubicBezTo>
                  <a:cubicBezTo>
                    <a:pt x="0" y="96"/>
                    <a:pt x="32" y="112"/>
                    <a:pt x="64" y="112"/>
                  </a:cubicBezTo>
                  <a:lnTo>
                    <a:pt x="5237" y="112"/>
                  </a:lnTo>
                  <a:cubicBezTo>
                    <a:pt x="5269" y="112"/>
                    <a:pt x="5301" y="96"/>
                    <a:pt x="5301" y="65"/>
                  </a:cubicBezTo>
                  <a:cubicBezTo>
                    <a:pt x="5285" y="33"/>
                    <a:pt x="5269" y="1"/>
                    <a:pt x="5237" y="1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7"/>
            <p:cNvSpPr/>
            <p:nvPr/>
          </p:nvSpPr>
          <p:spPr>
            <a:xfrm flipH="1">
              <a:off x="3761035" y="4279510"/>
              <a:ext cx="253693" cy="5376"/>
            </a:xfrm>
            <a:custGeom>
              <a:avLst/>
              <a:gdLst/>
              <a:ahLst/>
              <a:cxnLst/>
              <a:rect l="l" t="t" r="r" b="b"/>
              <a:pathLst>
                <a:path w="5285" h="112" extrusionOk="0">
                  <a:moveTo>
                    <a:pt x="64" y="0"/>
                  </a:moveTo>
                  <a:cubicBezTo>
                    <a:pt x="32" y="0"/>
                    <a:pt x="0" y="16"/>
                    <a:pt x="0" y="48"/>
                  </a:cubicBezTo>
                  <a:cubicBezTo>
                    <a:pt x="0" y="80"/>
                    <a:pt x="32" y="112"/>
                    <a:pt x="64" y="112"/>
                  </a:cubicBezTo>
                  <a:lnTo>
                    <a:pt x="5237" y="112"/>
                  </a:lnTo>
                  <a:cubicBezTo>
                    <a:pt x="5269" y="112"/>
                    <a:pt x="5285" y="80"/>
                    <a:pt x="5285" y="48"/>
                  </a:cubicBezTo>
                  <a:cubicBezTo>
                    <a:pt x="5285" y="16"/>
                    <a:pt x="5269" y="0"/>
                    <a:pt x="5237" y="0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7"/>
            <p:cNvSpPr/>
            <p:nvPr/>
          </p:nvSpPr>
          <p:spPr>
            <a:xfrm flipH="1">
              <a:off x="3819121" y="4318489"/>
              <a:ext cx="255229" cy="5376"/>
            </a:xfrm>
            <a:custGeom>
              <a:avLst/>
              <a:gdLst/>
              <a:ahLst/>
              <a:cxnLst/>
              <a:rect l="l" t="t" r="r" b="b"/>
              <a:pathLst>
                <a:path w="5317" h="112" extrusionOk="0">
                  <a:moveTo>
                    <a:pt x="80" y="0"/>
                  </a:moveTo>
                  <a:cubicBezTo>
                    <a:pt x="0" y="0"/>
                    <a:pt x="0" y="112"/>
                    <a:pt x="80" y="112"/>
                  </a:cubicBezTo>
                  <a:lnTo>
                    <a:pt x="5253" y="112"/>
                  </a:lnTo>
                  <a:cubicBezTo>
                    <a:pt x="5317" y="112"/>
                    <a:pt x="5317" y="0"/>
                    <a:pt x="5253" y="0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7"/>
            <p:cNvSpPr/>
            <p:nvPr/>
          </p:nvSpPr>
          <p:spPr>
            <a:xfrm flipH="1">
              <a:off x="3710582" y="4242066"/>
              <a:ext cx="253741" cy="5376"/>
            </a:xfrm>
            <a:custGeom>
              <a:avLst/>
              <a:gdLst/>
              <a:ahLst/>
              <a:cxnLst/>
              <a:rect l="l" t="t" r="r" b="b"/>
              <a:pathLst>
                <a:path w="5286" h="112" extrusionOk="0">
                  <a:moveTo>
                    <a:pt x="64" y="0"/>
                  </a:moveTo>
                  <a:cubicBezTo>
                    <a:pt x="32" y="0"/>
                    <a:pt x="1" y="32"/>
                    <a:pt x="1" y="64"/>
                  </a:cubicBezTo>
                  <a:cubicBezTo>
                    <a:pt x="1" y="96"/>
                    <a:pt x="32" y="112"/>
                    <a:pt x="64" y="112"/>
                  </a:cubicBezTo>
                  <a:lnTo>
                    <a:pt x="5237" y="112"/>
                  </a:lnTo>
                  <a:cubicBezTo>
                    <a:pt x="5253" y="112"/>
                    <a:pt x="5285" y="96"/>
                    <a:pt x="5285" y="64"/>
                  </a:cubicBezTo>
                  <a:cubicBezTo>
                    <a:pt x="5285" y="32"/>
                    <a:pt x="5253" y="0"/>
                    <a:pt x="5237" y="0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4" name="Google Shape;814;p47"/>
            <p:cNvGrpSpPr/>
            <p:nvPr/>
          </p:nvGrpSpPr>
          <p:grpSpPr>
            <a:xfrm flipH="1">
              <a:off x="1339833" y="4191971"/>
              <a:ext cx="2928777" cy="275150"/>
              <a:chOff x="1831450" y="4457375"/>
              <a:chExt cx="1525325" cy="143300"/>
            </a:xfrm>
          </p:grpSpPr>
          <p:sp>
            <p:nvSpPr>
              <p:cNvPr id="815" name="Google Shape;815;p47"/>
              <p:cNvSpPr/>
              <p:nvPr/>
            </p:nvSpPr>
            <p:spPr>
              <a:xfrm>
                <a:off x="1896325" y="4545725"/>
                <a:ext cx="1321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112" extrusionOk="0">
                    <a:moveTo>
                      <a:pt x="64" y="0"/>
                    </a:moveTo>
                    <a:cubicBezTo>
                      <a:pt x="32" y="0"/>
                      <a:pt x="0" y="32"/>
                      <a:pt x="0" y="64"/>
                    </a:cubicBezTo>
                    <a:cubicBezTo>
                      <a:pt x="0" y="96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69" y="112"/>
                      <a:pt x="5285" y="96"/>
                      <a:pt x="5285" y="64"/>
                    </a:cubicBezTo>
                    <a:cubicBezTo>
                      <a:pt x="5285" y="32"/>
                      <a:pt x="5269" y="0"/>
                      <a:pt x="52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47"/>
              <p:cNvSpPr/>
              <p:nvPr/>
            </p:nvSpPr>
            <p:spPr>
              <a:xfrm>
                <a:off x="1831450" y="4587900"/>
                <a:ext cx="1325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301" h="113" extrusionOk="0">
                    <a:moveTo>
                      <a:pt x="64" y="1"/>
                    </a:moveTo>
                    <a:cubicBezTo>
                      <a:pt x="0" y="17"/>
                      <a:pt x="0" y="96"/>
                      <a:pt x="64" y="112"/>
                    </a:cubicBezTo>
                    <a:lnTo>
                      <a:pt x="5237" y="112"/>
                    </a:lnTo>
                    <a:cubicBezTo>
                      <a:pt x="5301" y="96"/>
                      <a:pt x="5301" y="17"/>
                      <a:pt x="52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47"/>
              <p:cNvSpPr/>
              <p:nvPr/>
            </p:nvSpPr>
            <p:spPr>
              <a:xfrm>
                <a:off x="1867675" y="4566775"/>
                <a:ext cx="133325" cy="2850"/>
              </a:xfrm>
              <a:custGeom>
                <a:avLst/>
                <a:gdLst/>
                <a:ahLst/>
                <a:cxnLst/>
                <a:rect l="l" t="t" r="r" b="b"/>
                <a:pathLst>
                  <a:path w="5333" h="114" extrusionOk="0">
                    <a:moveTo>
                      <a:pt x="65" y="1"/>
                    </a:moveTo>
                    <a:cubicBezTo>
                      <a:pt x="0" y="1"/>
                      <a:pt x="5" y="99"/>
                      <a:pt x="80" y="113"/>
                    </a:cubicBezTo>
                    <a:lnTo>
                      <a:pt x="5253" y="113"/>
                    </a:lnTo>
                    <a:cubicBezTo>
                      <a:pt x="5332" y="113"/>
                      <a:pt x="5332" y="2"/>
                      <a:pt x="5253" y="2"/>
                    </a:cubicBezTo>
                    <a:lnTo>
                      <a:pt x="80" y="2"/>
                    </a:lnTo>
                    <a:cubicBezTo>
                      <a:pt x="74" y="1"/>
                      <a:pt x="69" y="1"/>
                      <a:pt x="6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47"/>
              <p:cNvSpPr/>
              <p:nvPr/>
            </p:nvSpPr>
            <p:spPr>
              <a:xfrm>
                <a:off x="1919000" y="4457375"/>
                <a:ext cx="1323550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52942" h="5732" extrusionOk="0">
                    <a:moveTo>
                      <a:pt x="10522" y="1"/>
                    </a:moveTo>
                    <a:lnTo>
                      <a:pt x="5603" y="2691"/>
                    </a:lnTo>
                    <a:lnTo>
                      <a:pt x="3932" y="3598"/>
                    </a:lnTo>
                    <a:lnTo>
                      <a:pt x="2404" y="4426"/>
                    </a:lnTo>
                    <a:lnTo>
                      <a:pt x="828" y="5285"/>
                    </a:lnTo>
                    <a:lnTo>
                      <a:pt x="0" y="5731"/>
                    </a:lnTo>
                    <a:lnTo>
                      <a:pt x="44394" y="5731"/>
                    </a:lnTo>
                    <a:lnTo>
                      <a:pt x="45079" y="5285"/>
                    </a:lnTo>
                    <a:lnTo>
                      <a:pt x="47609" y="3598"/>
                    </a:lnTo>
                    <a:lnTo>
                      <a:pt x="50204" y="1863"/>
                    </a:lnTo>
                    <a:lnTo>
                      <a:pt x="51366" y="1099"/>
                    </a:lnTo>
                    <a:lnTo>
                      <a:pt x="52385" y="431"/>
                    </a:lnTo>
                    <a:lnTo>
                      <a:pt x="52942" y="49"/>
                    </a:lnTo>
                    <a:lnTo>
                      <a:pt x="41752" y="49"/>
                    </a:lnTo>
                    <a:lnTo>
                      <a:pt x="37963" y="33"/>
                    </a:lnTo>
                    <a:lnTo>
                      <a:pt x="29368" y="33"/>
                    </a:lnTo>
                    <a:lnTo>
                      <a:pt x="24290" y="17"/>
                    </a:lnTo>
                    <a:lnTo>
                      <a:pt x="15536" y="17"/>
                    </a:lnTo>
                    <a:lnTo>
                      <a:pt x="117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47"/>
              <p:cNvSpPr/>
              <p:nvPr/>
            </p:nvSpPr>
            <p:spPr>
              <a:xfrm>
                <a:off x="3224625" y="4466525"/>
                <a:ext cx="13215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286" h="113" extrusionOk="0">
                    <a:moveTo>
                      <a:pt x="64" y="1"/>
                    </a:moveTo>
                    <a:cubicBezTo>
                      <a:pt x="32" y="1"/>
                      <a:pt x="0" y="33"/>
                      <a:pt x="0" y="65"/>
                    </a:cubicBezTo>
                    <a:cubicBezTo>
                      <a:pt x="0" y="96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69" y="112"/>
                      <a:pt x="5285" y="96"/>
                      <a:pt x="5285" y="65"/>
                    </a:cubicBezTo>
                    <a:cubicBezTo>
                      <a:pt x="5285" y="33"/>
                      <a:pt x="5269" y="1"/>
                      <a:pt x="52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47"/>
              <p:cNvSpPr/>
              <p:nvPr/>
            </p:nvSpPr>
            <p:spPr>
              <a:xfrm>
                <a:off x="3172900" y="4502750"/>
                <a:ext cx="1321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112" extrusionOk="0">
                    <a:moveTo>
                      <a:pt x="64" y="0"/>
                    </a:moveTo>
                    <a:cubicBezTo>
                      <a:pt x="32" y="0"/>
                      <a:pt x="0" y="16"/>
                      <a:pt x="0" y="48"/>
                    </a:cubicBezTo>
                    <a:cubicBezTo>
                      <a:pt x="0" y="80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53" y="112"/>
                      <a:pt x="5285" y="80"/>
                      <a:pt x="5285" y="48"/>
                    </a:cubicBezTo>
                    <a:cubicBezTo>
                      <a:pt x="5285" y="16"/>
                      <a:pt x="5253" y="0"/>
                      <a:pt x="52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47"/>
              <p:cNvSpPr/>
              <p:nvPr/>
            </p:nvSpPr>
            <p:spPr>
              <a:xfrm>
                <a:off x="3105650" y="4545725"/>
                <a:ext cx="1321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112" extrusionOk="0">
                    <a:moveTo>
                      <a:pt x="64" y="0"/>
                    </a:moveTo>
                    <a:cubicBezTo>
                      <a:pt x="32" y="0"/>
                      <a:pt x="0" y="32"/>
                      <a:pt x="0" y="64"/>
                    </a:cubicBezTo>
                    <a:cubicBezTo>
                      <a:pt x="0" y="96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69" y="112"/>
                      <a:pt x="5285" y="96"/>
                      <a:pt x="5285" y="64"/>
                    </a:cubicBezTo>
                    <a:cubicBezTo>
                      <a:pt x="5285" y="32"/>
                      <a:pt x="5269" y="0"/>
                      <a:pt x="52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47"/>
              <p:cNvSpPr/>
              <p:nvPr/>
            </p:nvSpPr>
            <p:spPr>
              <a:xfrm>
                <a:off x="3040850" y="4587875"/>
                <a:ext cx="132475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115" extrusionOk="0">
                    <a:moveTo>
                      <a:pt x="52" y="0"/>
                    </a:moveTo>
                    <a:cubicBezTo>
                      <a:pt x="1" y="0"/>
                      <a:pt x="1" y="114"/>
                      <a:pt x="52" y="114"/>
                    </a:cubicBezTo>
                    <a:cubicBezTo>
                      <a:pt x="55" y="114"/>
                      <a:pt x="58" y="114"/>
                      <a:pt x="61" y="113"/>
                    </a:cubicBezTo>
                    <a:lnTo>
                      <a:pt x="5234" y="113"/>
                    </a:lnTo>
                    <a:cubicBezTo>
                      <a:pt x="5298" y="97"/>
                      <a:pt x="5298" y="18"/>
                      <a:pt x="5234" y="2"/>
                    </a:cubicBezTo>
                    <a:lnTo>
                      <a:pt x="61" y="2"/>
                    </a:lnTo>
                    <a:cubicBezTo>
                      <a:pt x="58" y="1"/>
                      <a:pt x="55" y="0"/>
                      <a:pt x="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47"/>
              <p:cNvSpPr/>
              <p:nvPr/>
            </p:nvSpPr>
            <p:spPr>
              <a:xfrm>
                <a:off x="3077375" y="4566825"/>
                <a:ext cx="13295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318" h="112" extrusionOk="0">
                    <a:moveTo>
                      <a:pt x="65" y="0"/>
                    </a:moveTo>
                    <a:cubicBezTo>
                      <a:pt x="1" y="0"/>
                      <a:pt x="1" y="111"/>
                      <a:pt x="65" y="111"/>
                    </a:cubicBezTo>
                    <a:lnTo>
                      <a:pt x="5238" y="111"/>
                    </a:lnTo>
                    <a:cubicBezTo>
                      <a:pt x="5317" y="111"/>
                      <a:pt x="5317" y="0"/>
                      <a:pt x="523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47"/>
              <p:cNvSpPr/>
              <p:nvPr/>
            </p:nvSpPr>
            <p:spPr>
              <a:xfrm>
                <a:off x="3141850" y="4523050"/>
                <a:ext cx="1333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333" h="112" extrusionOk="0">
                    <a:moveTo>
                      <a:pt x="80" y="0"/>
                    </a:moveTo>
                    <a:cubicBezTo>
                      <a:pt x="1" y="0"/>
                      <a:pt x="1" y="112"/>
                      <a:pt x="80" y="112"/>
                    </a:cubicBezTo>
                    <a:lnTo>
                      <a:pt x="5253" y="112"/>
                    </a:lnTo>
                    <a:cubicBezTo>
                      <a:pt x="5333" y="112"/>
                      <a:pt x="5333" y="0"/>
                      <a:pt x="525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47"/>
              <p:cNvSpPr/>
              <p:nvPr/>
            </p:nvSpPr>
            <p:spPr>
              <a:xfrm>
                <a:off x="3199150" y="4483250"/>
                <a:ext cx="13215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6" h="112" extrusionOk="0">
                    <a:moveTo>
                      <a:pt x="48" y="0"/>
                    </a:moveTo>
                    <a:cubicBezTo>
                      <a:pt x="17" y="0"/>
                      <a:pt x="1" y="32"/>
                      <a:pt x="1" y="64"/>
                    </a:cubicBezTo>
                    <a:cubicBezTo>
                      <a:pt x="1" y="96"/>
                      <a:pt x="17" y="112"/>
                      <a:pt x="48" y="112"/>
                    </a:cubicBezTo>
                    <a:lnTo>
                      <a:pt x="5222" y="112"/>
                    </a:lnTo>
                    <a:cubicBezTo>
                      <a:pt x="5253" y="112"/>
                      <a:pt x="5285" y="96"/>
                      <a:pt x="5285" y="64"/>
                    </a:cubicBezTo>
                    <a:cubicBezTo>
                      <a:pt x="5285" y="32"/>
                      <a:pt x="5253" y="0"/>
                      <a:pt x="52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47"/>
              <p:cNvSpPr/>
              <p:nvPr/>
            </p:nvSpPr>
            <p:spPr>
              <a:xfrm>
                <a:off x="2853350" y="4458575"/>
                <a:ext cx="314000" cy="142100"/>
              </a:xfrm>
              <a:custGeom>
                <a:avLst/>
                <a:gdLst/>
                <a:ahLst/>
                <a:cxnLst/>
                <a:rect l="l" t="t" r="r" b="b"/>
                <a:pathLst>
                  <a:path w="12560" h="5684" extrusionOk="0">
                    <a:moveTo>
                      <a:pt x="8787" y="1"/>
                    </a:moveTo>
                    <a:lnTo>
                      <a:pt x="0" y="5683"/>
                    </a:lnTo>
                    <a:lnTo>
                      <a:pt x="4585" y="5683"/>
                    </a:lnTo>
                    <a:lnTo>
                      <a:pt x="12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47"/>
              <p:cNvSpPr/>
              <p:nvPr/>
            </p:nvSpPr>
            <p:spPr>
              <a:xfrm>
                <a:off x="2648025" y="4458175"/>
                <a:ext cx="314775" cy="142500"/>
              </a:xfrm>
              <a:custGeom>
                <a:avLst/>
                <a:gdLst/>
                <a:ahLst/>
                <a:cxnLst/>
                <a:rect l="l" t="t" r="r" b="b"/>
                <a:pathLst>
                  <a:path w="12591" h="5700" extrusionOk="0">
                    <a:moveTo>
                      <a:pt x="8802" y="1"/>
                    </a:moveTo>
                    <a:lnTo>
                      <a:pt x="0" y="5699"/>
                    </a:lnTo>
                    <a:lnTo>
                      <a:pt x="4584" y="5699"/>
                    </a:lnTo>
                    <a:lnTo>
                      <a:pt x="12591" y="17"/>
                    </a:lnTo>
                    <a:lnTo>
                      <a:pt x="8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47"/>
              <p:cNvSpPr/>
              <p:nvPr/>
            </p:nvSpPr>
            <p:spPr>
              <a:xfrm>
                <a:off x="2432725" y="4458175"/>
                <a:ext cx="314800" cy="142500"/>
              </a:xfrm>
              <a:custGeom>
                <a:avLst/>
                <a:gdLst/>
                <a:ahLst/>
                <a:cxnLst/>
                <a:rect l="l" t="t" r="r" b="b"/>
                <a:pathLst>
                  <a:path w="12592" h="5700" extrusionOk="0">
                    <a:moveTo>
                      <a:pt x="8819" y="1"/>
                    </a:moveTo>
                    <a:lnTo>
                      <a:pt x="1" y="5699"/>
                    </a:lnTo>
                    <a:lnTo>
                      <a:pt x="4585" y="5699"/>
                    </a:lnTo>
                    <a:lnTo>
                      <a:pt x="125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47"/>
              <p:cNvSpPr/>
              <p:nvPr/>
            </p:nvSpPr>
            <p:spPr>
              <a:xfrm>
                <a:off x="2211075" y="4457775"/>
                <a:ext cx="315200" cy="142900"/>
              </a:xfrm>
              <a:custGeom>
                <a:avLst/>
                <a:gdLst/>
                <a:ahLst/>
                <a:cxnLst/>
                <a:rect l="l" t="t" r="r" b="b"/>
                <a:pathLst>
                  <a:path w="12608" h="5716" extrusionOk="0">
                    <a:moveTo>
                      <a:pt x="8835" y="1"/>
                    </a:moveTo>
                    <a:lnTo>
                      <a:pt x="1" y="5715"/>
                    </a:lnTo>
                    <a:lnTo>
                      <a:pt x="4585" y="5715"/>
                    </a:lnTo>
                    <a:lnTo>
                      <a:pt x="1260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47"/>
              <p:cNvSpPr/>
              <p:nvPr/>
            </p:nvSpPr>
            <p:spPr>
              <a:xfrm>
                <a:off x="1991825" y="4457375"/>
                <a:ext cx="315575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12623" h="5732" extrusionOk="0">
                    <a:moveTo>
                      <a:pt x="8834" y="1"/>
                    </a:moveTo>
                    <a:lnTo>
                      <a:pt x="0" y="5731"/>
                    </a:lnTo>
                    <a:lnTo>
                      <a:pt x="4568" y="5731"/>
                    </a:lnTo>
                    <a:lnTo>
                      <a:pt x="12623" y="17"/>
                    </a:lnTo>
                    <a:lnTo>
                      <a:pt x="88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31" name="Google Shape;831;p47"/>
            <p:cNvSpPr/>
            <p:nvPr/>
          </p:nvSpPr>
          <p:spPr>
            <a:xfrm flipH="1">
              <a:off x="1711752" y="4187052"/>
              <a:ext cx="2144848" cy="227580"/>
            </a:xfrm>
            <a:custGeom>
              <a:avLst/>
              <a:gdLst/>
              <a:ahLst/>
              <a:cxnLst/>
              <a:rect l="l" t="t" r="r" b="b"/>
              <a:pathLst>
                <a:path w="44682" h="4741" extrusionOk="0">
                  <a:moveTo>
                    <a:pt x="41211" y="0"/>
                  </a:moveTo>
                  <a:cubicBezTo>
                    <a:pt x="39780" y="305"/>
                    <a:pt x="38316" y="383"/>
                    <a:pt x="36849" y="383"/>
                  </a:cubicBezTo>
                  <a:cubicBezTo>
                    <a:pt x="36016" y="383"/>
                    <a:pt x="35181" y="358"/>
                    <a:pt x="34351" y="335"/>
                  </a:cubicBezTo>
                  <a:cubicBezTo>
                    <a:pt x="30195" y="216"/>
                    <a:pt x="26041" y="156"/>
                    <a:pt x="21889" y="156"/>
                  </a:cubicBezTo>
                  <a:cubicBezTo>
                    <a:pt x="15466" y="156"/>
                    <a:pt x="9047" y="299"/>
                    <a:pt x="2627" y="589"/>
                  </a:cubicBezTo>
                  <a:cubicBezTo>
                    <a:pt x="2587" y="588"/>
                    <a:pt x="2547" y="588"/>
                    <a:pt x="2508" y="588"/>
                  </a:cubicBezTo>
                  <a:cubicBezTo>
                    <a:pt x="1993" y="588"/>
                    <a:pt x="1492" y="683"/>
                    <a:pt x="1020" y="860"/>
                  </a:cubicBezTo>
                  <a:cubicBezTo>
                    <a:pt x="510" y="1083"/>
                    <a:pt x="81" y="1497"/>
                    <a:pt x="33" y="2070"/>
                  </a:cubicBezTo>
                  <a:cubicBezTo>
                    <a:pt x="1" y="2643"/>
                    <a:pt x="399" y="3168"/>
                    <a:pt x="908" y="3439"/>
                  </a:cubicBezTo>
                  <a:cubicBezTo>
                    <a:pt x="1418" y="3709"/>
                    <a:pt x="2007" y="3757"/>
                    <a:pt x="2580" y="3789"/>
                  </a:cubicBezTo>
                  <a:cubicBezTo>
                    <a:pt x="2991" y="3808"/>
                    <a:pt x="3402" y="3817"/>
                    <a:pt x="3814" y="3817"/>
                  </a:cubicBezTo>
                  <a:cubicBezTo>
                    <a:pt x="6077" y="3817"/>
                    <a:pt x="8339" y="3555"/>
                    <a:pt x="10602" y="3407"/>
                  </a:cubicBezTo>
                  <a:cubicBezTo>
                    <a:pt x="12046" y="3317"/>
                    <a:pt x="13490" y="3278"/>
                    <a:pt x="14935" y="3278"/>
                  </a:cubicBezTo>
                  <a:cubicBezTo>
                    <a:pt x="22420" y="3278"/>
                    <a:pt x="29906" y="4322"/>
                    <a:pt x="37391" y="4696"/>
                  </a:cubicBezTo>
                  <a:cubicBezTo>
                    <a:pt x="37899" y="4721"/>
                    <a:pt x="38415" y="4741"/>
                    <a:pt x="38931" y="4741"/>
                  </a:cubicBezTo>
                  <a:cubicBezTo>
                    <a:pt x="40699" y="4741"/>
                    <a:pt x="42469" y="4512"/>
                    <a:pt x="43885" y="3502"/>
                  </a:cubicBezTo>
                  <a:cubicBezTo>
                    <a:pt x="44220" y="3248"/>
                    <a:pt x="44570" y="2929"/>
                    <a:pt x="44618" y="2499"/>
                  </a:cubicBezTo>
                  <a:cubicBezTo>
                    <a:pt x="44681" y="1974"/>
                    <a:pt x="44283" y="1513"/>
                    <a:pt x="43854" y="1194"/>
                  </a:cubicBezTo>
                  <a:cubicBezTo>
                    <a:pt x="43408" y="892"/>
                    <a:pt x="42914" y="669"/>
                    <a:pt x="42564" y="255"/>
                  </a:cubicBezTo>
                  <a:lnTo>
                    <a:pt x="41211" y="0"/>
                  </a:lnTo>
                  <a:close/>
                </a:path>
              </a:pathLst>
            </a:custGeom>
            <a:solidFill>
              <a:srgbClr val="262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2" name="Google Shape;832;p47"/>
            <p:cNvGrpSpPr/>
            <p:nvPr/>
          </p:nvGrpSpPr>
          <p:grpSpPr>
            <a:xfrm flipH="1">
              <a:off x="1245797" y="3048840"/>
              <a:ext cx="3038606" cy="1322757"/>
              <a:chOff x="1823225" y="3862025"/>
              <a:chExt cx="1582525" cy="688900"/>
            </a:xfrm>
          </p:grpSpPr>
          <p:sp>
            <p:nvSpPr>
              <p:cNvPr id="833" name="Google Shape;833;p47"/>
              <p:cNvSpPr/>
              <p:nvPr/>
            </p:nvSpPr>
            <p:spPr>
              <a:xfrm>
                <a:off x="1823225" y="3862025"/>
                <a:ext cx="1483000" cy="688350"/>
              </a:xfrm>
              <a:custGeom>
                <a:avLst/>
                <a:gdLst/>
                <a:ahLst/>
                <a:cxnLst/>
                <a:rect l="l" t="t" r="r" b="b"/>
                <a:pathLst>
                  <a:path w="59320" h="27534" extrusionOk="0">
                    <a:moveTo>
                      <a:pt x="48932" y="1"/>
                    </a:moveTo>
                    <a:cubicBezTo>
                      <a:pt x="48914" y="1"/>
                      <a:pt x="48896" y="1"/>
                      <a:pt x="48878" y="2"/>
                    </a:cubicBezTo>
                    <a:cubicBezTo>
                      <a:pt x="46920" y="130"/>
                      <a:pt x="45026" y="6147"/>
                      <a:pt x="45026" y="6147"/>
                    </a:cubicBezTo>
                    <a:cubicBezTo>
                      <a:pt x="44309" y="5971"/>
                      <a:pt x="44357" y="6051"/>
                      <a:pt x="43720" y="6003"/>
                    </a:cubicBezTo>
                    <a:lnTo>
                      <a:pt x="43243" y="5971"/>
                    </a:lnTo>
                    <a:cubicBezTo>
                      <a:pt x="43159" y="5969"/>
                      <a:pt x="43075" y="5968"/>
                      <a:pt x="42992" y="5968"/>
                    </a:cubicBezTo>
                    <a:cubicBezTo>
                      <a:pt x="41820" y="5968"/>
                      <a:pt x="40665" y="6176"/>
                      <a:pt x="39566" y="6592"/>
                    </a:cubicBezTo>
                    <a:cubicBezTo>
                      <a:pt x="38834" y="6847"/>
                      <a:pt x="38117" y="7181"/>
                      <a:pt x="37433" y="7579"/>
                    </a:cubicBezTo>
                    <a:cubicBezTo>
                      <a:pt x="36134" y="5447"/>
                      <a:pt x="32182" y="2868"/>
                      <a:pt x="30467" y="2868"/>
                    </a:cubicBezTo>
                    <a:cubicBezTo>
                      <a:pt x="30185" y="2868"/>
                      <a:pt x="29964" y="2938"/>
                      <a:pt x="29824" y="3090"/>
                    </a:cubicBezTo>
                    <a:cubicBezTo>
                      <a:pt x="28408" y="4618"/>
                      <a:pt x="30095" y="8534"/>
                      <a:pt x="31066" y="10444"/>
                    </a:cubicBezTo>
                    <a:cubicBezTo>
                      <a:pt x="31337" y="10985"/>
                      <a:pt x="31544" y="11367"/>
                      <a:pt x="31623" y="11495"/>
                    </a:cubicBezTo>
                    <a:lnTo>
                      <a:pt x="31639" y="11543"/>
                    </a:lnTo>
                    <a:cubicBezTo>
                      <a:pt x="31655" y="11543"/>
                      <a:pt x="31655" y="11558"/>
                      <a:pt x="31639" y="11558"/>
                    </a:cubicBezTo>
                    <a:cubicBezTo>
                      <a:pt x="31639" y="11558"/>
                      <a:pt x="31639" y="11590"/>
                      <a:pt x="31639" y="11606"/>
                    </a:cubicBezTo>
                    <a:cubicBezTo>
                      <a:pt x="31002" y="11320"/>
                      <a:pt x="29681" y="10747"/>
                      <a:pt x="28010" y="10174"/>
                    </a:cubicBezTo>
                    <a:cubicBezTo>
                      <a:pt x="25530" y="9323"/>
                      <a:pt x="22275" y="8463"/>
                      <a:pt x="19228" y="8463"/>
                    </a:cubicBezTo>
                    <a:cubicBezTo>
                      <a:pt x="18227" y="8463"/>
                      <a:pt x="17248" y="8556"/>
                      <a:pt x="16326" y="8773"/>
                    </a:cubicBezTo>
                    <a:cubicBezTo>
                      <a:pt x="15515" y="8964"/>
                      <a:pt x="14735" y="9266"/>
                      <a:pt x="14003" y="9696"/>
                    </a:cubicBezTo>
                    <a:cubicBezTo>
                      <a:pt x="9769" y="12211"/>
                      <a:pt x="8447" y="16684"/>
                      <a:pt x="8034" y="19294"/>
                    </a:cubicBezTo>
                    <a:cubicBezTo>
                      <a:pt x="6378" y="19390"/>
                      <a:pt x="3784" y="19692"/>
                      <a:pt x="3306" y="20775"/>
                    </a:cubicBezTo>
                    <a:cubicBezTo>
                      <a:pt x="3099" y="21220"/>
                      <a:pt x="2956" y="21714"/>
                      <a:pt x="2892" y="22207"/>
                    </a:cubicBezTo>
                    <a:cubicBezTo>
                      <a:pt x="2637" y="22319"/>
                      <a:pt x="2383" y="22446"/>
                      <a:pt x="2144" y="22605"/>
                    </a:cubicBezTo>
                    <a:cubicBezTo>
                      <a:pt x="1889" y="22764"/>
                      <a:pt x="1682" y="22971"/>
                      <a:pt x="1523" y="23226"/>
                    </a:cubicBezTo>
                    <a:cubicBezTo>
                      <a:pt x="790" y="24558"/>
                      <a:pt x="1" y="26916"/>
                      <a:pt x="7302" y="26916"/>
                    </a:cubicBezTo>
                    <a:cubicBezTo>
                      <a:pt x="7767" y="26916"/>
                      <a:pt x="8265" y="26907"/>
                      <a:pt x="8798" y="26887"/>
                    </a:cubicBezTo>
                    <a:cubicBezTo>
                      <a:pt x="8843" y="26886"/>
                      <a:pt x="8888" y="26885"/>
                      <a:pt x="8933" y="26885"/>
                    </a:cubicBezTo>
                    <a:cubicBezTo>
                      <a:pt x="9479" y="26885"/>
                      <a:pt x="10042" y="26968"/>
                      <a:pt x="10660" y="26982"/>
                    </a:cubicBezTo>
                    <a:cubicBezTo>
                      <a:pt x="11082" y="26990"/>
                      <a:pt x="11519" y="26994"/>
                      <a:pt x="11975" y="26994"/>
                    </a:cubicBezTo>
                    <a:cubicBezTo>
                      <a:pt x="12431" y="26994"/>
                      <a:pt x="12904" y="26990"/>
                      <a:pt x="13398" y="26982"/>
                    </a:cubicBezTo>
                    <a:cubicBezTo>
                      <a:pt x="19111" y="26814"/>
                      <a:pt x="23670" y="26607"/>
                      <a:pt x="27786" y="26607"/>
                    </a:cubicBezTo>
                    <a:cubicBezTo>
                      <a:pt x="30677" y="26607"/>
                      <a:pt x="33349" y="26709"/>
                      <a:pt x="36048" y="26998"/>
                    </a:cubicBezTo>
                    <a:cubicBezTo>
                      <a:pt x="38692" y="27281"/>
                      <a:pt x="42085" y="27533"/>
                      <a:pt x="45153" y="27533"/>
                    </a:cubicBezTo>
                    <a:cubicBezTo>
                      <a:pt x="49675" y="27533"/>
                      <a:pt x="53491" y="26986"/>
                      <a:pt x="53159" y="25184"/>
                    </a:cubicBezTo>
                    <a:cubicBezTo>
                      <a:pt x="53080" y="24834"/>
                      <a:pt x="52921" y="24531"/>
                      <a:pt x="52682" y="24276"/>
                    </a:cubicBezTo>
                    <a:cubicBezTo>
                      <a:pt x="55515" y="24276"/>
                      <a:pt x="59320" y="23958"/>
                      <a:pt x="59049" y="22334"/>
                    </a:cubicBezTo>
                    <a:cubicBezTo>
                      <a:pt x="58699" y="20297"/>
                      <a:pt x="54465" y="19342"/>
                      <a:pt x="52730" y="19040"/>
                    </a:cubicBezTo>
                    <a:lnTo>
                      <a:pt x="52555" y="19008"/>
                    </a:lnTo>
                    <a:cubicBezTo>
                      <a:pt x="52571" y="18976"/>
                      <a:pt x="52586" y="18944"/>
                      <a:pt x="52586" y="18912"/>
                    </a:cubicBezTo>
                    <a:cubicBezTo>
                      <a:pt x="52602" y="18880"/>
                      <a:pt x="52618" y="18849"/>
                      <a:pt x="52634" y="18833"/>
                    </a:cubicBezTo>
                    <a:cubicBezTo>
                      <a:pt x="52793" y="18435"/>
                      <a:pt x="52921" y="18037"/>
                      <a:pt x="53016" y="17639"/>
                    </a:cubicBezTo>
                    <a:cubicBezTo>
                      <a:pt x="54321" y="12163"/>
                      <a:pt x="51011" y="9648"/>
                      <a:pt x="51011" y="9648"/>
                    </a:cubicBezTo>
                    <a:cubicBezTo>
                      <a:pt x="52383" y="5879"/>
                      <a:pt x="50864" y="1"/>
                      <a:pt x="489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47"/>
              <p:cNvSpPr/>
              <p:nvPr/>
            </p:nvSpPr>
            <p:spPr>
              <a:xfrm>
                <a:off x="2037575" y="4145100"/>
                <a:ext cx="91150" cy="97750"/>
              </a:xfrm>
              <a:custGeom>
                <a:avLst/>
                <a:gdLst/>
                <a:ahLst/>
                <a:cxnLst/>
                <a:rect l="l" t="t" r="r" b="b"/>
                <a:pathLst>
                  <a:path w="3646" h="3910" extrusionOk="0">
                    <a:moveTo>
                      <a:pt x="2422" y="0"/>
                    </a:moveTo>
                    <a:cubicBezTo>
                      <a:pt x="2050" y="0"/>
                      <a:pt x="1658" y="103"/>
                      <a:pt x="1417" y="235"/>
                    </a:cubicBezTo>
                    <a:cubicBezTo>
                      <a:pt x="860" y="570"/>
                      <a:pt x="430" y="1095"/>
                      <a:pt x="208" y="1716"/>
                    </a:cubicBezTo>
                    <a:cubicBezTo>
                      <a:pt x="64" y="2050"/>
                      <a:pt x="1" y="2416"/>
                      <a:pt x="17" y="2766"/>
                    </a:cubicBezTo>
                    <a:cubicBezTo>
                      <a:pt x="33" y="3132"/>
                      <a:pt x="208" y="3483"/>
                      <a:pt x="494" y="3705"/>
                    </a:cubicBezTo>
                    <a:cubicBezTo>
                      <a:pt x="685" y="3847"/>
                      <a:pt x="916" y="3909"/>
                      <a:pt x="1154" y="3909"/>
                    </a:cubicBezTo>
                    <a:cubicBezTo>
                      <a:pt x="1454" y="3909"/>
                      <a:pt x="1765" y="3810"/>
                      <a:pt x="2022" y="3642"/>
                    </a:cubicBezTo>
                    <a:cubicBezTo>
                      <a:pt x="2452" y="3307"/>
                      <a:pt x="2770" y="2862"/>
                      <a:pt x="2977" y="2352"/>
                    </a:cubicBezTo>
                    <a:cubicBezTo>
                      <a:pt x="3184" y="1891"/>
                      <a:pt x="3646" y="793"/>
                      <a:pt x="3264" y="315"/>
                    </a:cubicBezTo>
                    <a:cubicBezTo>
                      <a:pt x="3089" y="86"/>
                      <a:pt x="2764" y="0"/>
                      <a:pt x="24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47"/>
              <p:cNvSpPr/>
              <p:nvPr/>
            </p:nvSpPr>
            <p:spPr>
              <a:xfrm>
                <a:off x="2590700" y="4411475"/>
                <a:ext cx="563525" cy="139450"/>
              </a:xfrm>
              <a:custGeom>
                <a:avLst/>
                <a:gdLst/>
                <a:ahLst/>
                <a:cxnLst/>
                <a:rect l="l" t="t" r="r" b="b"/>
                <a:pathLst>
                  <a:path w="22541" h="5578" extrusionOk="0">
                    <a:moveTo>
                      <a:pt x="18318" y="0"/>
                    </a:moveTo>
                    <a:cubicBezTo>
                      <a:pt x="18185" y="0"/>
                      <a:pt x="18106" y="6"/>
                      <a:pt x="18099" y="6"/>
                    </a:cubicBezTo>
                    <a:cubicBezTo>
                      <a:pt x="18067" y="6"/>
                      <a:pt x="18035" y="38"/>
                      <a:pt x="18035" y="86"/>
                    </a:cubicBezTo>
                    <a:cubicBezTo>
                      <a:pt x="18035" y="118"/>
                      <a:pt x="18067" y="150"/>
                      <a:pt x="18115" y="150"/>
                    </a:cubicBezTo>
                    <a:cubicBezTo>
                      <a:pt x="18119" y="150"/>
                      <a:pt x="18185" y="145"/>
                      <a:pt x="18298" y="145"/>
                    </a:cubicBezTo>
                    <a:cubicBezTo>
                      <a:pt x="19022" y="145"/>
                      <a:pt x="21670" y="335"/>
                      <a:pt x="22317" y="3158"/>
                    </a:cubicBezTo>
                    <a:cubicBezTo>
                      <a:pt x="22397" y="3476"/>
                      <a:pt x="22301" y="3795"/>
                      <a:pt x="22094" y="4033"/>
                    </a:cubicBezTo>
                    <a:cubicBezTo>
                      <a:pt x="21116" y="5154"/>
                      <a:pt x="17516" y="5422"/>
                      <a:pt x="14302" y="5422"/>
                    </a:cubicBezTo>
                    <a:cubicBezTo>
                      <a:pt x="11398" y="5422"/>
                      <a:pt x="8808" y="5203"/>
                      <a:pt x="8756" y="5195"/>
                    </a:cubicBezTo>
                    <a:cubicBezTo>
                      <a:pt x="8712" y="5195"/>
                      <a:pt x="4590" y="4600"/>
                      <a:pt x="1820" y="4600"/>
                    </a:cubicBezTo>
                    <a:cubicBezTo>
                      <a:pt x="1519" y="4600"/>
                      <a:pt x="1234" y="4607"/>
                      <a:pt x="972" y="4622"/>
                    </a:cubicBezTo>
                    <a:cubicBezTo>
                      <a:pt x="765" y="4638"/>
                      <a:pt x="478" y="4638"/>
                      <a:pt x="81" y="4654"/>
                    </a:cubicBezTo>
                    <a:cubicBezTo>
                      <a:pt x="33" y="4654"/>
                      <a:pt x="1" y="4686"/>
                      <a:pt x="17" y="4734"/>
                    </a:cubicBezTo>
                    <a:cubicBezTo>
                      <a:pt x="1" y="4766"/>
                      <a:pt x="33" y="4797"/>
                      <a:pt x="81" y="4797"/>
                    </a:cubicBezTo>
                    <a:cubicBezTo>
                      <a:pt x="478" y="4797"/>
                      <a:pt x="765" y="4782"/>
                      <a:pt x="972" y="4766"/>
                    </a:cubicBezTo>
                    <a:cubicBezTo>
                      <a:pt x="1233" y="4750"/>
                      <a:pt x="1516" y="4743"/>
                      <a:pt x="1816" y="4743"/>
                    </a:cubicBezTo>
                    <a:cubicBezTo>
                      <a:pt x="4572" y="4743"/>
                      <a:pt x="8682" y="5339"/>
                      <a:pt x="8740" y="5339"/>
                    </a:cubicBezTo>
                    <a:cubicBezTo>
                      <a:pt x="8962" y="5370"/>
                      <a:pt x="11493" y="5577"/>
                      <a:pt x="14343" y="5577"/>
                    </a:cubicBezTo>
                    <a:cubicBezTo>
                      <a:pt x="17574" y="5577"/>
                      <a:pt x="21187" y="5307"/>
                      <a:pt x="22206" y="4129"/>
                    </a:cubicBezTo>
                    <a:cubicBezTo>
                      <a:pt x="22445" y="3858"/>
                      <a:pt x="22540" y="3476"/>
                      <a:pt x="22460" y="3126"/>
                    </a:cubicBezTo>
                    <a:cubicBezTo>
                      <a:pt x="21793" y="210"/>
                      <a:pt x="19107" y="0"/>
                      <a:pt x="18318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47"/>
              <p:cNvSpPr/>
              <p:nvPr/>
            </p:nvSpPr>
            <p:spPr>
              <a:xfrm>
                <a:off x="1846575" y="4348875"/>
                <a:ext cx="298875" cy="186125"/>
              </a:xfrm>
              <a:custGeom>
                <a:avLst/>
                <a:gdLst/>
                <a:ahLst/>
                <a:cxnLst/>
                <a:rect l="l" t="t" r="r" b="b"/>
                <a:pathLst>
                  <a:path w="11955" h="7445" extrusionOk="0">
                    <a:moveTo>
                      <a:pt x="11872" y="1"/>
                    </a:moveTo>
                    <a:cubicBezTo>
                      <a:pt x="11856" y="1"/>
                      <a:pt x="11840" y="5"/>
                      <a:pt x="11827" y="11"/>
                    </a:cubicBezTo>
                    <a:cubicBezTo>
                      <a:pt x="10251" y="1062"/>
                      <a:pt x="8484" y="1778"/>
                      <a:pt x="6622" y="2160"/>
                    </a:cubicBezTo>
                    <a:cubicBezTo>
                      <a:pt x="5715" y="2335"/>
                      <a:pt x="4791" y="2415"/>
                      <a:pt x="3868" y="2415"/>
                    </a:cubicBezTo>
                    <a:cubicBezTo>
                      <a:pt x="2277" y="2447"/>
                      <a:pt x="1130" y="2478"/>
                      <a:pt x="366" y="4022"/>
                    </a:cubicBezTo>
                    <a:cubicBezTo>
                      <a:pt x="32" y="4675"/>
                      <a:pt x="0" y="5264"/>
                      <a:pt x="239" y="5773"/>
                    </a:cubicBezTo>
                    <a:cubicBezTo>
                      <a:pt x="669" y="6712"/>
                      <a:pt x="1926" y="7031"/>
                      <a:pt x="1974" y="7047"/>
                    </a:cubicBezTo>
                    <a:cubicBezTo>
                      <a:pt x="2038" y="7063"/>
                      <a:pt x="3454" y="7445"/>
                      <a:pt x="7657" y="7445"/>
                    </a:cubicBezTo>
                    <a:cubicBezTo>
                      <a:pt x="7688" y="7445"/>
                      <a:pt x="7720" y="7413"/>
                      <a:pt x="7720" y="7365"/>
                    </a:cubicBezTo>
                    <a:cubicBezTo>
                      <a:pt x="7720" y="7333"/>
                      <a:pt x="7688" y="7301"/>
                      <a:pt x="7657" y="7301"/>
                    </a:cubicBezTo>
                    <a:cubicBezTo>
                      <a:pt x="3486" y="7301"/>
                      <a:pt x="2022" y="6903"/>
                      <a:pt x="2022" y="6903"/>
                    </a:cubicBezTo>
                    <a:cubicBezTo>
                      <a:pt x="2006" y="6903"/>
                      <a:pt x="780" y="6585"/>
                      <a:pt x="366" y="5710"/>
                    </a:cubicBezTo>
                    <a:cubicBezTo>
                      <a:pt x="144" y="5248"/>
                      <a:pt x="191" y="4691"/>
                      <a:pt x="494" y="4086"/>
                    </a:cubicBezTo>
                    <a:cubicBezTo>
                      <a:pt x="1226" y="2622"/>
                      <a:pt x="2277" y="2590"/>
                      <a:pt x="3868" y="2558"/>
                    </a:cubicBezTo>
                    <a:cubicBezTo>
                      <a:pt x="3920" y="2559"/>
                      <a:pt x="3971" y="2559"/>
                      <a:pt x="4022" y="2559"/>
                    </a:cubicBezTo>
                    <a:cubicBezTo>
                      <a:pt x="6833" y="2559"/>
                      <a:pt x="9578" y="1702"/>
                      <a:pt x="11922" y="139"/>
                    </a:cubicBezTo>
                    <a:cubicBezTo>
                      <a:pt x="11954" y="107"/>
                      <a:pt x="11954" y="59"/>
                      <a:pt x="11938" y="27"/>
                    </a:cubicBezTo>
                    <a:cubicBezTo>
                      <a:pt x="11920" y="9"/>
                      <a:pt x="11896" y="1"/>
                      <a:pt x="11872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47"/>
              <p:cNvSpPr/>
              <p:nvPr/>
            </p:nvSpPr>
            <p:spPr>
              <a:xfrm>
                <a:off x="2030825" y="4144400"/>
                <a:ext cx="86375" cy="100500"/>
              </a:xfrm>
              <a:custGeom>
                <a:avLst/>
                <a:gdLst/>
                <a:ahLst/>
                <a:cxnLst/>
                <a:rect l="l" t="t" r="r" b="b"/>
                <a:pathLst>
                  <a:path w="3455" h="4020" extrusionOk="0">
                    <a:moveTo>
                      <a:pt x="2628" y="0"/>
                    </a:moveTo>
                    <a:cubicBezTo>
                      <a:pt x="2113" y="0"/>
                      <a:pt x="1437" y="161"/>
                      <a:pt x="907" y="852"/>
                    </a:cubicBezTo>
                    <a:cubicBezTo>
                      <a:pt x="32" y="1998"/>
                      <a:pt x="0" y="3033"/>
                      <a:pt x="844" y="3988"/>
                    </a:cubicBezTo>
                    <a:cubicBezTo>
                      <a:pt x="860" y="4004"/>
                      <a:pt x="876" y="4020"/>
                      <a:pt x="891" y="4020"/>
                    </a:cubicBezTo>
                    <a:cubicBezTo>
                      <a:pt x="923" y="4020"/>
                      <a:pt x="939" y="4004"/>
                      <a:pt x="955" y="3988"/>
                    </a:cubicBezTo>
                    <a:cubicBezTo>
                      <a:pt x="987" y="3972"/>
                      <a:pt x="987" y="3924"/>
                      <a:pt x="955" y="3893"/>
                    </a:cubicBezTo>
                    <a:cubicBezTo>
                      <a:pt x="159" y="2985"/>
                      <a:pt x="175" y="2046"/>
                      <a:pt x="1019" y="932"/>
                    </a:cubicBezTo>
                    <a:cubicBezTo>
                      <a:pt x="1516" y="289"/>
                      <a:pt x="2137" y="136"/>
                      <a:pt x="2615" y="136"/>
                    </a:cubicBezTo>
                    <a:cubicBezTo>
                      <a:pt x="3025" y="136"/>
                      <a:pt x="3329" y="249"/>
                      <a:pt x="3359" y="263"/>
                    </a:cubicBezTo>
                    <a:cubicBezTo>
                      <a:pt x="3365" y="266"/>
                      <a:pt x="3370" y="268"/>
                      <a:pt x="3376" y="268"/>
                    </a:cubicBezTo>
                    <a:cubicBezTo>
                      <a:pt x="3402" y="268"/>
                      <a:pt x="3425" y="242"/>
                      <a:pt x="3438" y="216"/>
                    </a:cubicBezTo>
                    <a:cubicBezTo>
                      <a:pt x="3454" y="184"/>
                      <a:pt x="3438" y="136"/>
                      <a:pt x="3406" y="120"/>
                    </a:cubicBezTo>
                    <a:cubicBezTo>
                      <a:pt x="3399" y="120"/>
                      <a:pt x="3074" y="0"/>
                      <a:pt x="2628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47"/>
              <p:cNvSpPr/>
              <p:nvPr/>
            </p:nvSpPr>
            <p:spPr>
              <a:xfrm>
                <a:off x="2018075" y="4070700"/>
                <a:ext cx="598925" cy="334175"/>
              </a:xfrm>
              <a:custGeom>
                <a:avLst/>
                <a:gdLst/>
                <a:ahLst/>
                <a:cxnLst/>
                <a:rect l="l" t="t" r="r" b="b"/>
                <a:pathLst>
                  <a:path w="23957" h="13367" extrusionOk="0">
                    <a:moveTo>
                      <a:pt x="11518" y="1"/>
                    </a:moveTo>
                    <a:cubicBezTo>
                      <a:pt x="10539" y="1"/>
                      <a:pt x="9603" y="99"/>
                      <a:pt x="8755" y="330"/>
                    </a:cubicBezTo>
                    <a:cubicBezTo>
                      <a:pt x="8708" y="346"/>
                      <a:pt x="3678" y="1413"/>
                      <a:pt x="1354" y="6872"/>
                    </a:cubicBezTo>
                    <a:cubicBezTo>
                      <a:pt x="1338" y="6888"/>
                      <a:pt x="303" y="9228"/>
                      <a:pt x="176" y="10900"/>
                    </a:cubicBezTo>
                    <a:lnTo>
                      <a:pt x="17" y="13287"/>
                    </a:lnTo>
                    <a:cubicBezTo>
                      <a:pt x="1" y="13335"/>
                      <a:pt x="33" y="13367"/>
                      <a:pt x="80" y="13367"/>
                    </a:cubicBezTo>
                    <a:cubicBezTo>
                      <a:pt x="112" y="13367"/>
                      <a:pt x="160" y="13335"/>
                      <a:pt x="160" y="13303"/>
                    </a:cubicBezTo>
                    <a:lnTo>
                      <a:pt x="319" y="10900"/>
                    </a:lnTo>
                    <a:cubicBezTo>
                      <a:pt x="446" y="9260"/>
                      <a:pt x="1465" y="6952"/>
                      <a:pt x="1481" y="6920"/>
                    </a:cubicBezTo>
                    <a:cubicBezTo>
                      <a:pt x="3773" y="1540"/>
                      <a:pt x="8739" y="474"/>
                      <a:pt x="8803" y="474"/>
                    </a:cubicBezTo>
                    <a:cubicBezTo>
                      <a:pt x="9644" y="242"/>
                      <a:pt x="10574" y="143"/>
                      <a:pt x="11546" y="143"/>
                    </a:cubicBezTo>
                    <a:cubicBezTo>
                      <a:pt x="16983" y="143"/>
                      <a:pt x="23764" y="3219"/>
                      <a:pt x="23845" y="3259"/>
                    </a:cubicBezTo>
                    <a:cubicBezTo>
                      <a:pt x="23853" y="3263"/>
                      <a:pt x="23862" y="3265"/>
                      <a:pt x="23871" y="3265"/>
                    </a:cubicBezTo>
                    <a:cubicBezTo>
                      <a:pt x="23899" y="3265"/>
                      <a:pt x="23929" y="3247"/>
                      <a:pt x="23941" y="3211"/>
                    </a:cubicBezTo>
                    <a:cubicBezTo>
                      <a:pt x="23956" y="3180"/>
                      <a:pt x="23941" y="3132"/>
                      <a:pt x="23909" y="3116"/>
                    </a:cubicBezTo>
                    <a:cubicBezTo>
                      <a:pt x="23828" y="3089"/>
                      <a:pt x="17006" y="1"/>
                      <a:pt x="11518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47"/>
              <p:cNvSpPr/>
              <p:nvPr/>
            </p:nvSpPr>
            <p:spPr>
              <a:xfrm>
                <a:off x="2204725" y="4072800"/>
                <a:ext cx="333475" cy="282225"/>
              </a:xfrm>
              <a:custGeom>
                <a:avLst/>
                <a:gdLst/>
                <a:ahLst/>
                <a:cxnLst/>
                <a:rect l="l" t="t" r="r" b="b"/>
                <a:pathLst>
                  <a:path w="13339" h="11289" extrusionOk="0">
                    <a:moveTo>
                      <a:pt x="3959" y="1"/>
                    </a:moveTo>
                    <a:cubicBezTo>
                      <a:pt x="2960" y="1"/>
                      <a:pt x="1984" y="93"/>
                      <a:pt x="1066" y="310"/>
                    </a:cubicBezTo>
                    <a:cubicBezTo>
                      <a:pt x="844" y="740"/>
                      <a:pt x="684" y="1170"/>
                      <a:pt x="573" y="1631"/>
                    </a:cubicBezTo>
                    <a:cubicBezTo>
                      <a:pt x="0" y="4035"/>
                      <a:pt x="223" y="6581"/>
                      <a:pt x="1242" y="8842"/>
                    </a:cubicBezTo>
                    <a:cubicBezTo>
                      <a:pt x="1671" y="9797"/>
                      <a:pt x="2292" y="10752"/>
                      <a:pt x="3263" y="11118"/>
                    </a:cubicBezTo>
                    <a:cubicBezTo>
                      <a:pt x="3568" y="11236"/>
                      <a:pt x="3887" y="11288"/>
                      <a:pt x="4209" y="11288"/>
                    </a:cubicBezTo>
                    <a:cubicBezTo>
                      <a:pt x="5012" y="11288"/>
                      <a:pt x="5838" y="10965"/>
                      <a:pt x="6542" y="10545"/>
                    </a:cubicBezTo>
                    <a:cubicBezTo>
                      <a:pt x="7529" y="9956"/>
                      <a:pt x="8389" y="9176"/>
                      <a:pt x="9439" y="8714"/>
                    </a:cubicBezTo>
                    <a:cubicBezTo>
                      <a:pt x="10092" y="8428"/>
                      <a:pt x="10808" y="8269"/>
                      <a:pt x="11477" y="7982"/>
                    </a:cubicBezTo>
                    <a:cubicBezTo>
                      <a:pt x="12145" y="7712"/>
                      <a:pt x="12782" y="7266"/>
                      <a:pt x="13068" y="6597"/>
                    </a:cubicBezTo>
                    <a:cubicBezTo>
                      <a:pt x="13212" y="6231"/>
                      <a:pt x="13291" y="5833"/>
                      <a:pt x="13291" y="5420"/>
                    </a:cubicBezTo>
                    <a:cubicBezTo>
                      <a:pt x="13339" y="4258"/>
                      <a:pt x="13227" y="2873"/>
                      <a:pt x="12718" y="1711"/>
                    </a:cubicBezTo>
                    <a:cubicBezTo>
                      <a:pt x="10250" y="860"/>
                      <a:pt x="6998" y="1"/>
                      <a:pt x="39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47"/>
              <p:cNvSpPr/>
              <p:nvPr/>
            </p:nvSpPr>
            <p:spPr>
              <a:xfrm>
                <a:off x="2118150" y="4143925"/>
                <a:ext cx="71475" cy="12672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5069" extrusionOk="0">
                    <a:moveTo>
                      <a:pt x="1392" y="0"/>
                    </a:moveTo>
                    <a:cubicBezTo>
                      <a:pt x="280" y="0"/>
                      <a:pt x="0" y="1675"/>
                      <a:pt x="57" y="2590"/>
                    </a:cubicBezTo>
                    <a:cubicBezTo>
                      <a:pt x="89" y="3243"/>
                      <a:pt x="168" y="3943"/>
                      <a:pt x="566" y="4469"/>
                    </a:cubicBezTo>
                    <a:cubicBezTo>
                      <a:pt x="835" y="4823"/>
                      <a:pt x="1292" y="5069"/>
                      <a:pt x="1722" y="5069"/>
                    </a:cubicBezTo>
                    <a:cubicBezTo>
                      <a:pt x="1929" y="5069"/>
                      <a:pt x="2130" y="5012"/>
                      <a:pt x="2301" y="4883"/>
                    </a:cubicBezTo>
                    <a:cubicBezTo>
                      <a:pt x="2699" y="4612"/>
                      <a:pt x="2810" y="4087"/>
                      <a:pt x="2810" y="3609"/>
                    </a:cubicBezTo>
                    <a:cubicBezTo>
                      <a:pt x="2794" y="2861"/>
                      <a:pt x="2858" y="1938"/>
                      <a:pt x="2731" y="1222"/>
                    </a:cubicBezTo>
                    <a:cubicBezTo>
                      <a:pt x="2667" y="712"/>
                      <a:pt x="2333" y="282"/>
                      <a:pt x="1871" y="91"/>
                    </a:cubicBezTo>
                    <a:cubicBezTo>
                      <a:pt x="1697" y="29"/>
                      <a:pt x="1537" y="0"/>
                      <a:pt x="13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47"/>
              <p:cNvSpPr/>
              <p:nvPr/>
            </p:nvSpPr>
            <p:spPr>
              <a:xfrm>
                <a:off x="2061450" y="4280700"/>
                <a:ext cx="3600" cy="1595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638" extrusionOk="0">
                    <a:moveTo>
                      <a:pt x="112" y="0"/>
                    </a:moveTo>
                    <a:cubicBezTo>
                      <a:pt x="96" y="0"/>
                      <a:pt x="80" y="0"/>
                      <a:pt x="64" y="32"/>
                    </a:cubicBezTo>
                    <a:cubicBezTo>
                      <a:pt x="17" y="207"/>
                      <a:pt x="1" y="414"/>
                      <a:pt x="33" y="605"/>
                    </a:cubicBezTo>
                    <a:cubicBezTo>
                      <a:pt x="33" y="621"/>
                      <a:pt x="48" y="637"/>
                      <a:pt x="64" y="637"/>
                    </a:cubicBezTo>
                    <a:cubicBezTo>
                      <a:pt x="96" y="637"/>
                      <a:pt x="96" y="605"/>
                      <a:pt x="96" y="589"/>
                    </a:cubicBezTo>
                    <a:cubicBezTo>
                      <a:pt x="80" y="414"/>
                      <a:pt x="80" y="223"/>
                      <a:pt x="144" y="48"/>
                    </a:cubicBezTo>
                    <a:cubicBezTo>
                      <a:pt x="144" y="32"/>
                      <a:pt x="128" y="0"/>
                      <a:pt x="112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47"/>
              <p:cNvSpPr/>
              <p:nvPr/>
            </p:nvSpPr>
            <p:spPr>
              <a:xfrm>
                <a:off x="2055475" y="4261300"/>
                <a:ext cx="7600" cy="1702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681" extrusionOk="0">
                    <a:moveTo>
                      <a:pt x="258" y="1"/>
                    </a:moveTo>
                    <a:cubicBezTo>
                      <a:pt x="248" y="1"/>
                      <a:pt x="240" y="4"/>
                      <a:pt x="240" y="12"/>
                    </a:cubicBezTo>
                    <a:cubicBezTo>
                      <a:pt x="81" y="188"/>
                      <a:pt x="1" y="410"/>
                      <a:pt x="1" y="633"/>
                    </a:cubicBezTo>
                    <a:cubicBezTo>
                      <a:pt x="1" y="665"/>
                      <a:pt x="17" y="681"/>
                      <a:pt x="49" y="681"/>
                    </a:cubicBezTo>
                    <a:cubicBezTo>
                      <a:pt x="49" y="681"/>
                      <a:pt x="65" y="665"/>
                      <a:pt x="81" y="649"/>
                    </a:cubicBezTo>
                    <a:cubicBezTo>
                      <a:pt x="81" y="442"/>
                      <a:pt x="144" y="219"/>
                      <a:pt x="287" y="60"/>
                    </a:cubicBezTo>
                    <a:cubicBezTo>
                      <a:pt x="303" y="44"/>
                      <a:pt x="303" y="12"/>
                      <a:pt x="287" y="12"/>
                    </a:cubicBezTo>
                    <a:cubicBezTo>
                      <a:pt x="280" y="4"/>
                      <a:pt x="268" y="1"/>
                      <a:pt x="258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47"/>
              <p:cNvSpPr/>
              <p:nvPr/>
            </p:nvSpPr>
            <p:spPr>
              <a:xfrm>
                <a:off x="2051500" y="4286675"/>
                <a:ext cx="2825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844" extrusionOk="0">
                    <a:moveTo>
                      <a:pt x="64" y="0"/>
                    </a:moveTo>
                    <a:cubicBezTo>
                      <a:pt x="49" y="0"/>
                      <a:pt x="33" y="0"/>
                      <a:pt x="33" y="32"/>
                    </a:cubicBezTo>
                    <a:cubicBezTo>
                      <a:pt x="17" y="287"/>
                      <a:pt x="1" y="541"/>
                      <a:pt x="17" y="812"/>
                    </a:cubicBezTo>
                    <a:cubicBezTo>
                      <a:pt x="17" y="828"/>
                      <a:pt x="33" y="844"/>
                      <a:pt x="64" y="844"/>
                    </a:cubicBezTo>
                    <a:cubicBezTo>
                      <a:pt x="80" y="844"/>
                      <a:pt x="96" y="828"/>
                      <a:pt x="96" y="812"/>
                    </a:cubicBezTo>
                    <a:cubicBezTo>
                      <a:pt x="80" y="541"/>
                      <a:pt x="80" y="287"/>
                      <a:pt x="112" y="32"/>
                    </a:cubicBezTo>
                    <a:cubicBezTo>
                      <a:pt x="112" y="16"/>
                      <a:pt x="96" y="0"/>
                      <a:pt x="64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47"/>
              <p:cNvSpPr/>
              <p:nvPr/>
            </p:nvSpPr>
            <p:spPr>
              <a:xfrm>
                <a:off x="2565250" y="4158925"/>
                <a:ext cx="15925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637" h="176" extrusionOk="0">
                    <a:moveTo>
                      <a:pt x="48" y="1"/>
                    </a:moveTo>
                    <a:cubicBezTo>
                      <a:pt x="16" y="1"/>
                      <a:pt x="0" y="17"/>
                      <a:pt x="16" y="49"/>
                    </a:cubicBezTo>
                    <a:cubicBezTo>
                      <a:pt x="16" y="64"/>
                      <a:pt x="32" y="80"/>
                      <a:pt x="48" y="80"/>
                    </a:cubicBezTo>
                    <a:cubicBezTo>
                      <a:pt x="223" y="80"/>
                      <a:pt x="414" y="112"/>
                      <a:pt x="589" y="176"/>
                    </a:cubicBezTo>
                    <a:cubicBezTo>
                      <a:pt x="605" y="176"/>
                      <a:pt x="621" y="176"/>
                      <a:pt x="637" y="160"/>
                    </a:cubicBezTo>
                    <a:cubicBezTo>
                      <a:pt x="637" y="144"/>
                      <a:pt x="621" y="128"/>
                      <a:pt x="605" y="112"/>
                    </a:cubicBezTo>
                    <a:cubicBezTo>
                      <a:pt x="430" y="49"/>
                      <a:pt x="255" y="1"/>
                      <a:pt x="64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47"/>
              <p:cNvSpPr/>
              <p:nvPr/>
            </p:nvSpPr>
            <p:spPr>
              <a:xfrm>
                <a:off x="2584350" y="4154550"/>
                <a:ext cx="16325" cy="9175"/>
              </a:xfrm>
              <a:custGeom>
                <a:avLst/>
                <a:gdLst/>
                <a:ahLst/>
                <a:cxnLst/>
                <a:rect l="l" t="t" r="r" b="b"/>
                <a:pathLst>
                  <a:path w="653" h="367" extrusionOk="0">
                    <a:moveTo>
                      <a:pt x="48" y="1"/>
                    </a:moveTo>
                    <a:cubicBezTo>
                      <a:pt x="32" y="1"/>
                      <a:pt x="0" y="17"/>
                      <a:pt x="0" y="33"/>
                    </a:cubicBezTo>
                    <a:cubicBezTo>
                      <a:pt x="0" y="48"/>
                      <a:pt x="16" y="80"/>
                      <a:pt x="32" y="80"/>
                    </a:cubicBezTo>
                    <a:cubicBezTo>
                      <a:pt x="255" y="112"/>
                      <a:pt x="446" y="208"/>
                      <a:pt x="589" y="367"/>
                    </a:cubicBezTo>
                    <a:lnTo>
                      <a:pt x="637" y="367"/>
                    </a:lnTo>
                    <a:cubicBezTo>
                      <a:pt x="653" y="351"/>
                      <a:pt x="653" y="319"/>
                      <a:pt x="637" y="303"/>
                    </a:cubicBezTo>
                    <a:cubicBezTo>
                      <a:pt x="478" y="144"/>
                      <a:pt x="271" y="33"/>
                      <a:pt x="48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47"/>
              <p:cNvSpPr/>
              <p:nvPr/>
            </p:nvSpPr>
            <p:spPr>
              <a:xfrm>
                <a:off x="2555700" y="4147625"/>
                <a:ext cx="21100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844" h="183" extrusionOk="0">
                    <a:moveTo>
                      <a:pt x="20" y="1"/>
                    </a:moveTo>
                    <a:cubicBezTo>
                      <a:pt x="9" y="1"/>
                      <a:pt x="0" y="16"/>
                      <a:pt x="0" y="39"/>
                    </a:cubicBezTo>
                    <a:cubicBezTo>
                      <a:pt x="0" y="55"/>
                      <a:pt x="16" y="71"/>
                      <a:pt x="32" y="71"/>
                    </a:cubicBezTo>
                    <a:cubicBezTo>
                      <a:pt x="287" y="87"/>
                      <a:pt x="541" y="119"/>
                      <a:pt x="796" y="182"/>
                    </a:cubicBezTo>
                    <a:cubicBezTo>
                      <a:pt x="812" y="182"/>
                      <a:pt x="828" y="166"/>
                      <a:pt x="844" y="150"/>
                    </a:cubicBezTo>
                    <a:cubicBezTo>
                      <a:pt x="844" y="134"/>
                      <a:pt x="828" y="119"/>
                      <a:pt x="812" y="103"/>
                    </a:cubicBezTo>
                    <a:cubicBezTo>
                      <a:pt x="557" y="55"/>
                      <a:pt x="303" y="23"/>
                      <a:pt x="32" y="7"/>
                    </a:cubicBezTo>
                    <a:cubicBezTo>
                      <a:pt x="28" y="3"/>
                      <a:pt x="24" y="1"/>
                      <a:pt x="20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47"/>
              <p:cNvSpPr/>
              <p:nvPr/>
            </p:nvSpPr>
            <p:spPr>
              <a:xfrm>
                <a:off x="1890350" y="4420775"/>
                <a:ext cx="60500" cy="19925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797" extrusionOk="0">
                    <a:moveTo>
                      <a:pt x="1210" y="0"/>
                    </a:moveTo>
                    <a:cubicBezTo>
                      <a:pt x="541" y="0"/>
                      <a:pt x="0" y="191"/>
                      <a:pt x="0" y="398"/>
                    </a:cubicBezTo>
                    <a:cubicBezTo>
                      <a:pt x="0" y="621"/>
                      <a:pt x="541" y="796"/>
                      <a:pt x="1210" y="796"/>
                    </a:cubicBezTo>
                    <a:cubicBezTo>
                      <a:pt x="1879" y="796"/>
                      <a:pt x="2420" y="621"/>
                      <a:pt x="2420" y="398"/>
                    </a:cubicBezTo>
                    <a:cubicBezTo>
                      <a:pt x="2420" y="191"/>
                      <a:pt x="1879" y="0"/>
                      <a:pt x="1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47"/>
              <p:cNvSpPr/>
              <p:nvPr/>
            </p:nvSpPr>
            <p:spPr>
              <a:xfrm>
                <a:off x="1923375" y="4357925"/>
                <a:ext cx="61700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891" extrusionOk="0">
                    <a:moveTo>
                      <a:pt x="1697" y="1"/>
                    </a:moveTo>
                    <a:cubicBezTo>
                      <a:pt x="1534" y="1"/>
                      <a:pt x="1353" y="15"/>
                      <a:pt x="1162" y="47"/>
                    </a:cubicBezTo>
                    <a:cubicBezTo>
                      <a:pt x="510" y="159"/>
                      <a:pt x="0" y="429"/>
                      <a:pt x="48" y="652"/>
                    </a:cubicBezTo>
                    <a:cubicBezTo>
                      <a:pt x="71" y="799"/>
                      <a:pt x="359" y="890"/>
                      <a:pt x="765" y="890"/>
                    </a:cubicBezTo>
                    <a:cubicBezTo>
                      <a:pt x="929" y="890"/>
                      <a:pt x="1113" y="875"/>
                      <a:pt x="1306" y="843"/>
                    </a:cubicBezTo>
                    <a:cubicBezTo>
                      <a:pt x="1958" y="748"/>
                      <a:pt x="2468" y="477"/>
                      <a:pt x="2420" y="254"/>
                    </a:cubicBezTo>
                    <a:cubicBezTo>
                      <a:pt x="2397" y="95"/>
                      <a:pt x="2106" y="1"/>
                      <a:pt x="16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47"/>
              <p:cNvSpPr/>
              <p:nvPr/>
            </p:nvSpPr>
            <p:spPr>
              <a:xfrm>
                <a:off x="2530625" y="3930625"/>
                <a:ext cx="363350" cy="516050"/>
              </a:xfrm>
              <a:custGeom>
                <a:avLst/>
                <a:gdLst/>
                <a:ahLst/>
                <a:cxnLst/>
                <a:rect l="l" t="t" r="r" b="b"/>
                <a:pathLst>
                  <a:path w="14534" h="20642" extrusionOk="0">
                    <a:moveTo>
                      <a:pt x="2105" y="1"/>
                    </a:moveTo>
                    <a:cubicBezTo>
                      <a:pt x="1814" y="1"/>
                      <a:pt x="1588" y="69"/>
                      <a:pt x="1449" y="219"/>
                    </a:cubicBezTo>
                    <a:cubicBezTo>
                      <a:pt x="0" y="1747"/>
                      <a:pt x="1719" y="5647"/>
                      <a:pt x="2690" y="7557"/>
                    </a:cubicBezTo>
                    <a:lnTo>
                      <a:pt x="3248" y="8607"/>
                    </a:lnTo>
                    <a:lnTo>
                      <a:pt x="3279" y="8639"/>
                    </a:lnTo>
                    <a:cubicBezTo>
                      <a:pt x="3279" y="8655"/>
                      <a:pt x="3279" y="8655"/>
                      <a:pt x="3279" y="8671"/>
                    </a:cubicBezTo>
                    <a:cubicBezTo>
                      <a:pt x="3279" y="8687"/>
                      <a:pt x="3279" y="8703"/>
                      <a:pt x="3279" y="8719"/>
                    </a:cubicBezTo>
                    <a:cubicBezTo>
                      <a:pt x="3232" y="9308"/>
                      <a:pt x="3248" y="9913"/>
                      <a:pt x="3327" y="10502"/>
                    </a:cubicBezTo>
                    <a:cubicBezTo>
                      <a:pt x="3232" y="11998"/>
                      <a:pt x="3216" y="14354"/>
                      <a:pt x="3932" y="16630"/>
                    </a:cubicBezTo>
                    <a:cubicBezTo>
                      <a:pt x="5094" y="20355"/>
                      <a:pt x="10442" y="20641"/>
                      <a:pt x="10442" y="20641"/>
                    </a:cubicBezTo>
                    <a:cubicBezTo>
                      <a:pt x="10442" y="20641"/>
                      <a:pt x="10808" y="17585"/>
                      <a:pt x="12273" y="16120"/>
                    </a:cubicBezTo>
                    <a:cubicBezTo>
                      <a:pt x="14533" y="13892"/>
                      <a:pt x="13880" y="12810"/>
                      <a:pt x="13467" y="10072"/>
                    </a:cubicBezTo>
                    <a:cubicBezTo>
                      <a:pt x="13244" y="8592"/>
                      <a:pt x="11970" y="5281"/>
                      <a:pt x="11350" y="3721"/>
                    </a:cubicBezTo>
                    <a:cubicBezTo>
                      <a:pt x="10570" y="3991"/>
                      <a:pt x="9821" y="4342"/>
                      <a:pt x="9121" y="4740"/>
                    </a:cubicBezTo>
                    <a:cubicBezTo>
                      <a:pt x="8054" y="2564"/>
                      <a:pt x="3882" y="1"/>
                      <a:pt x="21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47"/>
              <p:cNvSpPr/>
              <p:nvPr/>
            </p:nvSpPr>
            <p:spPr>
              <a:xfrm>
                <a:off x="2905875" y="3862025"/>
                <a:ext cx="284950" cy="525350"/>
              </a:xfrm>
              <a:custGeom>
                <a:avLst/>
                <a:gdLst/>
                <a:ahLst/>
                <a:cxnLst/>
                <a:rect l="l" t="t" r="r" b="b"/>
                <a:pathLst>
                  <a:path w="11398" h="21014" extrusionOk="0">
                    <a:moveTo>
                      <a:pt x="5657" y="1"/>
                    </a:moveTo>
                    <a:cubicBezTo>
                      <a:pt x="5639" y="1"/>
                      <a:pt x="5622" y="1"/>
                      <a:pt x="5604" y="2"/>
                    </a:cubicBezTo>
                    <a:cubicBezTo>
                      <a:pt x="3646" y="114"/>
                      <a:pt x="1751" y="6131"/>
                      <a:pt x="1751" y="6131"/>
                    </a:cubicBezTo>
                    <a:cubicBezTo>
                      <a:pt x="1051" y="5956"/>
                      <a:pt x="1083" y="6019"/>
                      <a:pt x="462" y="5987"/>
                    </a:cubicBezTo>
                    <a:lnTo>
                      <a:pt x="1" y="5956"/>
                    </a:lnTo>
                    <a:lnTo>
                      <a:pt x="1" y="5956"/>
                    </a:lnTo>
                    <a:cubicBezTo>
                      <a:pt x="160" y="7277"/>
                      <a:pt x="414" y="8566"/>
                      <a:pt x="765" y="9855"/>
                    </a:cubicBezTo>
                    <a:cubicBezTo>
                      <a:pt x="1194" y="11558"/>
                      <a:pt x="1592" y="13357"/>
                      <a:pt x="2420" y="14933"/>
                    </a:cubicBezTo>
                    <a:cubicBezTo>
                      <a:pt x="2818" y="15777"/>
                      <a:pt x="3455" y="16493"/>
                      <a:pt x="4235" y="17018"/>
                    </a:cubicBezTo>
                    <a:cubicBezTo>
                      <a:pt x="4792" y="17368"/>
                      <a:pt x="5381" y="17639"/>
                      <a:pt x="5874" y="18053"/>
                    </a:cubicBezTo>
                    <a:lnTo>
                      <a:pt x="7434" y="20599"/>
                    </a:lnTo>
                    <a:cubicBezTo>
                      <a:pt x="7514" y="20743"/>
                      <a:pt x="7593" y="20886"/>
                      <a:pt x="7705" y="21013"/>
                    </a:cubicBezTo>
                    <a:cubicBezTo>
                      <a:pt x="7705" y="21013"/>
                      <a:pt x="10029" y="20345"/>
                      <a:pt x="10824" y="16779"/>
                    </a:cubicBezTo>
                    <a:cubicBezTo>
                      <a:pt x="11397" y="14280"/>
                      <a:pt x="9662" y="11845"/>
                      <a:pt x="8612" y="10572"/>
                    </a:cubicBezTo>
                    <a:cubicBezTo>
                      <a:pt x="8373" y="10237"/>
                      <a:pt x="8087" y="9935"/>
                      <a:pt x="7784" y="9664"/>
                    </a:cubicBezTo>
                    <a:cubicBezTo>
                      <a:pt x="7768" y="9648"/>
                      <a:pt x="7752" y="9632"/>
                      <a:pt x="7736" y="9617"/>
                    </a:cubicBezTo>
                    <a:cubicBezTo>
                      <a:pt x="9108" y="5863"/>
                      <a:pt x="7574" y="1"/>
                      <a:pt x="56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47"/>
              <p:cNvSpPr/>
              <p:nvPr/>
            </p:nvSpPr>
            <p:spPr>
              <a:xfrm>
                <a:off x="2756250" y="4009800"/>
                <a:ext cx="192625" cy="42900"/>
              </a:xfrm>
              <a:custGeom>
                <a:avLst/>
                <a:gdLst/>
                <a:ahLst/>
                <a:cxnLst/>
                <a:rect l="l" t="t" r="r" b="b"/>
                <a:pathLst>
                  <a:path w="7705" h="1716" extrusionOk="0">
                    <a:moveTo>
                      <a:pt x="5795" y="1"/>
                    </a:moveTo>
                    <a:cubicBezTo>
                      <a:pt x="5250" y="1"/>
                      <a:pt x="4600" y="32"/>
                      <a:pt x="3869" y="124"/>
                    </a:cubicBezTo>
                    <a:cubicBezTo>
                      <a:pt x="2484" y="299"/>
                      <a:pt x="1178" y="809"/>
                      <a:pt x="32" y="1588"/>
                    </a:cubicBezTo>
                    <a:cubicBezTo>
                      <a:pt x="1" y="1604"/>
                      <a:pt x="1" y="1652"/>
                      <a:pt x="17" y="1684"/>
                    </a:cubicBezTo>
                    <a:cubicBezTo>
                      <a:pt x="32" y="1700"/>
                      <a:pt x="48" y="1716"/>
                      <a:pt x="80" y="1716"/>
                    </a:cubicBezTo>
                    <a:cubicBezTo>
                      <a:pt x="96" y="1716"/>
                      <a:pt x="112" y="1716"/>
                      <a:pt x="128" y="1700"/>
                    </a:cubicBezTo>
                    <a:cubicBezTo>
                      <a:pt x="1242" y="936"/>
                      <a:pt x="2531" y="442"/>
                      <a:pt x="3884" y="267"/>
                    </a:cubicBezTo>
                    <a:cubicBezTo>
                      <a:pt x="4611" y="175"/>
                      <a:pt x="5255" y="144"/>
                      <a:pt x="5796" y="144"/>
                    </a:cubicBezTo>
                    <a:cubicBezTo>
                      <a:pt x="6936" y="144"/>
                      <a:pt x="7614" y="283"/>
                      <a:pt x="7625" y="283"/>
                    </a:cubicBezTo>
                    <a:cubicBezTo>
                      <a:pt x="7631" y="286"/>
                      <a:pt x="7637" y="288"/>
                      <a:pt x="7642" y="288"/>
                    </a:cubicBezTo>
                    <a:cubicBezTo>
                      <a:pt x="7668" y="288"/>
                      <a:pt x="7692" y="262"/>
                      <a:pt x="7705" y="236"/>
                    </a:cubicBezTo>
                    <a:cubicBezTo>
                      <a:pt x="7705" y="188"/>
                      <a:pt x="7689" y="156"/>
                      <a:pt x="7641" y="140"/>
                    </a:cubicBezTo>
                    <a:cubicBezTo>
                      <a:pt x="7630" y="140"/>
                      <a:pt x="6945" y="1"/>
                      <a:pt x="5795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47"/>
              <p:cNvSpPr/>
              <p:nvPr/>
            </p:nvSpPr>
            <p:spPr>
              <a:xfrm>
                <a:off x="2761550" y="4366225"/>
                <a:ext cx="368800" cy="83225"/>
              </a:xfrm>
              <a:custGeom>
                <a:avLst/>
                <a:gdLst/>
                <a:ahLst/>
                <a:cxnLst/>
                <a:rect l="l" t="t" r="r" b="b"/>
                <a:pathLst>
                  <a:path w="14752" h="3329" extrusionOk="0">
                    <a:moveTo>
                      <a:pt x="14653" y="0"/>
                    </a:moveTo>
                    <a:cubicBezTo>
                      <a:pt x="14638" y="0"/>
                      <a:pt x="14623" y="5"/>
                      <a:pt x="14608" y="18"/>
                    </a:cubicBezTo>
                    <a:cubicBezTo>
                      <a:pt x="14576" y="34"/>
                      <a:pt x="11090" y="2373"/>
                      <a:pt x="7413" y="2899"/>
                    </a:cubicBezTo>
                    <a:cubicBezTo>
                      <a:pt x="5943" y="3109"/>
                      <a:pt x="4665" y="3181"/>
                      <a:pt x="3606" y="3181"/>
                    </a:cubicBezTo>
                    <a:cubicBezTo>
                      <a:pt x="1385" y="3181"/>
                      <a:pt x="134" y="2867"/>
                      <a:pt x="123" y="2867"/>
                    </a:cubicBezTo>
                    <a:cubicBezTo>
                      <a:pt x="118" y="2866"/>
                      <a:pt x="113" y="2866"/>
                      <a:pt x="108" y="2866"/>
                    </a:cubicBezTo>
                    <a:cubicBezTo>
                      <a:pt x="24" y="2866"/>
                      <a:pt x="1" y="2995"/>
                      <a:pt x="91" y="3010"/>
                    </a:cubicBezTo>
                    <a:cubicBezTo>
                      <a:pt x="107" y="3026"/>
                      <a:pt x="1349" y="3328"/>
                      <a:pt x="3577" y="3328"/>
                    </a:cubicBezTo>
                    <a:cubicBezTo>
                      <a:pt x="4866" y="3328"/>
                      <a:pt x="6156" y="3233"/>
                      <a:pt x="7429" y="3042"/>
                    </a:cubicBezTo>
                    <a:cubicBezTo>
                      <a:pt x="11138" y="2517"/>
                      <a:pt x="14656" y="161"/>
                      <a:pt x="14687" y="129"/>
                    </a:cubicBezTo>
                    <a:cubicBezTo>
                      <a:pt x="14752" y="91"/>
                      <a:pt x="14712" y="0"/>
                      <a:pt x="14653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47"/>
              <p:cNvSpPr/>
              <p:nvPr/>
            </p:nvSpPr>
            <p:spPr>
              <a:xfrm>
                <a:off x="3050325" y="3905850"/>
                <a:ext cx="54950" cy="186250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7450" extrusionOk="0">
                    <a:moveTo>
                      <a:pt x="924" y="0"/>
                    </a:moveTo>
                    <a:lnTo>
                      <a:pt x="1" y="6288"/>
                    </a:lnTo>
                    <a:lnTo>
                      <a:pt x="1799" y="7450"/>
                    </a:lnTo>
                    <a:cubicBezTo>
                      <a:pt x="2197" y="1592"/>
                      <a:pt x="924" y="0"/>
                      <a:pt x="9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47"/>
              <p:cNvSpPr/>
              <p:nvPr/>
            </p:nvSpPr>
            <p:spPr>
              <a:xfrm>
                <a:off x="2572800" y="3979225"/>
                <a:ext cx="127775" cy="158250"/>
              </a:xfrm>
              <a:custGeom>
                <a:avLst/>
                <a:gdLst/>
                <a:ahLst/>
                <a:cxnLst/>
                <a:rect l="l" t="t" r="r" b="b"/>
                <a:pathLst>
                  <a:path w="5111" h="6330" extrusionOk="0">
                    <a:moveTo>
                      <a:pt x="544" y="1"/>
                    </a:moveTo>
                    <a:cubicBezTo>
                      <a:pt x="462" y="1"/>
                      <a:pt x="386" y="56"/>
                      <a:pt x="351" y="137"/>
                    </a:cubicBezTo>
                    <a:cubicBezTo>
                      <a:pt x="192" y="583"/>
                      <a:pt x="1" y="1793"/>
                      <a:pt x="1179" y="4021"/>
                    </a:cubicBezTo>
                    <a:cubicBezTo>
                      <a:pt x="2358" y="6248"/>
                      <a:pt x="2404" y="6330"/>
                      <a:pt x="2404" y="6330"/>
                    </a:cubicBezTo>
                    <a:cubicBezTo>
                      <a:pt x="2404" y="6330"/>
                      <a:pt x="2404" y="6329"/>
                      <a:pt x="2404" y="6329"/>
                    </a:cubicBezTo>
                    <a:lnTo>
                      <a:pt x="5015" y="4594"/>
                    </a:lnTo>
                    <a:cubicBezTo>
                      <a:pt x="5094" y="4531"/>
                      <a:pt x="5110" y="4403"/>
                      <a:pt x="5046" y="4308"/>
                    </a:cubicBezTo>
                    <a:cubicBezTo>
                      <a:pt x="4537" y="3607"/>
                      <a:pt x="2372" y="758"/>
                      <a:pt x="637" y="26"/>
                    </a:cubicBezTo>
                    <a:cubicBezTo>
                      <a:pt x="607" y="9"/>
                      <a:pt x="575" y="1"/>
                      <a:pt x="5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47"/>
              <p:cNvSpPr/>
              <p:nvPr/>
            </p:nvSpPr>
            <p:spPr>
              <a:xfrm>
                <a:off x="2863875" y="4339050"/>
                <a:ext cx="11375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61" extrusionOk="0">
                    <a:moveTo>
                      <a:pt x="231" y="0"/>
                    </a:moveTo>
                    <a:cubicBezTo>
                      <a:pt x="169" y="0"/>
                      <a:pt x="106" y="36"/>
                      <a:pt x="73" y="102"/>
                    </a:cubicBezTo>
                    <a:cubicBezTo>
                      <a:pt x="0" y="218"/>
                      <a:pt x="100" y="361"/>
                      <a:pt x="239" y="361"/>
                    </a:cubicBezTo>
                    <a:cubicBezTo>
                      <a:pt x="252" y="361"/>
                      <a:pt x="266" y="359"/>
                      <a:pt x="280" y="357"/>
                    </a:cubicBezTo>
                    <a:cubicBezTo>
                      <a:pt x="423" y="309"/>
                      <a:pt x="455" y="102"/>
                      <a:pt x="312" y="22"/>
                    </a:cubicBezTo>
                    <a:cubicBezTo>
                      <a:pt x="287" y="7"/>
                      <a:pt x="259" y="0"/>
                      <a:pt x="231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47"/>
              <p:cNvSpPr/>
              <p:nvPr/>
            </p:nvSpPr>
            <p:spPr>
              <a:xfrm>
                <a:off x="2843225" y="4344825"/>
                <a:ext cx="1192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62" extrusionOk="0">
                    <a:moveTo>
                      <a:pt x="235" y="1"/>
                    </a:moveTo>
                    <a:cubicBezTo>
                      <a:pt x="178" y="1"/>
                      <a:pt x="122" y="28"/>
                      <a:pt x="87" y="94"/>
                    </a:cubicBezTo>
                    <a:cubicBezTo>
                      <a:pt x="0" y="235"/>
                      <a:pt x="121" y="362"/>
                      <a:pt x="242" y="362"/>
                    </a:cubicBezTo>
                    <a:cubicBezTo>
                      <a:pt x="298" y="362"/>
                      <a:pt x="354" y="334"/>
                      <a:pt x="390" y="269"/>
                    </a:cubicBezTo>
                    <a:cubicBezTo>
                      <a:pt x="477" y="127"/>
                      <a:pt x="356" y="1"/>
                      <a:pt x="235" y="1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47"/>
              <p:cNvSpPr/>
              <p:nvPr/>
            </p:nvSpPr>
            <p:spPr>
              <a:xfrm>
                <a:off x="2854725" y="4356150"/>
                <a:ext cx="10975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346" extrusionOk="0">
                    <a:moveTo>
                      <a:pt x="218" y="0"/>
                    </a:moveTo>
                    <a:cubicBezTo>
                      <a:pt x="153" y="0"/>
                      <a:pt x="94" y="32"/>
                      <a:pt x="73" y="86"/>
                    </a:cubicBezTo>
                    <a:cubicBezTo>
                      <a:pt x="0" y="203"/>
                      <a:pt x="100" y="345"/>
                      <a:pt x="227" y="345"/>
                    </a:cubicBezTo>
                    <a:cubicBezTo>
                      <a:pt x="239" y="345"/>
                      <a:pt x="251" y="344"/>
                      <a:pt x="264" y="341"/>
                    </a:cubicBezTo>
                    <a:cubicBezTo>
                      <a:pt x="423" y="293"/>
                      <a:pt x="439" y="86"/>
                      <a:pt x="312" y="23"/>
                    </a:cubicBezTo>
                    <a:cubicBezTo>
                      <a:pt x="281" y="7"/>
                      <a:pt x="249" y="0"/>
                      <a:pt x="218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47"/>
              <p:cNvSpPr/>
              <p:nvPr/>
            </p:nvSpPr>
            <p:spPr>
              <a:xfrm>
                <a:off x="3010325" y="4318725"/>
                <a:ext cx="121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362" extrusionOk="0">
                    <a:moveTo>
                      <a:pt x="236" y="0"/>
                    </a:moveTo>
                    <a:cubicBezTo>
                      <a:pt x="179" y="0"/>
                      <a:pt x="126" y="25"/>
                      <a:pt x="88" y="71"/>
                    </a:cubicBezTo>
                    <a:cubicBezTo>
                      <a:pt x="0" y="189"/>
                      <a:pt x="89" y="361"/>
                      <a:pt x="229" y="361"/>
                    </a:cubicBezTo>
                    <a:cubicBezTo>
                      <a:pt x="240" y="361"/>
                      <a:pt x="252" y="360"/>
                      <a:pt x="264" y="358"/>
                    </a:cubicBezTo>
                    <a:cubicBezTo>
                      <a:pt x="423" y="342"/>
                      <a:pt x="486" y="135"/>
                      <a:pt x="359" y="39"/>
                    </a:cubicBezTo>
                    <a:cubicBezTo>
                      <a:pt x="319" y="13"/>
                      <a:pt x="277" y="0"/>
                      <a:pt x="236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47"/>
              <p:cNvSpPr/>
              <p:nvPr/>
            </p:nvSpPr>
            <p:spPr>
              <a:xfrm>
                <a:off x="3031425" y="4315550"/>
                <a:ext cx="136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381" extrusionOk="0">
                    <a:moveTo>
                      <a:pt x="274" y="0"/>
                    </a:moveTo>
                    <a:cubicBezTo>
                      <a:pt x="114" y="0"/>
                      <a:pt x="0" y="213"/>
                      <a:pt x="168" y="341"/>
                    </a:cubicBezTo>
                    <a:cubicBezTo>
                      <a:pt x="204" y="369"/>
                      <a:pt x="241" y="380"/>
                      <a:pt x="277" y="380"/>
                    </a:cubicBezTo>
                    <a:cubicBezTo>
                      <a:pt x="428" y="380"/>
                      <a:pt x="545" y="168"/>
                      <a:pt x="390" y="39"/>
                    </a:cubicBezTo>
                    <a:cubicBezTo>
                      <a:pt x="351" y="12"/>
                      <a:pt x="311" y="0"/>
                      <a:pt x="274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47"/>
              <p:cNvSpPr/>
              <p:nvPr/>
            </p:nvSpPr>
            <p:spPr>
              <a:xfrm>
                <a:off x="3026250" y="4331050"/>
                <a:ext cx="121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362" extrusionOk="0">
                    <a:moveTo>
                      <a:pt x="243" y="1"/>
                    </a:moveTo>
                    <a:cubicBezTo>
                      <a:pt x="187" y="1"/>
                      <a:pt x="132" y="25"/>
                      <a:pt x="104" y="72"/>
                    </a:cubicBezTo>
                    <a:cubicBezTo>
                      <a:pt x="1" y="189"/>
                      <a:pt x="89" y="362"/>
                      <a:pt x="228" y="362"/>
                    </a:cubicBezTo>
                    <a:cubicBezTo>
                      <a:pt x="240" y="362"/>
                      <a:pt x="251" y="361"/>
                      <a:pt x="263" y="358"/>
                    </a:cubicBezTo>
                    <a:cubicBezTo>
                      <a:pt x="438" y="342"/>
                      <a:pt x="486" y="135"/>
                      <a:pt x="359" y="40"/>
                    </a:cubicBezTo>
                    <a:cubicBezTo>
                      <a:pt x="326" y="13"/>
                      <a:pt x="284" y="1"/>
                      <a:pt x="243" y="1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47"/>
              <p:cNvSpPr/>
              <p:nvPr/>
            </p:nvSpPr>
            <p:spPr>
              <a:xfrm>
                <a:off x="2876425" y="4261050"/>
                <a:ext cx="105475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2379" extrusionOk="0">
                    <a:moveTo>
                      <a:pt x="2533" y="0"/>
                    </a:moveTo>
                    <a:cubicBezTo>
                      <a:pt x="1792" y="0"/>
                      <a:pt x="1068" y="180"/>
                      <a:pt x="430" y="611"/>
                    </a:cubicBezTo>
                    <a:cubicBezTo>
                      <a:pt x="224" y="755"/>
                      <a:pt x="1" y="962"/>
                      <a:pt x="64" y="1200"/>
                    </a:cubicBezTo>
                    <a:cubicBezTo>
                      <a:pt x="128" y="1312"/>
                      <a:pt x="224" y="1423"/>
                      <a:pt x="335" y="1471"/>
                    </a:cubicBezTo>
                    <a:cubicBezTo>
                      <a:pt x="924" y="1837"/>
                      <a:pt x="1545" y="2124"/>
                      <a:pt x="2181" y="2346"/>
                    </a:cubicBezTo>
                    <a:cubicBezTo>
                      <a:pt x="2231" y="2368"/>
                      <a:pt x="2283" y="2379"/>
                      <a:pt x="2336" y="2379"/>
                    </a:cubicBezTo>
                    <a:cubicBezTo>
                      <a:pt x="2435" y="2379"/>
                      <a:pt x="2532" y="2340"/>
                      <a:pt x="2595" y="2267"/>
                    </a:cubicBezTo>
                    <a:cubicBezTo>
                      <a:pt x="3168" y="1821"/>
                      <a:pt x="3662" y="1328"/>
                      <a:pt x="4091" y="755"/>
                    </a:cubicBezTo>
                    <a:cubicBezTo>
                      <a:pt x="4155" y="691"/>
                      <a:pt x="4203" y="611"/>
                      <a:pt x="4219" y="516"/>
                    </a:cubicBezTo>
                    <a:cubicBezTo>
                      <a:pt x="4219" y="309"/>
                      <a:pt x="3964" y="198"/>
                      <a:pt x="3757" y="150"/>
                    </a:cubicBezTo>
                    <a:cubicBezTo>
                      <a:pt x="3351" y="54"/>
                      <a:pt x="2940" y="0"/>
                      <a:pt x="2533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47"/>
              <p:cNvSpPr/>
              <p:nvPr/>
            </p:nvSpPr>
            <p:spPr>
              <a:xfrm>
                <a:off x="2929350" y="4284275"/>
                <a:ext cx="15150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3010" extrusionOk="0">
                    <a:moveTo>
                      <a:pt x="64" y="1"/>
                    </a:moveTo>
                    <a:cubicBezTo>
                      <a:pt x="17" y="17"/>
                      <a:pt x="1" y="64"/>
                      <a:pt x="1" y="96"/>
                    </a:cubicBezTo>
                    <a:cubicBezTo>
                      <a:pt x="1" y="112"/>
                      <a:pt x="48" y="287"/>
                      <a:pt x="446" y="2945"/>
                    </a:cubicBezTo>
                    <a:cubicBezTo>
                      <a:pt x="462" y="2977"/>
                      <a:pt x="494" y="3009"/>
                      <a:pt x="526" y="3009"/>
                    </a:cubicBezTo>
                    <a:lnTo>
                      <a:pt x="542" y="3009"/>
                    </a:lnTo>
                    <a:cubicBezTo>
                      <a:pt x="574" y="3009"/>
                      <a:pt x="606" y="2961"/>
                      <a:pt x="606" y="2930"/>
                    </a:cubicBezTo>
                    <a:cubicBezTo>
                      <a:pt x="192" y="224"/>
                      <a:pt x="160" y="64"/>
                      <a:pt x="160" y="64"/>
                    </a:cubicBezTo>
                    <a:cubicBezTo>
                      <a:pt x="144" y="17"/>
                      <a:pt x="112" y="1"/>
                      <a:pt x="64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47"/>
              <p:cNvSpPr/>
              <p:nvPr/>
            </p:nvSpPr>
            <p:spPr>
              <a:xfrm>
                <a:off x="2892625" y="4340150"/>
                <a:ext cx="96850" cy="34875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1395" extrusionOk="0">
                    <a:moveTo>
                      <a:pt x="3747" y="0"/>
                    </a:moveTo>
                    <a:cubicBezTo>
                      <a:pt x="3702" y="0"/>
                      <a:pt x="3657" y="34"/>
                      <a:pt x="3666" y="90"/>
                    </a:cubicBezTo>
                    <a:cubicBezTo>
                      <a:pt x="3714" y="360"/>
                      <a:pt x="3619" y="631"/>
                      <a:pt x="3412" y="806"/>
                    </a:cubicBezTo>
                    <a:cubicBezTo>
                      <a:pt x="3279" y="890"/>
                      <a:pt x="3128" y="929"/>
                      <a:pt x="2973" y="929"/>
                    </a:cubicBezTo>
                    <a:cubicBezTo>
                      <a:pt x="2923" y="929"/>
                      <a:pt x="2873" y="925"/>
                      <a:pt x="2823" y="917"/>
                    </a:cubicBezTo>
                    <a:cubicBezTo>
                      <a:pt x="2536" y="901"/>
                      <a:pt x="2266" y="806"/>
                      <a:pt x="2043" y="631"/>
                    </a:cubicBezTo>
                    <a:cubicBezTo>
                      <a:pt x="2030" y="624"/>
                      <a:pt x="2014" y="620"/>
                      <a:pt x="1998" y="620"/>
                    </a:cubicBezTo>
                    <a:cubicBezTo>
                      <a:pt x="1977" y="620"/>
                      <a:pt x="1957" y="628"/>
                      <a:pt x="1947" y="647"/>
                    </a:cubicBezTo>
                    <a:cubicBezTo>
                      <a:pt x="1629" y="1045"/>
                      <a:pt x="1311" y="1252"/>
                      <a:pt x="976" y="1252"/>
                    </a:cubicBezTo>
                    <a:cubicBezTo>
                      <a:pt x="610" y="1252"/>
                      <a:pt x="292" y="1029"/>
                      <a:pt x="180" y="695"/>
                    </a:cubicBezTo>
                    <a:cubicBezTo>
                      <a:pt x="175" y="660"/>
                      <a:pt x="149" y="647"/>
                      <a:pt x="119" y="647"/>
                    </a:cubicBezTo>
                    <a:cubicBezTo>
                      <a:pt x="66" y="647"/>
                      <a:pt x="1" y="691"/>
                      <a:pt x="21" y="742"/>
                    </a:cubicBezTo>
                    <a:cubicBezTo>
                      <a:pt x="164" y="1140"/>
                      <a:pt x="531" y="1395"/>
                      <a:pt x="944" y="1395"/>
                    </a:cubicBezTo>
                    <a:lnTo>
                      <a:pt x="960" y="1395"/>
                    </a:lnTo>
                    <a:cubicBezTo>
                      <a:pt x="1342" y="1379"/>
                      <a:pt x="1677" y="1188"/>
                      <a:pt x="2011" y="806"/>
                    </a:cubicBezTo>
                    <a:cubicBezTo>
                      <a:pt x="2250" y="965"/>
                      <a:pt x="2520" y="1061"/>
                      <a:pt x="2807" y="1077"/>
                    </a:cubicBezTo>
                    <a:cubicBezTo>
                      <a:pt x="2854" y="1083"/>
                      <a:pt x="2900" y="1086"/>
                      <a:pt x="2947" y="1086"/>
                    </a:cubicBezTo>
                    <a:cubicBezTo>
                      <a:pt x="3138" y="1086"/>
                      <a:pt x="3325" y="1033"/>
                      <a:pt x="3491" y="917"/>
                    </a:cubicBezTo>
                    <a:cubicBezTo>
                      <a:pt x="3746" y="710"/>
                      <a:pt x="3873" y="392"/>
                      <a:pt x="3825" y="58"/>
                    </a:cubicBezTo>
                    <a:cubicBezTo>
                      <a:pt x="3812" y="18"/>
                      <a:pt x="3779" y="0"/>
                      <a:pt x="3747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47"/>
              <p:cNvSpPr/>
              <p:nvPr/>
            </p:nvSpPr>
            <p:spPr>
              <a:xfrm>
                <a:off x="2697750" y="4289850"/>
                <a:ext cx="117025" cy="100675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4027" extrusionOk="0">
                    <a:moveTo>
                      <a:pt x="2006" y="1"/>
                    </a:moveTo>
                    <a:cubicBezTo>
                      <a:pt x="892" y="1"/>
                      <a:pt x="1" y="908"/>
                      <a:pt x="1" y="2006"/>
                    </a:cubicBezTo>
                    <a:cubicBezTo>
                      <a:pt x="1" y="3224"/>
                      <a:pt x="987" y="4027"/>
                      <a:pt x="2018" y="4027"/>
                    </a:cubicBezTo>
                    <a:cubicBezTo>
                      <a:pt x="2510" y="4027"/>
                      <a:pt x="3012" y="3844"/>
                      <a:pt x="3423" y="3439"/>
                    </a:cubicBezTo>
                    <a:cubicBezTo>
                      <a:pt x="4680" y="2165"/>
                      <a:pt x="3789" y="1"/>
                      <a:pt x="20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47"/>
              <p:cNvSpPr/>
              <p:nvPr/>
            </p:nvSpPr>
            <p:spPr>
              <a:xfrm>
                <a:off x="3058675" y="4226975"/>
                <a:ext cx="117425" cy="100675"/>
              </a:xfrm>
              <a:custGeom>
                <a:avLst/>
                <a:gdLst/>
                <a:ahLst/>
                <a:cxnLst/>
                <a:rect l="l" t="t" r="r" b="b"/>
                <a:pathLst>
                  <a:path w="4697" h="4027" extrusionOk="0">
                    <a:moveTo>
                      <a:pt x="2006" y="1"/>
                    </a:moveTo>
                    <a:cubicBezTo>
                      <a:pt x="908" y="1"/>
                      <a:pt x="1" y="908"/>
                      <a:pt x="1" y="2006"/>
                    </a:cubicBezTo>
                    <a:cubicBezTo>
                      <a:pt x="1" y="3225"/>
                      <a:pt x="994" y="4027"/>
                      <a:pt x="2026" y="4027"/>
                    </a:cubicBezTo>
                    <a:cubicBezTo>
                      <a:pt x="2517" y="4027"/>
                      <a:pt x="3017" y="3845"/>
                      <a:pt x="3423" y="3439"/>
                    </a:cubicBezTo>
                    <a:cubicBezTo>
                      <a:pt x="4697" y="2165"/>
                      <a:pt x="3805" y="1"/>
                      <a:pt x="20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47"/>
              <p:cNvSpPr/>
              <p:nvPr/>
            </p:nvSpPr>
            <p:spPr>
              <a:xfrm>
                <a:off x="3007750" y="4189575"/>
                <a:ext cx="57325" cy="48725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1949" extrusionOk="0">
                    <a:moveTo>
                      <a:pt x="987" y="0"/>
                    </a:moveTo>
                    <a:cubicBezTo>
                      <a:pt x="446" y="0"/>
                      <a:pt x="0" y="430"/>
                      <a:pt x="0" y="971"/>
                    </a:cubicBezTo>
                    <a:cubicBezTo>
                      <a:pt x="0" y="1561"/>
                      <a:pt x="485" y="1949"/>
                      <a:pt x="986" y="1949"/>
                    </a:cubicBezTo>
                    <a:cubicBezTo>
                      <a:pt x="1228" y="1949"/>
                      <a:pt x="1475" y="1858"/>
                      <a:pt x="1672" y="1656"/>
                    </a:cubicBezTo>
                    <a:cubicBezTo>
                      <a:pt x="2293" y="1051"/>
                      <a:pt x="1863" y="0"/>
                      <a:pt x="98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7"/>
              <p:cNvSpPr/>
              <p:nvPr/>
            </p:nvSpPr>
            <p:spPr>
              <a:xfrm>
                <a:off x="2773375" y="4226975"/>
                <a:ext cx="57325" cy="49150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1966" extrusionOk="0">
                    <a:moveTo>
                      <a:pt x="987" y="1"/>
                    </a:moveTo>
                    <a:cubicBezTo>
                      <a:pt x="446" y="1"/>
                      <a:pt x="0" y="446"/>
                      <a:pt x="0" y="988"/>
                    </a:cubicBezTo>
                    <a:cubicBezTo>
                      <a:pt x="0" y="1578"/>
                      <a:pt x="477" y="1965"/>
                      <a:pt x="978" y="1965"/>
                    </a:cubicBezTo>
                    <a:cubicBezTo>
                      <a:pt x="1221" y="1965"/>
                      <a:pt x="1469" y="1874"/>
                      <a:pt x="1671" y="1672"/>
                    </a:cubicBezTo>
                    <a:cubicBezTo>
                      <a:pt x="2292" y="1067"/>
                      <a:pt x="1862" y="1"/>
                      <a:pt x="98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7"/>
              <p:cNvSpPr/>
              <p:nvPr/>
            </p:nvSpPr>
            <p:spPr>
              <a:xfrm>
                <a:off x="3336450" y="3869925"/>
                <a:ext cx="69300" cy="59875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2395" extrusionOk="0">
                    <a:moveTo>
                      <a:pt x="1363" y="1"/>
                    </a:moveTo>
                    <a:cubicBezTo>
                      <a:pt x="935" y="1"/>
                      <a:pt x="505" y="221"/>
                      <a:pt x="287" y="673"/>
                    </a:cubicBezTo>
                    <a:cubicBezTo>
                      <a:pt x="0" y="1262"/>
                      <a:pt x="239" y="1979"/>
                      <a:pt x="844" y="2265"/>
                    </a:cubicBezTo>
                    <a:cubicBezTo>
                      <a:pt x="1022" y="2354"/>
                      <a:pt x="1203" y="2395"/>
                      <a:pt x="1378" y="2395"/>
                    </a:cubicBezTo>
                    <a:cubicBezTo>
                      <a:pt x="2138" y="2395"/>
                      <a:pt x="2771" y="1629"/>
                      <a:pt x="2499" y="801"/>
                    </a:cubicBezTo>
                    <a:cubicBezTo>
                      <a:pt x="2315" y="273"/>
                      <a:pt x="1840" y="1"/>
                      <a:pt x="13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9" name="Google Shape;869;p47"/>
            <p:cNvGrpSpPr/>
            <p:nvPr/>
          </p:nvGrpSpPr>
          <p:grpSpPr>
            <a:xfrm flipH="1">
              <a:off x="996413" y="3221026"/>
              <a:ext cx="350802" cy="345906"/>
              <a:chOff x="2995400" y="4463525"/>
              <a:chExt cx="182700" cy="180150"/>
            </a:xfrm>
          </p:grpSpPr>
          <p:sp>
            <p:nvSpPr>
              <p:cNvPr id="870" name="Google Shape;870;p47"/>
              <p:cNvSpPr/>
              <p:nvPr/>
            </p:nvSpPr>
            <p:spPr>
              <a:xfrm>
                <a:off x="2995400" y="4463550"/>
                <a:ext cx="182700" cy="180125"/>
              </a:xfrm>
              <a:custGeom>
                <a:avLst/>
                <a:gdLst/>
                <a:ahLst/>
                <a:cxnLst/>
                <a:rect l="l" t="t" r="r" b="b"/>
                <a:pathLst>
                  <a:path w="7308" h="7205" extrusionOk="0">
                    <a:moveTo>
                      <a:pt x="3618" y="1"/>
                    </a:moveTo>
                    <a:cubicBezTo>
                      <a:pt x="1761" y="1"/>
                      <a:pt x="186" y="1440"/>
                      <a:pt x="33" y="3319"/>
                    </a:cubicBezTo>
                    <a:cubicBezTo>
                      <a:pt x="33" y="3399"/>
                      <a:pt x="17" y="3494"/>
                      <a:pt x="17" y="3574"/>
                    </a:cubicBezTo>
                    <a:cubicBezTo>
                      <a:pt x="1" y="5548"/>
                      <a:pt x="1577" y="7155"/>
                      <a:pt x="3535" y="7203"/>
                    </a:cubicBezTo>
                    <a:cubicBezTo>
                      <a:pt x="3564" y="7204"/>
                      <a:pt x="3594" y="7204"/>
                      <a:pt x="3624" y="7204"/>
                    </a:cubicBezTo>
                    <a:cubicBezTo>
                      <a:pt x="5542" y="7204"/>
                      <a:pt x="7133" y="5693"/>
                      <a:pt x="7228" y="3765"/>
                    </a:cubicBezTo>
                    <a:cubicBezTo>
                      <a:pt x="7307" y="1807"/>
                      <a:pt x="5811" y="136"/>
                      <a:pt x="3853" y="8"/>
                    </a:cubicBezTo>
                    <a:cubicBezTo>
                      <a:pt x="3774" y="3"/>
                      <a:pt x="3696" y="1"/>
                      <a:pt x="3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47"/>
              <p:cNvSpPr/>
              <p:nvPr/>
            </p:nvSpPr>
            <p:spPr>
              <a:xfrm>
                <a:off x="2996200" y="4463525"/>
                <a:ext cx="132150" cy="94000"/>
              </a:xfrm>
              <a:custGeom>
                <a:avLst/>
                <a:gdLst/>
                <a:ahLst/>
                <a:cxnLst/>
                <a:rect l="l" t="t" r="r" b="b"/>
                <a:pathLst>
                  <a:path w="5286" h="3760" extrusionOk="0">
                    <a:moveTo>
                      <a:pt x="3584" y="0"/>
                    </a:moveTo>
                    <a:cubicBezTo>
                      <a:pt x="1805" y="0"/>
                      <a:pt x="158" y="1354"/>
                      <a:pt x="1" y="3320"/>
                    </a:cubicBezTo>
                    <a:cubicBezTo>
                      <a:pt x="552" y="3621"/>
                      <a:pt x="1135" y="3759"/>
                      <a:pt x="1705" y="3759"/>
                    </a:cubicBezTo>
                    <a:cubicBezTo>
                      <a:pt x="3488" y="3759"/>
                      <a:pt x="5141" y="2405"/>
                      <a:pt x="5285" y="439"/>
                    </a:cubicBezTo>
                    <a:cubicBezTo>
                      <a:pt x="4734" y="139"/>
                      <a:pt x="4152" y="0"/>
                      <a:pt x="35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47"/>
              <p:cNvSpPr/>
              <p:nvPr/>
            </p:nvSpPr>
            <p:spPr>
              <a:xfrm>
                <a:off x="3055100" y="4569825"/>
                <a:ext cx="117025" cy="72750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2910" extrusionOk="0">
                    <a:moveTo>
                      <a:pt x="3463" y="0"/>
                    </a:moveTo>
                    <a:cubicBezTo>
                      <a:pt x="1880" y="0"/>
                      <a:pt x="419" y="1061"/>
                      <a:pt x="1" y="2697"/>
                    </a:cubicBezTo>
                    <a:cubicBezTo>
                      <a:pt x="398" y="2842"/>
                      <a:pt x="805" y="2910"/>
                      <a:pt x="1204" y="2910"/>
                    </a:cubicBezTo>
                    <a:cubicBezTo>
                      <a:pt x="2786" y="2910"/>
                      <a:pt x="4261" y="1841"/>
                      <a:pt x="4680" y="214"/>
                    </a:cubicBezTo>
                    <a:cubicBezTo>
                      <a:pt x="4277" y="69"/>
                      <a:pt x="3866" y="0"/>
                      <a:pt x="34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47"/>
              <p:cNvSpPr/>
              <p:nvPr/>
            </p:nvSpPr>
            <p:spPr>
              <a:xfrm>
                <a:off x="3049125" y="4473300"/>
                <a:ext cx="67675" cy="163575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6543" fill="none" extrusionOk="0">
                    <a:moveTo>
                      <a:pt x="1" y="0"/>
                    </a:moveTo>
                    <a:cubicBezTo>
                      <a:pt x="733" y="2245"/>
                      <a:pt x="1640" y="4426"/>
                      <a:pt x="2707" y="654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159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47"/>
              <p:cNvSpPr/>
              <p:nvPr/>
            </p:nvSpPr>
            <p:spPr>
              <a:xfrm>
                <a:off x="3005750" y="4518675"/>
                <a:ext cx="162400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6496" h="3009" fill="none" extrusionOk="0">
                    <a:moveTo>
                      <a:pt x="6495" y="0"/>
                    </a:moveTo>
                    <a:cubicBezTo>
                      <a:pt x="6495" y="0"/>
                      <a:pt x="4744" y="1560"/>
                      <a:pt x="1" y="300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159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34221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5">
            <a:extLst>
              <a:ext uri="{FF2B5EF4-FFF2-40B4-BE49-F238E27FC236}">
                <a16:creationId xmlns:a16="http://schemas.microsoft.com/office/drawing/2014/main" id="{58E8817F-271B-49FA-79D6-C2484D9293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873" y="390722"/>
            <a:ext cx="8026997" cy="385800"/>
          </a:xfrm>
        </p:spPr>
        <p:txBody>
          <a:bodyPr/>
          <a:lstStyle/>
          <a:p>
            <a:pPr algn="l"/>
            <a:r>
              <a:rPr lang="zh-TW" altLang="en-US"/>
              <a:t>         起始畫面                                          新增事件                                      提醒畫面</a:t>
            </a:r>
          </a:p>
        </p:txBody>
      </p:sp>
      <p:pic>
        <p:nvPicPr>
          <p:cNvPr id="2" name="圖片 4" descr="一張含有 文字, 時鐘 的圖片&#10;&#10;自動產生的描述">
            <a:extLst>
              <a:ext uri="{FF2B5EF4-FFF2-40B4-BE49-F238E27FC236}">
                <a16:creationId xmlns:a16="http://schemas.microsoft.com/office/drawing/2014/main" id="{C17F922E-9848-B874-6EDF-A5A7EC3CA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95" y="779689"/>
            <a:ext cx="1899138" cy="4114800"/>
          </a:xfrm>
          <a:prstGeom prst="rect">
            <a:avLst/>
          </a:prstGeom>
        </p:spPr>
      </p:pic>
      <p:pic>
        <p:nvPicPr>
          <p:cNvPr id="5" name="圖片 5" descr="一張含有 圖表 的圖片&#10;&#10;自動產生的描述">
            <a:extLst>
              <a:ext uri="{FF2B5EF4-FFF2-40B4-BE49-F238E27FC236}">
                <a16:creationId xmlns:a16="http://schemas.microsoft.com/office/drawing/2014/main" id="{192ED49F-A140-4648-F836-DE0688ED7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4395" y="779689"/>
            <a:ext cx="1899138" cy="4114800"/>
          </a:xfrm>
          <a:prstGeom prst="rect">
            <a:avLst/>
          </a:prstGeom>
        </p:spPr>
      </p:pic>
      <p:pic>
        <p:nvPicPr>
          <p:cNvPr id="6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CE3048B0-1662-D222-481B-5FBFC91B42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4181" y="779689"/>
            <a:ext cx="189913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85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47"/>
          <p:cNvSpPr txBox="1">
            <a:spLocks noGrp="1"/>
          </p:cNvSpPr>
          <p:nvPr>
            <p:ph type="title"/>
          </p:nvPr>
        </p:nvSpPr>
        <p:spPr>
          <a:xfrm>
            <a:off x="3902200" y="1354700"/>
            <a:ext cx="4526700" cy="16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">
                <a:solidFill>
                  <a:srgbClr val="F15A24"/>
                </a:solidFill>
              </a:rPr>
              <a:t>寵物記帳</a:t>
            </a:r>
            <a:endParaRPr lang="en">
              <a:solidFill>
                <a:srgbClr val="F15A24"/>
              </a:solidFill>
            </a:endParaRPr>
          </a:p>
        </p:txBody>
      </p:sp>
      <p:sp>
        <p:nvSpPr>
          <p:cNvPr id="805" name="Google Shape;805;p47"/>
          <p:cNvSpPr txBox="1">
            <a:spLocks noGrp="1"/>
          </p:cNvSpPr>
          <p:nvPr>
            <p:ph type="title" idx="2"/>
          </p:nvPr>
        </p:nvSpPr>
        <p:spPr>
          <a:xfrm>
            <a:off x="715050" y="1352467"/>
            <a:ext cx="2155800" cy="16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</a:t>
            </a:r>
            <a:endParaRPr lang="zh-TW" altLang="en-US"/>
          </a:p>
        </p:txBody>
      </p:sp>
      <p:grpSp>
        <p:nvGrpSpPr>
          <p:cNvPr id="807" name="Google Shape;807;p47"/>
          <p:cNvGrpSpPr/>
          <p:nvPr/>
        </p:nvGrpSpPr>
        <p:grpSpPr>
          <a:xfrm flipH="1">
            <a:off x="715038" y="2645554"/>
            <a:ext cx="3287990" cy="1876635"/>
            <a:chOff x="996413" y="2676629"/>
            <a:chExt cx="3287990" cy="1876635"/>
          </a:xfrm>
        </p:grpSpPr>
        <p:sp>
          <p:nvSpPr>
            <p:cNvPr id="808" name="Google Shape;808;p47"/>
            <p:cNvSpPr/>
            <p:nvPr/>
          </p:nvSpPr>
          <p:spPr>
            <a:xfrm flipH="1">
              <a:off x="1392402" y="2676629"/>
              <a:ext cx="2681180" cy="1741627"/>
            </a:xfrm>
            <a:custGeom>
              <a:avLst/>
              <a:gdLst/>
              <a:ahLst/>
              <a:cxnLst/>
              <a:rect l="l" t="t" r="r" b="b"/>
              <a:pathLst>
                <a:path w="55855" h="36282" extrusionOk="0">
                  <a:moveTo>
                    <a:pt x="19652" y="1"/>
                  </a:moveTo>
                  <a:cubicBezTo>
                    <a:pt x="17688" y="1"/>
                    <a:pt x="15694" y="544"/>
                    <a:pt x="14135" y="1794"/>
                  </a:cubicBezTo>
                  <a:cubicBezTo>
                    <a:pt x="13148" y="2590"/>
                    <a:pt x="12384" y="3641"/>
                    <a:pt x="11525" y="4564"/>
                  </a:cubicBezTo>
                  <a:cubicBezTo>
                    <a:pt x="10283" y="5917"/>
                    <a:pt x="8851" y="7063"/>
                    <a:pt x="7259" y="7970"/>
                  </a:cubicBezTo>
                  <a:cubicBezTo>
                    <a:pt x="5715" y="8846"/>
                    <a:pt x="3996" y="9514"/>
                    <a:pt x="2706" y="10788"/>
                  </a:cubicBezTo>
                  <a:cubicBezTo>
                    <a:pt x="144" y="13319"/>
                    <a:pt x="0" y="17600"/>
                    <a:pt x="924" y="21182"/>
                  </a:cubicBezTo>
                  <a:cubicBezTo>
                    <a:pt x="2308" y="26594"/>
                    <a:pt x="5954" y="31560"/>
                    <a:pt x="10968" y="33486"/>
                  </a:cubicBezTo>
                  <a:cubicBezTo>
                    <a:pt x="13704" y="34537"/>
                    <a:pt x="16653" y="34657"/>
                    <a:pt x="19588" y="34657"/>
                  </a:cubicBezTo>
                  <a:cubicBezTo>
                    <a:pt x="20255" y="34657"/>
                    <a:pt x="20921" y="34651"/>
                    <a:pt x="21584" y="34648"/>
                  </a:cubicBezTo>
                  <a:cubicBezTo>
                    <a:pt x="21708" y="34648"/>
                    <a:pt x="21832" y="34647"/>
                    <a:pt x="21956" y="34647"/>
                  </a:cubicBezTo>
                  <a:cubicBezTo>
                    <a:pt x="29266" y="34647"/>
                    <a:pt x="36590" y="35110"/>
                    <a:pt x="43853" y="36064"/>
                  </a:cubicBezTo>
                  <a:cubicBezTo>
                    <a:pt x="44885" y="36198"/>
                    <a:pt x="45863" y="36281"/>
                    <a:pt x="46785" y="36281"/>
                  </a:cubicBezTo>
                  <a:cubicBezTo>
                    <a:pt x="50159" y="36281"/>
                    <a:pt x="52780" y="35165"/>
                    <a:pt x="54518" y="31289"/>
                  </a:cubicBezTo>
                  <a:cubicBezTo>
                    <a:pt x="55250" y="29698"/>
                    <a:pt x="55855" y="27931"/>
                    <a:pt x="55536" y="26196"/>
                  </a:cubicBezTo>
                  <a:cubicBezTo>
                    <a:pt x="55266" y="24652"/>
                    <a:pt x="54279" y="23378"/>
                    <a:pt x="53626" y="21962"/>
                  </a:cubicBezTo>
                  <a:cubicBezTo>
                    <a:pt x="52321" y="19176"/>
                    <a:pt x="52241" y="15961"/>
                    <a:pt x="51302" y="13016"/>
                  </a:cubicBezTo>
                  <a:cubicBezTo>
                    <a:pt x="49404" y="7183"/>
                    <a:pt x="43720" y="2984"/>
                    <a:pt x="37864" y="2984"/>
                  </a:cubicBezTo>
                  <a:cubicBezTo>
                    <a:pt x="37632" y="2984"/>
                    <a:pt x="37400" y="2991"/>
                    <a:pt x="37168" y="3004"/>
                  </a:cubicBezTo>
                  <a:cubicBezTo>
                    <a:pt x="35663" y="3097"/>
                    <a:pt x="34159" y="3447"/>
                    <a:pt x="32654" y="3447"/>
                  </a:cubicBezTo>
                  <a:cubicBezTo>
                    <a:pt x="32360" y="3447"/>
                    <a:pt x="32066" y="3433"/>
                    <a:pt x="31772" y="3402"/>
                  </a:cubicBezTo>
                  <a:cubicBezTo>
                    <a:pt x="29862" y="3227"/>
                    <a:pt x="28095" y="2352"/>
                    <a:pt x="26312" y="1603"/>
                  </a:cubicBezTo>
                  <a:cubicBezTo>
                    <a:pt x="24338" y="776"/>
                    <a:pt x="22269" y="107"/>
                    <a:pt x="20136" y="12"/>
                  </a:cubicBezTo>
                  <a:cubicBezTo>
                    <a:pt x="19975" y="4"/>
                    <a:pt x="19814" y="1"/>
                    <a:pt x="196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7"/>
            <p:cNvSpPr/>
            <p:nvPr/>
          </p:nvSpPr>
          <p:spPr>
            <a:xfrm flipH="1">
              <a:off x="1374840" y="4206734"/>
              <a:ext cx="2827107" cy="346530"/>
            </a:xfrm>
            <a:custGeom>
              <a:avLst/>
              <a:gdLst/>
              <a:ahLst/>
              <a:cxnLst/>
              <a:rect l="l" t="t" r="r" b="b"/>
              <a:pathLst>
                <a:path w="58895" h="7219" extrusionOk="0">
                  <a:moveTo>
                    <a:pt x="34340" y="0"/>
                  </a:moveTo>
                  <a:cubicBezTo>
                    <a:pt x="32723" y="0"/>
                    <a:pt x="31062" y="17"/>
                    <a:pt x="29368" y="52"/>
                  </a:cubicBezTo>
                  <a:cubicBezTo>
                    <a:pt x="13132" y="386"/>
                    <a:pt x="0" y="2249"/>
                    <a:pt x="32" y="4206"/>
                  </a:cubicBezTo>
                  <a:cubicBezTo>
                    <a:pt x="75" y="5974"/>
                    <a:pt x="10667" y="7219"/>
                    <a:pt x="24544" y="7219"/>
                  </a:cubicBezTo>
                  <a:cubicBezTo>
                    <a:pt x="26159" y="7219"/>
                    <a:pt x="27819" y="7202"/>
                    <a:pt x="29511" y="7167"/>
                  </a:cubicBezTo>
                  <a:cubicBezTo>
                    <a:pt x="45763" y="6833"/>
                    <a:pt x="58895" y="4986"/>
                    <a:pt x="58847" y="3013"/>
                  </a:cubicBezTo>
                  <a:cubicBezTo>
                    <a:pt x="58819" y="1245"/>
                    <a:pt x="48228" y="0"/>
                    <a:pt x="3434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7"/>
            <p:cNvSpPr/>
            <p:nvPr/>
          </p:nvSpPr>
          <p:spPr>
            <a:xfrm flipH="1">
              <a:off x="3660945" y="4209951"/>
              <a:ext cx="254461" cy="5424"/>
            </a:xfrm>
            <a:custGeom>
              <a:avLst/>
              <a:gdLst/>
              <a:ahLst/>
              <a:cxnLst/>
              <a:rect l="l" t="t" r="r" b="b"/>
              <a:pathLst>
                <a:path w="5301" h="113" extrusionOk="0">
                  <a:moveTo>
                    <a:pt x="64" y="1"/>
                  </a:moveTo>
                  <a:cubicBezTo>
                    <a:pt x="32" y="1"/>
                    <a:pt x="16" y="33"/>
                    <a:pt x="16" y="65"/>
                  </a:cubicBezTo>
                  <a:cubicBezTo>
                    <a:pt x="0" y="96"/>
                    <a:pt x="32" y="112"/>
                    <a:pt x="64" y="112"/>
                  </a:cubicBezTo>
                  <a:lnTo>
                    <a:pt x="5237" y="112"/>
                  </a:lnTo>
                  <a:cubicBezTo>
                    <a:pt x="5269" y="112"/>
                    <a:pt x="5301" y="96"/>
                    <a:pt x="5301" y="65"/>
                  </a:cubicBezTo>
                  <a:cubicBezTo>
                    <a:pt x="5285" y="33"/>
                    <a:pt x="5269" y="1"/>
                    <a:pt x="5237" y="1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7"/>
            <p:cNvSpPr/>
            <p:nvPr/>
          </p:nvSpPr>
          <p:spPr>
            <a:xfrm flipH="1">
              <a:off x="3761035" y="4279510"/>
              <a:ext cx="253693" cy="5376"/>
            </a:xfrm>
            <a:custGeom>
              <a:avLst/>
              <a:gdLst/>
              <a:ahLst/>
              <a:cxnLst/>
              <a:rect l="l" t="t" r="r" b="b"/>
              <a:pathLst>
                <a:path w="5285" h="112" extrusionOk="0">
                  <a:moveTo>
                    <a:pt x="64" y="0"/>
                  </a:moveTo>
                  <a:cubicBezTo>
                    <a:pt x="32" y="0"/>
                    <a:pt x="0" y="16"/>
                    <a:pt x="0" y="48"/>
                  </a:cubicBezTo>
                  <a:cubicBezTo>
                    <a:pt x="0" y="80"/>
                    <a:pt x="32" y="112"/>
                    <a:pt x="64" y="112"/>
                  </a:cubicBezTo>
                  <a:lnTo>
                    <a:pt x="5237" y="112"/>
                  </a:lnTo>
                  <a:cubicBezTo>
                    <a:pt x="5269" y="112"/>
                    <a:pt x="5285" y="80"/>
                    <a:pt x="5285" y="48"/>
                  </a:cubicBezTo>
                  <a:cubicBezTo>
                    <a:pt x="5285" y="16"/>
                    <a:pt x="5269" y="0"/>
                    <a:pt x="5237" y="0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7"/>
            <p:cNvSpPr/>
            <p:nvPr/>
          </p:nvSpPr>
          <p:spPr>
            <a:xfrm flipH="1">
              <a:off x="3819121" y="4318489"/>
              <a:ext cx="255229" cy="5376"/>
            </a:xfrm>
            <a:custGeom>
              <a:avLst/>
              <a:gdLst/>
              <a:ahLst/>
              <a:cxnLst/>
              <a:rect l="l" t="t" r="r" b="b"/>
              <a:pathLst>
                <a:path w="5317" h="112" extrusionOk="0">
                  <a:moveTo>
                    <a:pt x="80" y="0"/>
                  </a:moveTo>
                  <a:cubicBezTo>
                    <a:pt x="0" y="0"/>
                    <a:pt x="0" y="112"/>
                    <a:pt x="80" y="112"/>
                  </a:cubicBezTo>
                  <a:lnTo>
                    <a:pt x="5253" y="112"/>
                  </a:lnTo>
                  <a:cubicBezTo>
                    <a:pt x="5317" y="112"/>
                    <a:pt x="5317" y="0"/>
                    <a:pt x="5253" y="0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7"/>
            <p:cNvSpPr/>
            <p:nvPr/>
          </p:nvSpPr>
          <p:spPr>
            <a:xfrm flipH="1">
              <a:off x="3710582" y="4242066"/>
              <a:ext cx="253741" cy="5376"/>
            </a:xfrm>
            <a:custGeom>
              <a:avLst/>
              <a:gdLst/>
              <a:ahLst/>
              <a:cxnLst/>
              <a:rect l="l" t="t" r="r" b="b"/>
              <a:pathLst>
                <a:path w="5286" h="112" extrusionOk="0">
                  <a:moveTo>
                    <a:pt x="64" y="0"/>
                  </a:moveTo>
                  <a:cubicBezTo>
                    <a:pt x="32" y="0"/>
                    <a:pt x="1" y="32"/>
                    <a:pt x="1" y="64"/>
                  </a:cubicBezTo>
                  <a:cubicBezTo>
                    <a:pt x="1" y="96"/>
                    <a:pt x="32" y="112"/>
                    <a:pt x="64" y="112"/>
                  </a:cubicBezTo>
                  <a:lnTo>
                    <a:pt x="5237" y="112"/>
                  </a:lnTo>
                  <a:cubicBezTo>
                    <a:pt x="5253" y="112"/>
                    <a:pt x="5285" y="96"/>
                    <a:pt x="5285" y="64"/>
                  </a:cubicBezTo>
                  <a:cubicBezTo>
                    <a:pt x="5285" y="32"/>
                    <a:pt x="5253" y="0"/>
                    <a:pt x="5237" y="0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4" name="Google Shape;814;p47"/>
            <p:cNvGrpSpPr/>
            <p:nvPr/>
          </p:nvGrpSpPr>
          <p:grpSpPr>
            <a:xfrm flipH="1">
              <a:off x="1339833" y="4191971"/>
              <a:ext cx="2928777" cy="275150"/>
              <a:chOff x="1831450" y="4457375"/>
              <a:chExt cx="1525325" cy="143300"/>
            </a:xfrm>
          </p:grpSpPr>
          <p:sp>
            <p:nvSpPr>
              <p:cNvPr id="815" name="Google Shape;815;p47"/>
              <p:cNvSpPr/>
              <p:nvPr/>
            </p:nvSpPr>
            <p:spPr>
              <a:xfrm>
                <a:off x="1896325" y="4545725"/>
                <a:ext cx="1321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112" extrusionOk="0">
                    <a:moveTo>
                      <a:pt x="64" y="0"/>
                    </a:moveTo>
                    <a:cubicBezTo>
                      <a:pt x="32" y="0"/>
                      <a:pt x="0" y="32"/>
                      <a:pt x="0" y="64"/>
                    </a:cubicBezTo>
                    <a:cubicBezTo>
                      <a:pt x="0" y="96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69" y="112"/>
                      <a:pt x="5285" y="96"/>
                      <a:pt x="5285" y="64"/>
                    </a:cubicBezTo>
                    <a:cubicBezTo>
                      <a:pt x="5285" y="32"/>
                      <a:pt x="5269" y="0"/>
                      <a:pt x="52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47"/>
              <p:cNvSpPr/>
              <p:nvPr/>
            </p:nvSpPr>
            <p:spPr>
              <a:xfrm>
                <a:off x="1831450" y="4587900"/>
                <a:ext cx="1325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301" h="113" extrusionOk="0">
                    <a:moveTo>
                      <a:pt x="64" y="1"/>
                    </a:moveTo>
                    <a:cubicBezTo>
                      <a:pt x="0" y="17"/>
                      <a:pt x="0" y="96"/>
                      <a:pt x="64" y="112"/>
                    </a:cubicBezTo>
                    <a:lnTo>
                      <a:pt x="5237" y="112"/>
                    </a:lnTo>
                    <a:cubicBezTo>
                      <a:pt x="5301" y="96"/>
                      <a:pt x="5301" y="17"/>
                      <a:pt x="52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47"/>
              <p:cNvSpPr/>
              <p:nvPr/>
            </p:nvSpPr>
            <p:spPr>
              <a:xfrm>
                <a:off x="1867675" y="4566775"/>
                <a:ext cx="133325" cy="2850"/>
              </a:xfrm>
              <a:custGeom>
                <a:avLst/>
                <a:gdLst/>
                <a:ahLst/>
                <a:cxnLst/>
                <a:rect l="l" t="t" r="r" b="b"/>
                <a:pathLst>
                  <a:path w="5333" h="114" extrusionOk="0">
                    <a:moveTo>
                      <a:pt x="65" y="1"/>
                    </a:moveTo>
                    <a:cubicBezTo>
                      <a:pt x="0" y="1"/>
                      <a:pt x="5" y="99"/>
                      <a:pt x="80" y="113"/>
                    </a:cubicBezTo>
                    <a:lnTo>
                      <a:pt x="5253" y="113"/>
                    </a:lnTo>
                    <a:cubicBezTo>
                      <a:pt x="5332" y="113"/>
                      <a:pt x="5332" y="2"/>
                      <a:pt x="5253" y="2"/>
                    </a:cubicBezTo>
                    <a:lnTo>
                      <a:pt x="80" y="2"/>
                    </a:lnTo>
                    <a:cubicBezTo>
                      <a:pt x="74" y="1"/>
                      <a:pt x="69" y="1"/>
                      <a:pt x="6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47"/>
              <p:cNvSpPr/>
              <p:nvPr/>
            </p:nvSpPr>
            <p:spPr>
              <a:xfrm>
                <a:off x="1919000" y="4457375"/>
                <a:ext cx="1323550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52942" h="5732" extrusionOk="0">
                    <a:moveTo>
                      <a:pt x="10522" y="1"/>
                    </a:moveTo>
                    <a:lnTo>
                      <a:pt x="5603" y="2691"/>
                    </a:lnTo>
                    <a:lnTo>
                      <a:pt x="3932" y="3598"/>
                    </a:lnTo>
                    <a:lnTo>
                      <a:pt x="2404" y="4426"/>
                    </a:lnTo>
                    <a:lnTo>
                      <a:pt x="828" y="5285"/>
                    </a:lnTo>
                    <a:lnTo>
                      <a:pt x="0" y="5731"/>
                    </a:lnTo>
                    <a:lnTo>
                      <a:pt x="44394" y="5731"/>
                    </a:lnTo>
                    <a:lnTo>
                      <a:pt x="45079" y="5285"/>
                    </a:lnTo>
                    <a:lnTo>
                      <a:pt x="47609" y="3598"/>
                    </a:lnTo>
                    <a:lnTo>
                      <a:pt x="50204" y="1863"/>
                    </a:lnTo>
                    <a:lnTo>
                      <a:pt x="51366" y="1099"/>
                    </a:lnTo>
                    <a:lnTo>
                      <a:pt x="52385" y="431"/>
                    </a:lnTo>
                    <a:lnTo>
                      <a:pt x="52942" y="49"/>
                    </a:lnTo>
                    <a:lnTo>
                      <a:pt x="41752" y="49"/>
                    </a:lnTo>
                    <a:lnTo>
                      <a:pt x="37963" y="33"/>
                    </a:lnTo>
                    <a:lnTo>
                      <a:pt x="29368" y="33"/>
                    </a:lnTo>
                    <a:lnTo>
                      <a:pt x="24290" y="17"/>
                    </a:lnTo>
                    <a:lnTo>
                      <a:pt x="15536" y="17"/>
                    </a:lnTo>
                    <a:lnTo>
                      <a:pt x="117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47"/>
              <p:cNvSpPr/>
              <p:nvPr/>
            </p:nvSpPr>
            <p:spPr>
              <a:xfrm>
                <a:off x="3224625" y="4466525"/>
                <a:ext cx="13215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286" h="113" extrusionOk="0">
                    <a:moveTo>
                      <a:pt x="64" y="1"/>
                    </a:moveTo>
                    <a:cubicBezTo>
                      <a:pt x="32" y="1"/>
                      <a:pt x="0" y="33"/>
                      <a:pt x="0" y="65"/>
                    </a:cubicBezTo>
                    <a:cubicBezTo>
                      <a:pt x="0" y="96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69" y="112"/>
                      <a:pt x="5285" y="96"/>
                      <a:pt x="5285" y="65"/>
                    </a:cubicBezTo>
                    <a:cubicBezTo>
                      <a:pt x="5285" y="33"/>
                      <a:pt x="5269" y="1"/>
                      <a:pt x="52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47"/>
              <p:cNvSpPr/>
              <p:nvPr/>
            </p:nvSpPr>
            <p:spPr>
              <a:xfrm>
                <a:off x="3172900" y="4502750"/>
                <a:ext cx="1321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112" extrusionOk="0">
                    <a:moveTo>
                      <a:pt x="64" y="0"/>
                    </a:moveTo>
                    <a:cubicBezTo>
                      <a:pt x="32" y="0"/>
                      <a:pt x="0" y="16"/>
                      <a:pt x="0" y="48"/>
                    </a:cubicBezTo>
                    <a:cubicBezTo>
                      <a:pt x="0" y="80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53" y="112"/>
                      <a:pt x="5285" y="80"/>
                      <a:pt x="5285" y="48"/>
                    </a:cubicBezTo>
                    <a:cubicBezTo>
                      <a:pt x="5285" y="16"/>
                      <a:pt x="5253" y="0"/>
                      <a:pt x="52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47"/>
              <p:cNvSpPr/>
              <p:nvPr/>
            </p:nvSpPr>
            <p:spPr>
              <a:xfrm>
                <a:off x="3105650" y="4545725"/>
                <a:ext cx="1321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112" extrusionOk="0">
                    <a:moveTo>
                      <a:pt x="64" y="0"/>
                    </a:moveTo>
                    <a:cubicBezTo>
                      <a:pt x="32" y="0"/>
                      <a:pt x="0" y="32"/>
                      <a:pt x="0" y="64"/>
                    </a:cubicBezTo>
                    <a:cubicBezTo>
                      <a:pt x="0" y="96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69" y="112"/>
                      <a:pt x="5285" y="96"/>
                      <a:pt x="5285" y="64"/>
                    </a:cubicBezTo>
                    <a:cubicBezTo>
                      <a:pt x="5285" y="32"/>
                      <a:pt x="5269" y="0"/>
                      <a:pt x="52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47"/>
              <p:cNvSpPr/>
              <p:nvPr/>
            </p:nvSpPr>
            <p:spPr>
              <a:xfrm>
                <a:off x="3040850" y="4587875"/>
                <a:ext cx="132475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115" extrusionOk="0">
                    <a:moveTo>
                      <a:pt x="52" y="0"/>
                    </a:moveTo>
                    <a:cubicBezTo>
                      <a:pt x="1" y="0"/>
                      <a:pt x="1" y="114"/>
                      <a:pt x="52" y="114"/>
                    </a:cubicBezTo>
                    <a:cubicBezTo>
                      <a:pt x="55" y="114"/>
                      <a:pt x="58" y="114"/>
                      <a:pt x="61" y="113"/>
                    </a:cubicBezTo>
                    <a:lnTo>
                      <a:pt x="5234" y="113"/>
                    </a:lnTo>
                    <a:cubicBezTo>
                      <a:pt x="5298" y="97"/>
                      <a:pt x="5298" y="18"/>
                      <a:pt x="5234" y="2"/>
                    </a:cubicBezTo>
                    <a:lnTo>
                      <a:pt x="61" y="2"/>
                    </a:lnTo>
                    <a:cubicBezTo>
                      <a:pt x="58" y="1"/>
                      <a:pt x="55" y="0"/>
                      <a:pt x="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47"/>
              <p:cNvSpPr/>
              <p:nvPr/>
            </p:nvSpPr>
            <p:spPr>
              <a:xfrm>
                <a:off x="3077375" y="4566825"/>
                <a:ext cx="13295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318" h="112" extrusionOk="0">
                    <a:moveTo>
                      <a:pt x="65" y="0"/>
                    </a:moveTo>
                    <a:cubicBezTo>
                      <a:pt x="1" y="0"/>
                      <a:pt x="1" y="111"/>
                      <a:pt x="65" y="111"/>
                    </a:cubicBezTo>
                    <a:lnTo>
                      <a:pt x="5238" y="111"/>
                    </a:lnTo>
                    <a:cubicBezTo>
                      <a:pt x="5317" y="111"/>
                      <a:pt x="5317" y="0"/>
                      <a:pt x="523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47"/>
              <p:cNvSpPr/>
              <p:nvPr/>
            </p:nvSpPr>
            <p:spPr>
              <a:xfrm>
                <a:off x="3141850" y="4523050"/>
                <a:ext cx="1333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333" h="112" extrusionOk="0">
                    <a:moveTo>
                      <a:pt x="80" y="0"/>
                    </a:moveTo>
                    <a:cubicBezTo>
                      <a:pt x="1" y="0"/>
                      <a:pt x="1" y="112"/>
                      <a:pt x="80" y="112"/>
                    </a:cubicBezTo>
                    <a:lnTo>
                      <a:pt x="5253" y="112"/>
                    </a:lnTo>
                    <a:cubicBezTo>
                      <a:pt x="5333" y="112"/>
                      <a:pt x="5333" y="0"/>
                      <a:pt x="525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47"/>
              <p:cNvSpPr/>
              <p:nvPr/>
            </p:nvSpPr>
            <p:spPr>
              <a:xfrm>
                <a:off x="3199150" y="4483250"/>
                <a:ext cx="13215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6" h="112" extrusionOk="0">
                    <a:moveTo>
                      <a:pt x="48" y="0"/>
                    </a:moveTo>
                    <a:cubicBezTo>
                      <a:pt x="17" y="0"/>
                      <a:pt x="1" y="32"/>
                      <a:pt x="1" y="64"/>
                    </a:cubicBezTo>
                    <a:cubicBezTo>
                      <a:pt x="1" y="96"/>
                      <a:pt x="17" y="112"/>
                      <a:pt x="48" y="112"/>
                    </a:cubicBezTo>
                    <a:lnTo>
                      <a:pt x="5222" y="112"/>
                    </a:lnTo>
                    <a:cubicBezTo>
                      <a:pt x="5253" y="112"/>
                      <a:pt x="5285" y="96"/>
                      <a:pt x="5285" y="64"/>
                    </a:cubicBezTo>
                    <a:cubicBezTo>
                      <a:pt x="5285" y="32"/>
                      <a:pt x="5253" y="0"/>
                      <a:pt x="52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47"/>
              <p:cNvSpPr/>
              <p:nvPr/>
            </p:nvSpPr>
            <p:spPr>
              <a:xfrm>
                <a:off x="2853350" y="4458575"/>
                <a:ext cx="314000" cy="142100"/>
              </a:xfrm>
              <a:custGeom>
                <a:avLst/>
                <a:gdLst/>
                <a:ahLst/>
                <a:cxnLst/>
                <a:rect l="l" t="t" r="r" b="b"/>
                <a:pathLst>
                  <a:path w="12560" h="5684" extrusionOk="0">
                    <a:moveTo>
                      <a:pt x="8787" y="1"/>
                    </a:moveTo>
                    <a:lnTo>
                      <a:pt x="0" y="5683"/>
                    </a:lnTo>
                    <a:lnTo>
                      <a:pt x="4585" y="5683"/>
                    </a:lnTo>
                    <a:lnTo>
                      <a:pt x="12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47"/>
              <p:cNvSpPr/>
              <p:nvPr/>
            </p:nvSpPr>
            <p:spPr>
              <a:xfrm>
                <a:off x="2648025" y="4458175"/>
                <a:ext cx="314775" cy="142500"/>
              </a:xfrm>
              <a:custGeom>
                <a:avLst/>
                <a:gdLst/>
                <a:ahLst/>
                <a:cxnLst/>
                <a:rect l="l" t="t" r="r" b="b"/>
                <a:pathLst>
                  <a:path w="12591" h="5700" extrusionOk="0">
                    <a:moveTo>
                      <a:pt x="8802" y="1"/>
                    </a:moveTo>
                    <a:lnTo>
                      <a:pt x="0" y="5699"/>
                    </a:lnTo>
                    <a:lnTo>
                      <a:pt x="4584" y="5699"/>
                    </a:lnTo>
                    <a:lnTo>
                      <a:pt x="12591" y="17"/>
                    </a:lnTo>
                    <a:lnTo>
                      <a:pt x="8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47"/>
              <p:cNvSpPr/>
              <p:nvPr/>
            </p:nvSpPr>
            <p:spPr>
              <a:xfrm>
                <a:off x="2432725" y="4458175"/>
                <a:ext cx="314800" cy="142500"/>
              </a:xfrm>
              <a:custGeom>
                <a:avLst/>
                <a:gdLst/>
                <a:ahLst/>
                <a:cxnLst/>
                <a:rect l="l" t="t" r="r" b="b"/>
                <a:pathLst>
                  <a:path w="12592" h="5700" extrusionOk="0">
                    <a:moveTo>
                      <a:pt x="8819" y="1"/>
                    </a:moveTo>
                    <a:lnTo>
                      <a:pt x="1" y="5699"/>
                    </a:lnTo>
                    <a:lnTo>
                      <a:pt x="4585" y="5699"/>
                    </a:lnTo>
                    <a:lnTo>
                      <a:pt x="125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47"/>
              <p:cNvSpPr/>
              <p:nvPr/>
            </p:nvSpPr>
            <p:spPr>
              <a:xfrm>
                <a:off x="2211075" y="4457775"/>
                <a:ext cx="315200" cy="142900"/>
              </a:xfrm>
              <a:custGeom>
                <a:avLst/>
                <a:gdLst/>
                <a:ahLst/>
                <a:cxnLst/>
                <a:rect l="l" t="t" r="r" b="b"/>
                <a:pathLst>
                  <a:path w="12608" h="5716" extrusionOk="0">
                    <a:moveTo>
                      <a:pt x="8835" y="1"/>
                    </a:moveTo>
                    <a:lnTo>
                      <a:pt x="1" y="5715"/>
                    </a:lnTo>
                    <a:lnTo>
                      <a:pt x="4585" y="5715"/>
                    </a:lnTo>
                    <a:lnTo>
                      <a:pt x="1260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47"/>
              <p:cNvSpPr/>
              <p:nvPr/>
            </p:nvSpPr>
            <p:spPr>
              <a:xfrm>
                <a:off x="1991825" y="4457375"/>
                <a:ext cx="315575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12623" h="5732" extrusionOk="0">
                    <a:moveTo>
                      <a:pt x="8834" y="1"/>
                    </a:moveTo>
                    <a:lnTo>
                      <a:pt x="0" y="5731"/>
                    </a:lnTo>
                    <a:lnTo>
                      <a:pt x="4568" y="5731"/>
                    </a:lnTo>
                    <a:lnTo>
                      <a:pt x="12623" y="17"/>
                    </a:lnTo>
                    <a:lnTo>
                      <a:pt x="88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31" name="Google Shape;831;p47"/>
            <p:cNvSpPr/>
            <p:nvPr/>
          </p:nvSpPr>
          <p:spPr>
            <a:xfrm flipH="1">
              <a:off x="1711752" y="4187052"/>
              <a:ext cx="2144848" cy="227580"/>
            </a:xfrm>
            <a:custGeom>
              <a:avLst/>
              <a:gdLst/>
              <a:ahLst/>
              <a:cxnLst/>
              <a:rect l="l" t="t" r="r" b="b"/>
              <a:pathLst>
                <a:path w="44682" h="4741" extrusionOk="0">
                  <a:moveTo>
                    <a:pt x="41211" y="0"/>
                  </a:moveTo>
                  <a:cubicBezTo>
                    <a:pt x="39780" y="305"/>
                    <a:pt x="38316" y="383"/>
                    <a:pt x="36849" y="383"/>
                  </a:cubicBezTo>
                  <a:cubicBezTo>
                    <a:pt x="36016" y="383"/>
                    <a:pt x="35181" y="358"/>
                    <a:pt x="34351" y="335"/>
                  </a:cubicBezTo>
                  <a:cubicBezTo>
                    <a:pt x="30195" y="216"/>
                    <a:pt x="26041" y="156"/>
                    <a:pt x="21889" y="156"/>
                  </a:cubicBezTo>
                  <a:cubicBezTo>
                    <a:pt x="15466" y="156"/>
                    <a:pt x="9047" y="299"/>
                    <a:pt x="2627" y="589"/>
                  </a:cubicBezTo>
                  <a:cubicBezTo>
                    <a:pt x="2587" y="588"/>
                    <a:pt x="2547" y="588"/>
                    <a:pt x="2508" y="588"/>
                  </a:cubicBezTo>
                  <a:cubicBezTo>
                    <a:pt x="1993" y="588"/>
                    <a:pt x="1492" y="683"/>
                    <a:pt x="1020" y="860"/>
                  </a:cubicBezTo>
                  <a:cubicBezTo>
                    <a:pt x="510" y="1083"/>
                    <a:pt x="81" y="1497"/>
                    <a:pt x="33" y="2070"/>
                  </a:cubicBezTo>
                  <a:cubicBezTo>
                    <a:pt x="1" y="2643"/>
                    <a:pt x="399" y="3168"/>
                    <a:pt x="908" y="3439"/>
                  </a:cubicBezTo>
                  <a:cubicBezTo>
                    <a:pt x="1418" y="3709"/>
                    <a:pt x="2007" y="3757"/>
                    <a:pt x="2580" y="3789"/>
                  </a:cubicBezTo>
                  <a:cubicBezTo>
                    <a:pt x="2991" y="3808"/>
                    <a:pt x="3402" y="3817"/>
                    <a:pt x="3814" y="3817"/>
                  </a:cubicBezTo>
                  <a:cubicBezTo>
                    <a:pt x="6077" y="3817"/>
                    <a:pt x="8339" y="3555"/>
                    <a:pt x="10602" y="3407"/>
                  </a:cubicBezTo>
                  <a:cubicBezTo>
                    <a:pt x="12046" y="3317"/>
                    <a:pt x="13490" y="3278"/>
                    <a:pt x="14935" y="3278"/>
                  </a:cubicBezTo>
                  <a:cubicBezTo>
                    <a:pt x="22420" y="3278"/>
                    <a:pt x="29906" y="4322"/>
                    <a:pt x="37391" y="4696"/>
                  </a:cubicBezTo>
                  <a:cubicBezTo>
                    <a:pt x="37899" y="4721"/>
                    <a:pt x="38415" y="4741"/>
                    <a:pt x="38931" y="4741"/>
                  </a:cubicBezTo>
                  <a:cubicBezTo>
                    <a:pt x="40699" y="4741"/>
                    <a:pt x="42469" y="4512"/>
                    <a:pt x="43885" y="3502"/>
                  </a:cubicBezTo>
                  <a:cubicBezTo>
                    <a:pt x="44220" y="3248"/>
                    <a:pt x="44570" y="2929"/>
                    <a:pt x="44618" y="2499"/>
                  </a:cubicBezTo>
                  <a:cubicBezTo>
                    <a:pt x="44681" y="1974"/>
                    <a:pt x="44283" y="1513"/>
                    <a:pt x="43854" y="1194"/>
                  </a:cubicBezTo>
                  <a:cubicBezTo>
                    <a:pt x="43408" y="892"/>
                    <a:pt x="42914" y="669"/>
                    <a:pt x="42564" y="255"/>
                  </a:cubicBezTo>
                  <a:lnTo>
                    <a:pt x="41211" y="0"/>
                  </a:lnTo>
                  <a:close/>
                </a:path>
              </a:pathLst>
            </a:custGeom>
            <a:solidFill>
              <a:srgbClr val="262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2" name="Google Shape;832;p47"/>
            <p:cNvGrpSpPr/>
            <p:nvPr/>
          </p:nvGrpSpPr>
          <p:grpSpPr>
            <a:xfrm flipH="1">
              <a:off x="1245797" y="3048840"/>
              <a:ext cx="3038606" cy="1322757"/>
              <a:chOff x="1823225" y="3862025"/>
              <a:chExt cx="1582525" cy="688900"/>
            </a:xfrm>
          </p:grpSpPr>
          <p:sp>
            <p:nvSpPr>
              <p:cNvPr id="833" name="Google Shape;833;p47"/>
              <p:cNvSpPr/>
              <p:nvPr/>
            </p:nvSpPr>
            <p:spPr>
              <a:xfrm>
                <a:off x="1823225" y="3862025"/>
                <a:ext cx="1483000" cy="688350"/>
              </a:xfrm>
              <a:custGeom>
                <a:avLst/>
                <a:gdLst/>
                <a:ahLst/>
                <a:cxnLst/>
                <a:rect l="l" t="t" r="r" b="b"/>
                <a:pathLst>
                  <a:path w="59320" h="27534" extrusionOk="0">
                    <a:moveTo>
                      <a:pt x="48932" y="1"/>
                    </a:moveTo>
                    <a:cubicBezTo>
                      <a:pt x="48914" y="1"/>
                      <a:pt x="48896" y="1"/>
                      <a:pt x="48878" y="2"/>
                    </a:cubicBezTo>
                    <a:cubicBezTo>
                      <a:pt x="46920" y="130"/>
                      <a:pt x="45026" y="6147"/>
                      <a:pt x="45026" y="6147"/>
                    </a:cubicBezTo>
                    <a:cubicBezTo>
                      <a:pt x="44309" y="5971"/>
                      <a:pt x="44357" y="6051"/>
                      <a:pt x="43720" y="6003"/>
                    </a:cubicBezTo>
                    <a:lnTo>
                      <a:pt x="43243" y="5971"/>
                    </a:lnTo>
                    <a:cubicBezTo>
                      <a:pt x="43159" y="5969"/>
                      <a:pt x="43075" y="5968"/>
                      <a:pt x="42992" y="5968"/>
                    </a:cubicBezTo>
                    <a:cubicBezTo>
                      <a:pt x="41820" y="5968"/>
                      <a:pt x="40665" y="6176"/>
                      <a:pt x="39566" y="6592"/>
                    </a:cubicBezTo>
                    <a:cubicBezTo>
                      <a:pt x="38834" y="6847"/>
                      <a:pt x="38117" y="7181"/>
                      <a:pt x="37433" y="7579"/>
                    </a:cubicBezTo>
                    <a:cubicBezTo>
                      <a:pt x="36134" y="5447"/>
                      <a:pt x="32182" y="2868"/>
                      <a:pt x="30467" y="2868"/>
                    </a:cubicBezTo>
                    <a:cubicBezTo>
                      <a:pt x="30185" y="2868"/>
                      <a:pt x="29964" y="2938"/>
                      <a:pt x="29824" y="3090"/>
                    </a:cubicBezTo>
                    <a:cubicBezTo>
                      <a:pt x="28408" y="4618"/>
                      <a:pt x="30095" y="8534"/>
                      <a:pt x="31066" y="10444"/>
                    </a:cubicBezTo>
                    <a:cubicBezTo>
                      <a:pt x="31337" y="10985"/>
                      <a:pt x="31544" y="11367"/>
                      <a:pt x="31623" y="11495"/>
                    </a:cubicBezTo>
                    <a:lnTo>
                      <a:pt x="31639" y="11543"/>
                    </a:lnTo>
                    <a:cubicBezTo>
                      <a:pt x="31655" y="11543"/>
                      <a:pt x="31655" y="11558"/>
                      <a:pt x="31639" y="11558"/>
                    </a:cubicBezTo>
                    <a:cubicBezTo>
                      <a:pt x="31639" y="11558"/>
                      <a:pt x="31639" y="11590"/>
                      <a:pt x="31639" y="11606"/>
                    </a:cubicBezTo>
                    <a:cubicBezTo>
                      <a:pt x="31002" y="11320"/>
                      <a:pt x="29681" y="10747"/>
                      <a:pt x="28010" y="10174"/>
                    </a:cubicBezTo>
                    <a:cubicBezTo>
                      <a:pt x="25530" y="9323"/>
                      <a:pt x="22275" y="8463"/>
                      <a:pt x="19228" y="8463"/>
                    </a:cubicBezTo>
                    <a:cubicBezTo>
                      <a:pt x="18227" y="8463"/>
                      <a:pt x="17248" y="8556"/>
                      <a:pt x="16326" y="8773"/>
                    </a:cubicBezTo>
                    <a:cubicBezTo>
                      <a:pt x="15515" y="8964"/>
                      <a:pt x="14735" y="9266"/>
                      <a:pt x="14003" y="9696"/>
                    </a:cubicBezTo>
                    <a:cubicBezTo>
                      <a:pt x="9769" y="12211"/>
                      <a:pt x="8447" y="16684"/>
                      <a:pt x="8034" y="19294"/>
                    </a:cubicBezTo>
                    <a:cubicBezTo>
                      <a:pt x="6378" y="19390"/>
                      <a:pt x="3784" y="19692"/>
                      <a:pt x="3306" y="20775"/>
                    </a:cubicBezTo>
                    <a:cubicBezTo>
                      <a:pt x="3099" y="21220"/>
                      <a:pt x="2956" y="21714"/>
                      <a:pt x="2892" y="22207"/>
                    </a:cubicBezTo>
                    <a:cubicBezTo>
                      <a:pt x="2637" y="22319"/>
                      <a:pt x="2383" y="22446"/>
                      <a:pt x="2144" y="22605"/>
                    </a:cubicBezTo>
                    <a:cubicBezTo>
                      <a:pt x="1889" y="22764"/>
                      <a:pt x="1682" y="22971"/>
                      <a:pt x="1523" y="23226"/>
                    </a:cubicBezTo>
                    <a:cubicBezTo>
                      <a:pt x="790" y="24558"/>
                      <a:pt x="1" y="26916"/>
                      <a:pt x="7302" y="26916"/>
                    </a:cubicBezTo>
                    <a:cubicBezTo>
                      <a:pt x="7767" y="26916"/>
                      <a:pt x="8265" y="26907"/>
                      <a:pt x="8798" y="26887"/>
                    </a:cubicBezTo>
                    <a:cubicBezTo>
                      <a:pt x="8843" y="26886"/>
                      <a:pt x="8888" y="26885"/>
                      <a:pt x="8933" y="26885"/>
                    </a:cubicBezTo>
                    <a:cubicBezTo>
                      <a:pt x="9479" y="26885"/>
                      <a:pt x="10042" y="26968"/>
                      <a:pt x="10660" y="26982"/>
                    </a:cubicBezTo>
                    <a:cubicBezTo>
                      <a:pt x="11082" y="26990"/>
                      <a:pt x="11519" y="26994"/>
                      <a:pt x="11975" y="26994"/>
                    </a:cubicBezTo>
                    <a:cubicBezTo>
                      <a:pt x="12431" y="26994"/>
                      <a:pt x="12904" y="26990"/>
                      <a:pt x="13398" y="26982"/>
                    </a:cubicBezTo>
                    <a:cubicBezTo>
                      <a:pt x="19111" y="26814"/>
                      <a:pt x="23670" y="26607"/>
                      <a:pt x="27786" y="26607"/>
                    </a:cubicBezTo>
                    <a:cubicBezTo>
                      <a:pt x="30677" y="26607"/>
                      <a:pt x="33349" y="26709"/>
                      <a:pt x="36048" y="26998"/>
                    </a:cubicBezTo>
                    <a:cubicBezTo>
                      <a:pt x="38692" y="27281"/>
                      <a:pt x="42085" y="27533"/>
                      <a:pt x="45153" y="27533"/>
                    </a:cubicBezTo>
                    <a:cubicBezTo>
                      <a:pt x="49675" y="27533"/>
                      <a:pt x="53491" y="26986"/>
                      <a:pt x="53159" y="25184"/>
                    </a:cubicBezTo>
                    <a:cubicBezTo>
                      <a:pt x="53080" y="24834"/>
                      <a:pt x="52921" y="24531"/>
                      <a:pt x="52682" y="24276"/>
                    </a:cubicBezTo>
                    <a:cubicBezTo>
                      <a:pt x="55515" y="24276"/>
                      <a:pt x="59320" y="23958"/>
                      <a:pt x="59049" y="22334"/>
                    </a:cubicBezTo>
                    <a:cubicBezTo>
                      <a:pt x="58699" y="20297"/>
                      <a:pt x="54465" y="19342"/>
                      <a:pt x="52730" y="19040"/>
                    </a:cubicBezTo>
                    <a:lnTo>
                      <a:pt x="52555" y="19008"/>
                    </a:lnTo>
                    <a:cubicBezTo>
                      <a:pt x="52571" y="18976"/>
                      <a:pt x="52586" y="18944"/>
                      <a:pt x="52586" y="18912"/>
                    </a:cubicBezTo>
                    <a:cubicBezTo>
                      <a:pt x="52602" y="18880"/>
                      <a:pt x="52618" y="18849"/>
                      <a:pt x="52634" y="18833"/>
                    </a:cubicBezTo>
                    <a:cubicBezTo>
                      <a:pt x="52793" y="18435"/>
                      <a:pt x="52921" y="18037"/>
                      <a:pt x="53016" y="17639"/>
                    </a:cubicBezTo>
                    <a:cubicBezTo>
                      <a:pt x="54321" y="12163"/>
                      <a:pt x="51011" y="9648"/>
                      <a:pt x="51011" y="9648"/>
                    </a:cubicBezTo>
                    <a:cubicBezTo>
                      <a:pt x="52383" y="5879"/>
                      <a:pt x="50864" y="1"/>
                      <a:pt x="489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47"/>
              <p:cNvSpPr/>
              <p:nvPr/>
            </p:nvSpPr>
            <p:spPr>
              <a:xfrm>
                <a:off x="2037575" y="4145100"/>
                <a:ext cx="91150" cy="97750"/>
              </a:xfrm>
              <a:custGeom>
                <a:avLst/>
                <a:gdLst/>
                <a:ahLst/>
                <a:cxnLst/>
                <a:rect l="l" t="t" r="r" b="b"/>
                <a:pathLst>
                  <a:path w="3646" h="3910" extrusionOk="0">
                    <a:moveTo>
                      <a:pt x="2422" y="0"/>
                    </a:moveTo>
                    <a:cubicBezTo>
                      <a:pt x="2050" y="0"/>
                      <a:pt x="1658" y="103"/>
                      <a:pt x="1417" y="235"/>
                    </a:cubicBezTo>
                    <a:cubicBezTo>
                      <a:pt x="860" y="570"/>
                      <a:pt x="430" y="1095"/>
                      <a:pt x="208" y="1716"/>
                    </a:cubicBezTo>
                    <a:cubicBezTo>
                      <a:pt x="64" y="2050"/>
                      <a:pt x="1" y="2416"/>
                      <a:pt x="17" y="2766"/>
                    </a:cubicBezTo>
                    <a:cubicBezTo>
                      <a:pt x="33" y="3132"/>
                      <a:pt x="208" y="3483"/>
                      <a:pt x="494" y="3705"/>
                    </a:cubicBezTo>
                    <a:cubicBezTo>
                      <a:pt x="685" y="3847"/>
                      <a:pt x="916" y="3909"/>
                      <a:pt x="1154" y="3909"/>
                    </a:cubicBezTo>
                    <a:cubicBezTo>
                      <a:pt x="1454" y="3909"/>
                      <a:pt x="1765" y="3810"/>
                      <a:pt x="2022" y="3642"/>
                    </a:cubicBezTo>
                    <a:cubicBezTo>
                      <a:pt x="2452" y="3307"/>
                      <a:pt x="2770" y="2862"/>
                      <a:pt x="2977" y="2352"/>
                    </a:cubicBezTo>
                    <a:cubicBezTo>
                      <a:pt x="3184" y="1891"/>
                      <a:pt x="3646" y="793"/>
                      <a:pt x="3264" y="315"/>
                    </a:cubicBezTo>
                    <a:cubicBezTo>
                      <a:pt x="3089" y="86"/>
                      <a:pt x="2764" y="0"/>
                      <a:pt x="24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47"/>
              <p:cNvSpPr/>
              <p:nvPr/>
            </p:nvSpPr>
            <p:spPr>
              <a:xfrm>
                <a:off x="2590700" y="4411475"/>
                <a:ext cx="563525" cy="139450"/>
              </a:xfrm>
              <a:custGeom>
                <a:avLst/>
                <a:gdLst/>
                <a:ahLst/>
                <a:cxnLst/>
                <a:rect l="l" t="t" r="r" b="b"/>
                <a:pathLst>
                  <a:path w="22541" h="5578" extrusionOk="0">
                    <a:moveTo>
                      <a:pt x="18318" y="0"/>
                    </a:moveTo>
                    <a:cubicBezTo>
                      <a:pt x="18185" y="0"/>
                      <a:pt x="18106" y="6"/>
                      <a:pt x="18099" y="6"/>
                    </a:cubicBezTo>
                    <a:cubicBezTo>
                      <a:pt x="18067" y="6"/>
                      <a:pt x="18035" y="38"/>
                      <a:pt x="18035" y="86"/>
                    </a:cubicBezTo>
                    <a:cubicBezTo>
                      <a:pt x="18035" y="118"/>
                      <a:pt x="18067" y="150"/>
                      <a:pt x="18115" y="150"/>
                    </a:cubicBezTo>
                    <a:cubicBezTo>
                      <a:pt x="18119" y="150"/>
                      <a:pt x="18185" y="145"/>
                      <a:pt x="18298" y="145"/>
                    </a:cubicBezTo>
                    <a:cubicBezTo>
                      <a:pt x="19022" y="145"/>
                      <a:pt x="21670" y="335"/>
                      <a:pt x="22317" y="3158"/>
                    </a:cubicBezTo>
                    <a:cubicBezTo>
                      <a:pt x="22397" y="3476"/>
                      <a:pt x="22301" y="3795"/>
                      <a:pt x="22094" y="4033"/>
                    </a:cubicBezTo>
                    <a:cubicBezTo>
                      <a:pt x="21116" y="5154"/>
                      <a:pt x="17516" y="5422"/>
                      <a:pt x="14302" y="5422"/>
                    </a:cubicBezTo>
                    <a:cubicBezTo>
                      <a:pt x="11398" y="5422"/>
                      <a:pt x="8808" y="5203"/>
                      <a:pt x="8756" y="5195"/>
                    </a:cubicBezTo>
                    <a:cubicBezTo>
                      <a:pt x="8712" y="5195"/>
                      <a:pt x="4590" y="4600"/>
                      <a:pt x="1820" y="4600"/>
                    </a:cubicBezTo>
                    <a:cubicBezTo>
                      <a:pt x="1519" y="4600"/>
                      <a:pt x="1234" y="4607"/>
                      <a:pt x="972" y="4622"/>
                    </a:cubicBezTo>
                    <a:cubicBezTo>
                      <a:pt x="765" y="4638"/>
                      <a:pt x="478" y="4638"/>
                      <a:pt x="81" y="4654"/>
                    </a:cubicBezTo>
                    <a:cubicBezTo>
                      <a:pt x="33" y="4654"/>
                      <a:pt x="1" y="4686"/>
                      <a:pt x="17" y="4734"/>
                    </a:cubicBezTo>
                    <a:cubicBezTo>
                      <a:pt x="1" y="4766"/>
                      <a:pt x="33" y="4797"/>
                      <a:pt x="81" y="4797"/>
                    </a:cubicBezTo>
                    <a:cubicBezTo>
                      <a:pt x="478" y="4797"/>
                      <a:pt x="765" y="4782"/>
                      <a:pt x="972" y="4766"/>
                    </a:cubicBezTo>
                    <a:cubicBezTo>
                      <a:pt x="1233" y="4750"/>
                      <a:pt x="1516" y="4743"/>
                      <a:pt x="1816" y="4743"/>
                    </a:cubicBezTo>
                    <a:cubicBezTo>
                      <a:pt x="4572" y="4743"/>
                      <a:pt x="8682" y="5339"/>
                      <a:pt x="8740" y="5339"/>
                    </a:cubicBezTo>
                    <a:cubicBezTo>
                      <a:pt x="8962" y="5370"/>
                      <a:pt x="11493" y="5577"/>
                      <a:pt x="14343" y="5577"/>
                    </a:cubicBezTo>
                    <a:cubicBezTo>
                      <a:pt x="17574" y="5577"/>
                      <a:pt x="21187" y="5307"/>
                      <a:pt x="22206" y="4129"/>
                    </a:cubicBezTo>
                    <a:cubicBezTo>
                      <a:pt x="22445" y="3858"/>
                      <a:pt x="22540" y="3476"/>
                      <a:pt x="22460" y="3126"/>
                    </a:cubicBezTo>
                    <a:cubicBezTo>
                      <a:pt x="21793" y="210"/>
                      <a:pt x="19107" y="0"/>
                      <a:pt x="18318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47"/>
              <p:cNvSpPr/>
              <p:nvPr/>
            </p:nvSpPr>
            <p:spPr>
              <a:xfrm>
                <a:off x="1846575" y="4348875"/>
                <a:ext cx="298875" cy="186125"/>
              </a:xfrm>
              <a:custGeom>
                <a:avLst/>
                <a:gdLst/>
                <a:ahLst/>
                <a:cxnLst/>
                <a:rect l="l" t="t" r="r" b="b"/>
                <a:pathLst>
                  <a:path w="11955" h="7445" extrusionOk="0">
                    <a:moveTo>
                      <a:pt x="11872" y="1"/>
                    </a:moveTo>
                    <a:cubicBezTo>
                      <a:pt x="11856" y="1"/>
                      <a:pt x="11840" y="5"/>
                      <a:pt x="11827" y="11"/>
                    </a:cubicBezTo>
                    <a:cubicBezTo>
                      <a:pt x="10251" y="1062"/>
                      <a:pt x="8484" y="1778"/>
                      <a:pt x="6622" y="2160"/>
                    </a:cubicBezTo>
                    <a:cubicBezTo>
                      <a:pt x="5715" y="2335"/>
                      <a:pt x="4791" y="2415"/>
                      <a:pt x="3868" y="2415"/>
                    </a:cubicBezTo>
                    <a:cubicBezTo>
                      <a:pt x="2277" y="2447"/>
                      <a:pt x="1130" y="2478"/>
                      <a:pt x="366" y="4022"/>
                    </a:cubicBezTo>
                    <a:cubicBezTo>
                      <a:pt x="32" y="4675"/>
                      <a:pt x="0" y="5264"/>
                      <a:pt x="239" y="5773"/>
                    </a:cubicBezTo>
                    <a:cubicBezTo>
                      <a:pt x="669" y="6712"/>
                      <a:pt x="1926" y="7031"/>
                      <a:pt x="1974" y="7047"/>
                    </a:cubicBezTo>
                    <a:cubicBezTo>
                      <a:pt x="2038" y="7063"/>
                      <a:pt x="3454" y="7445"/>
                      <a:pt x="7657" y="7445"/>
                    </a:cubicBezTo>
                    <a:cubicBezTo>
                      <a:pt x="7688" y="7445"/>
                      <a:pt x="7720" y="7413"/>
                      <a:pt x="7720" y="7365"/>
                    </a:cubicBezTo>
                    <a:cubicBezTo>
                      <a:pt x="7720" y="7333"/>
                      <a:pt x="7688" y="7301"/>
                      <a:pt x="7657" y="7301"/>
                    </a:cubicBezTo>
                    <a:cubicBezTo>
                      <a:pt x="3486" y="7301"/>
                      <a:pt x="2022" y="6903"/>
                      <a:pt x="2022" y="6903"/>
                    </a:cubicBezTo>
                    <a:cubicBezTo>
                      <a:pt x="2006" y="6903"/>
                      <a:pt x="780" y="6585"/>
                      <a:pt x="366" y="5710"/>
                    </a:cubicBezTo>
                    <a:cubicBezTo>
                      <a:pt x="144" y="5248"/>
                      <a:pt x="191" y="4691"/>
                      <a:pt x="494" y="4086"/>
                    </a:cubicBezTo>
                    <a:cubicBezTo>
                      <a:pt x="1226" y="2622"/>
                      <a:pt x="2277" y="2590"/>
                      <a:pt x="3868" y="2558"/>
                    </a:cubicBezTo>
                    <a:cubicBezTo>
                      <a:pt x="3920" y="2559"/>
                      <a:pt x="3971" y="2559"/>
                      <a:pt x="4022" y="2559"/>
                    </a:cubicBezTo>
                    <a:cubicBezTo>
                      <a:pt x="6833" y="2559"/>
                      <a:pt x="9578" y="1702"/>
                      <a:pt x="11922" y="139"/>
                    </a:cubicBezTo>
                    <a:cubicBezTo>
                      <a:pt x="11954" y="107"/>
                      <a:pt x="11954" y="59"/>
                      <a:pt x="11938" y="27"/>
                    </a:cubicBezTo>
                    <a:cubicBezTo>
                      <a:pt x="11920" y="9"/>
                      <a:pt x="11896" y="1"/>
                      <a:pt x="11872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47"/>
              <p:cNvSpPr/>
              <p:nvPr/>
            </p:nvSpPr>
            <p:spPr>
              <a:xfrm>
                <a:off x="2030825" y="4144400"/>
                <a:ext cx="86375" cy="100500"/>
              </a:xfrm>
              <a:custGeom>
                <a:avLst/>
                <a:gdLst/>
                <a:ahLst/>
                <a:cxnLst/>
                <a:rect l="l" t="t" r="r" b="b"/>
                <a:pathLst>
                  <a:path w="3455" h="4020" extrusionOk="0">
                    <a:moveTo>
                      <a:pt x="2628" y="0"/>
                    </a:moveTo>
                    <a:cubicBezTo>
                      <a:pt x="2113" y="0"/>
                      <a:pt x="1437" y="161"/>
                      <a:pt x="907" y="852"/>
                    </a:cubicBezTo>
                    <a:cubicBezTo>
                      <a:pt x="32" y="1998"/>
                      <a:pt x="0" y="3033"/>
                      <a:pt x="844" y="3988"/>
                    </a:cubicBezTo>
                    <a:cubicBezTo>
                      <a:pt x="860" y="4004"/>
                      <a:pt x="876" y="4020"/>
                      <a:pt x="891" y="4020"/>
                    </a:cubicBezTo>
                    <a:cubicBezTo>
                      <a:pt x="923" y="4020"/>
                      <a:pt x="939" y="4004"/>
                      <a:pt x="955" y="3988"/>
                    </a:cubicBezTo>
                    <a:cubicBezTo>
                      <a:pt x="987" y="3972"/>
                      <a:pt x="987" y="3924"/>
                      <a:pt x="955" y="3893"/>
                    </a:cubicBezTo>
                    <a:cubicBezTo>
                      <a:pt x="159" y="2985"/>
                      <a:pt x="175" y="2046"/>
                      <a:pt x="1019" y="932"/>
                    </a:cubicBezTo>
                    <a:cubicBezTo>
                      <a:pt x="1516" y="289"/>
                      <a:pt x="2137" y="136"/>
                      <a:pt x="2615" y="136"/>
                    </a:cubicBezTo>
                    <a:cubicBezTo>
                      <a:pt x="3025" y="136"/>
                      <a:pt x="3329" y="249"/>
                      <a:pt x="3359" y="263"/>
                    </a:cubicBezTo>
                    <a:cubicBezTo>
                      <a:pt x="3365" y="266"/>
                      <a:pt x="3370" y="268"/>
                      <a:pt x="3376" y="268"/>
                    </a:cubicBezTo>
                    <a:cubicBezTo>
                      <a:pt x="3402" y="268"/>
                      <a:pt x="3425" y="242"/>
                      <a:pt x="3438" y="216"/>
                    </a:cubicBezTo>
                    <a:cubicBezTo>
                      <a:pt x="3454" y="184"/>
                      <a:pt x="3438" y="136"/>
                      <a:pt x="3406" y="120"/>
                    </a:cubicBezTo>
                    <a:cubicBezTo>
                      <a:pt x="3399" y="120"/>
                      <a:pt x="3074" y="0"/>
                      <a:pt x="2628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47"/>
              <p:cNvSpPr/>
              <p:nvPr/>
            </p:nvSpPr>
            <p:spPr>
              <a:xfrm>
                <a:off x="2018075" y="4070700"/>
                <a:ext cx="598925" cy="334175"/>
              </a:xfrm>
              <a:custGeom>
                <a:avLst/>
                <a:gdLst/>
                <a:ahLst/>
                <a:cxnLst/>
                <a:rect l="l" t="t" r="r" b="b"/>
                <a:pathLst>
                  <a:path w="23957" h="13367" extrusionOk="0">
                    <a:moveTo>
                      <a:pt x="11518" y="1"/>
                    </a:moveTo>
                    <a:cubicBezTo>
                      <a:pt x="10539" y="1"/>
                      <a:pt x="9603" y="99"/>
                      <a:pt x="8755" y="330"/>
                    </a:cubicBezTo>
                    <a:cubicBezTo>
                      <a:pt x="8708" y="346"/>
                      <a:pt x="3678" y="1413"/>
                      <a:pt x="1354" y="6872"/>
                    </a:cubicBezTo>
                    <a:cubicBezTo>
                      <a:pt x="1338" y="6888"/>
                      <a:pt x="303" y="9228"/>
                      <a:pt x="176" y="10900"/>
                    </a:cubicBezTo>
                    <a:lnTo>
                      <a:pt x="17" y="13287"/>
                    </a:lnTo>
                    <a:cubicBezTo>
                      <a:pt x="1" y="13335"/>
                      <a:pt x="33" y="13367"/>
                      <a:pt x="80" y="13367"/>
                    </a:cubicBezTo>
                    <a:cubicBezTo>
                      <a:pt x="112" y="13367"/>
                      <a:pt x="160" y="13335"/>
                      <a:pt x="160" y="13303"/>
                    </a:cubicBezTo>
                    <a:lnTo>
                      <a:pt x="319" y="10900"/>
                    </a:lnTo>
                    <a:cubicBezTo>
                      <a:pt x="446" y="9260"/>
                      <a:pt x="1465" y="6952"/>
                      <a:pt x="1481" y="6920"/>
                    </a:cubicBezTo>
                    <a:cubicBezTo>
                      <a:pt x="3773" y="1540"/>
                      <a:pt x="8739" y="474"/>
                      <a:pt x="8803" y="474"/>
                    </a:cubicBezTo>
                    <a:cubicBezTo>
                      <a:pt x="9644" y="242"/>
                      <a:pt x="10574" y="143"/>
                      <a:pt x="11546" y="143"/>
                    </a:cubicBezTo>
                    <a:cubicBezTo>
                      <a:pt x="16983" y="143"/>
                      <a:pt x="23764" y="3219"/>
                      <a:pt x="23845" y="3259"/>
                    </a:cubicBezTo>
                    <a:cubicBezTo>
                      <a:pt x="23853" y="3263"/>
                      <a:pt x="23862" y="3265"/>
                      <a:pt x="23871" y="3265"/>
                    </a:cubicBezTo>
                    <a:cubicBezTo>
                      <a:pt x="23899" y="3265"/>
                      <a:pt x="23929" y="3247"/>
                      <a:pt x="23941" y="3211"/>
                    </a:cubicBezTo>
                    <a:cubicBezTo>
                      <a:pt x="23956" y="3180"/>
                      <a:pt x="23941" y="3132"/>
                      <a:pt x="23909" y="3116"/>
                    </a:cubicBezTo>
                    <a:cubicBezTo>
                      <a:pt x="23828" y="3089"/>
                      <a:pt x="17006" y="1"/>
                      <a:pt x="11518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47"/>
              <p:cNvSpPr/>
              <p:nvPr/>
            </p:nvSpPr>
            <p:spPr>
              <a:xfrm>
                <a:off x="2204725" y="4072800"/>
                <a:ext cx="333475" cy="282225"/>
              </a:xfrm>
              <a:custGeom>
                <a:avLst/>
                <a:gdLst/>
                <a:ahLst/>
                <a:cxnLst/>
                <a:rect l="l" t="t" r="r" b="b"/>
                <a:pathLst>
                  <a:path w="13339" h="11289" extrusionOk="0">
                    <a:moveTo>
                      <a:pt x="3959" y="1"/>
                    </a:moveTo>
                    <a:cubicBezTo>
                      <a:pt x="2960" y="1"/>
                      <a:pt x="1984" y="93"/>
                      <a:pt x="1066" y="310"/>
                    </a:cubicBezTo>
                    <a:cubicBezTo>
                      <a:pt x="844" y="740"/>
                      <a:pt x="684" y="1170"/>
                      <a:pt x="573" y="1631"/>
                    </a:cubicBezTo>
                    <a:cubicBezTo>
                      <a:pt x="0" y="4035"/>
                      <a:pt x="223" y="6581"/>
                      <a:pt x="1242" y="8842"/>
                    </a:cubicBezTo>
                    <a:cubicBezTo>
                      <a:pt x="1671" y="9797"/>
                      <a:pt x="2292" y="10752"/>
                      <a:pt x="3263" y="11118"/>
                    </a:cubicBezTo>
                    <a:cubicBezTo>
                      <a:pt x="3568" y="11236"/>
                      <a:pt x="3887" y="11288"/>
                      <a:pt x="4209" y="11288"/>
                    </a:cubicBezTo>
                    <a:cubicBezTo>
                      <a:pt x="5012" y="11288"/>
                      <a:pt x="5838" y="10965"/>
                      <a:pt x="6542" y="10545"/>
                    </a:cubicBezTo>
                    <a:cubicBezTo>
                      <a:pt x="7529" y="9956"/>
                      <a:pt x="8389" y="9176"/>
                      <a:pt x="9439" y="8714"/>
                    </a:cubicBezTo>
                    <a:cubicBezTo>
                      <a:pt x="10092" y="8428"/>
                      <a:pt x="10808" y="8269"/>
                      <a:pt x="11477" y="7982"/>
                    </a:cubicBezTo>
                    <a:cubicBezTo>
                      <a:pt x="12145" y="7712"/>
                      <a:pt x="12782" y="7266"/>
                      <a:pt x="13068" y="6597"/>
                    </a:cubicBezTo>
                    <a:cubicBezTo>
                      <a:pt x="13212" y="6231"/>
                      <a:pt x="13291" y="5833"/>
                      <a:pt x="13291" y="5420"/>
                    </a:cubicBezTo>
                    <a:cubicBezTo>
                      <a:pt x="13339" y="4258"/>
                      <a:pt x="13227" y="2873"/>
                      <a:pt x="12718" y="1711"/>
                    </a:cubicBezTo>
                    <a:cubicBezTo>
                      <a:pt x="10250" y="860"/>
                      <a:pt x="6998" y="1"/>
                      <a:pt x="39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47"/>
              <p:cNvSpPr/>
              <p:nvPr/>
            </p:nvSpPr>
            <p:spPr>
              <a:xfrm>
                <a:off x="2118150" y="4143925"/>
                <a:ext cx="71475" cy="12672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5069" extrusionOk="0">
                    <a:moveTo>
                      <a:pt x="1392" y="0"/>
                    </a:moveTo>
                    <a:cubicBezTo>
                      <a:pt x="280" y="0"/>
                      <a:pt x="0" y="1675"/>
                      <a:pt x="57" y="2590"/>
                    </a:cubicBezTo>
                    <a:cubicBezTo>
                      <a:pt x="89" y="3243"/>
                      <a:pt x="168" y="3943"/>
                      <a:pt x="566" y="4469"/>
                    </a:cubicBezTo>
                    <a:cubicBezTo>
                      <a:pt x="835" y="4823"/>
                      <a:pt x="1292" y="5069"/>
                      <a:pt x="1722" y="5069"/>
                    </a:cubicBezTo>
                    <a:cubicBezTo>
                      <a:pt x="1929" y="5069"/>
                      <a:pt x="2130" y="5012"/>
                      <a:pt x="2301" y="4883"/>
                    </a:cubicBezTo>
                    <a:cubicBezTo>
                      <a:pt x="2699" y="4612"/>
                      <a:pt x="2810" y="4087"/>
                      <a:pt x="2810" y="3609"/>
                    </a:cubicBezTo>
                    <a:cubicBezTo>
                      <a:pt x="2794" y="2861"/>
                      <a:pt x="2858" y="1938"/>
                      <a:pt x="2731" y="1222"/>
                    </a:cubicBezTo>
                    <a:cubicBezTo>
                      <a:pt x="2667" y="712"/>
                      <a:pt x="2333" y="282"/>
                      <a:pt x="1871" y="91"/>
                    </a:cubicBezTo>
                    <a:cubicBezTo>
                      <a:pt x="1697" y="29"/>
                      <a:pt x="1537" y="0"/>
                      <a:pt x="13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47"/>
              <p:cNvSpPr/>
              <p:nvPr/>
            </p:nvSpPr>
            <p:spPr>
              <a:xfrm>
                <a:off x="2061450" y="4280700"/>
                <a:ext cx="3600" cy="1595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638" extrusionOk="0">
                    <a:moveTo>
                      <a:pt x="112" y="0"/>
                    </a:moveTo>
                    <a:cubicBezTo>
                      <a:pt x="96" y="0"/>
                      <a:pt x="80" y="0"/>
                      <a:pt x="64" y="32"/>
                    </a:cubicBezTo>
                    <a:cubicBezTo>
                      <a:pt x="17" y="207"/>
                      <a:pt x="1" y="414"/>
                      <a:pt x="33" y="605"/>
                    </a:cubicBezTo>
                    <a:cubicBezTo>
                      <a:pt x="33" y="621"/>
                      <a:pt x="48" y="637"/>
                      <a:pt x="64" y="637"/>
                    </a:cubicBezTo>
                    <a:cubicBezTo>
                      <a:pt x="96" y="637"/>
                      <a:pt x="96" y="605"/>
                      <a:pt x="96" y="589"/>
                    </a:cubicBezTo>
                    <a:cubicBezTo>
                      <a:pt x="80" y="414"/>
                      <a:pt x="80" y="223"/>
                      <a:pt x="144" y="48"/>
                    </a:cubicBezTo>
                    <a:cubicBezTo>
                      <a:pt x="144" y="32"/>
                      <a:pt x="128" y="0"/>
                      <a:pt x="112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47"/>
              <p:cNvSpPr/>
              <p:nvPr/>
            </p:nvSpPr>
            <p:spPr>
              <a:xfrm>
                <a:off x="2055475" y="4261300"/>
                <a:ext cx="7600" cy="1702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681" extrusionOk="0">
                    <a:moveTo>
                      <a:pt x="258" y="1"/>
                    </a:moveTo>
                    <a:cubicBezTo>
                      <a:pt x="248" y="1"/>
                      <a:pt x="240" y="4"/>
                      <a:pt x="240" y="12"/>
                    </a:cubicBezTo>
                    <a:cubicBezTo>
                      <a:pt x="81" y="188"/>
                      <a:pt x="1" y="410"/>
                      <a:pt x="1" y="633"/>
                    </a:cubicBezTo>
                    <a:cubicBezTo>
                      <a:pt x="1" y="665"/>
                      <a:pt x="17" y="681"/>
                      <a:pt x="49" y="681"/>
                    </a:cubicBezTo>
                    <a:cubicBezTo>
                      <a:pt x="49" y="681"/>
                      <a:pt x="65" y="665"/>
                      <a:pt x="81" y="649"/>
                    </a:cubicBezTo>
                    <a:cubicBezTo>
                      <a:pt x="81" y="442"/>
                      <a:pt x="144" y="219"/>
                      <a:pt x="287" y="60"/>
                    </a:cubicBezTo>
                    <a:cubicBezTo>
                      <a:pt x="303" y="44"/>
                      <a:pt x="303" y="12"/>
                      <a:pt x="287" y="12"/>
                    </a:cubicBezTo>
                    <a:cubicBezTo>
                      <a:pt x="280" y="4"/>
                      <a:pt x="268" y="1"/>
                      <a:pt x="258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47"/>
              <p:cNvSpPr/>
              <p:nvPr/>
            </p:nvSpPr>
            <p:spPr>
              <a:xfrm>
                <a:off x="2051500" y="4286675"/>
                <a:ext cx="2825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844" extrusionOk="0">
                    <a:moveTo>
                      <a:pt x="64" y="0"/>
                    </a:moveTo>
                    <a:cubicBezTo>
                      <a:pt x="49" y="0"/>
                      <a:pt x="33" y="0"/>
                      <a:pt x="33" y="32"/>
                    </a:cubicBezTo>
                    <a:cubicBezTo>
                      <a:pt x="17" y="287"/>
                      <a:pt x="1" y="541"/>
                      <a:pt x="17" y="812"/>
                    </a:cubicBezTo>
                    <a:cubicBezTo>
                      <a:pt x="17" y="828"/>
                      <a:pt x="33" y="844"/>
                      <a:pt x="64" y="844"/>
                    </a:cubicBezTo>
                    <a:cubicBezTo>
                      <a:pt x="80" y="844"/>
                      <a:pt x="96" y="828"/>
                      <a:pt x="96" y="812"/>
                    </a:cubicBezTo>
                    <a:cubicBezTo>
                      <a:pt x="80" y="541"/>
                      <a:pt x="80" y="287"/>
                      <a:pt x="112" y="32"/>
                    </a:cubicBezTo>
                    <a:cubicBezTo>
                      <a:pt x="112" y="16"/>
                      <a:pt x="96" y="0"/>
                      <a:pt x="64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47"/>
              <p:cNvSpPr/>
              <p:nvPr/>
            </p:nvSpPr>
            <p:spPr>
              <a:xfrm>
                <a:off x="2565250" y="4158925"/>
                <a:ext cx="15925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637" h="176" extrusionOk="0">
                    <a:moveTo>
                      <a:pt x="48" y="1"/>
                    </a:moveTo>
                    <a:cubicBezTo>
                      <a:pt x="16" y="1"/>
                      <a:pt x="0" y="17"/>
                      <a:pt x="16" y="49"/>
                    </a:cubicBezTo>
                    <a:cubicBezTo>
                      <a:pt x="16" y="64"/>
                      <a:pt x="32" y="80"/>
                      <a:pt x="48" y="80"/>
                    </a:cubicBezTo>
                    <a:cubicBezTo>
                      <a:pt x="223" y="80"/>
                      <a:pt x="414" y="112"/>
                      <a:pt x="589" y="176"/>
                    </a:cubicBezTo>
                    <a:cubicBezTo>
                      <a:pt x="605" y="176"/>
                      <a:pt x="621" y="176"/>
                      <a:pt x="637" y="160"/>
                    </a:cubicBezTo>
                    <a:cubicBezTo>
                      <a:pt x="637" y="144"/>
                      <a:pt x="621" y="128"/>
                      <a:pt x="605" y="112"/>
                    </a:cubicBezTo>
                    <a:cubicBezTo>
                      <a:pt x="430" y="49"/>
                      <a:pt x="255" y="1"/>
                      <a:pt x="64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47"/>
              <p:cNvSpPr/>
              <p:nvPr/>
            </p:nvSpPr>
            <p:spPr>
              <a:xfrm>
                <a:off x="2584350" y="4154550"/>
                <a:ext cx="16325" cy="9175"/>
              </a:xfrm>
              <a:custGeom>
                <a:avLst/>
                <a:gdLst/>
                <a:ahLst/>
                <a:cxnLst/>
                <a:rect l="l" t="t" r="r" b="b"/>
                <a:pathLst>
                  <a:path w="653" h="367" extrusionOk="0">
                    <a:moveTo>
                      <a:pt x="48" y="1"/>
                    </a:moveTo>
                    <a:cubicBezTo>
                      <a:pt x="32" y="1"/>
                      <a:pt x="0" y="17"/>
                      <a:pt x="0" y="33"/>
                    </a:cubicBezTo>
                    <a:cubicBezTo>
                      <a:pt x="0" y="48"/>
                      <a:pt x="16" y="80"/>
                      <a:pt x="32" y="80"/>
                    </a:cubicBezTo>
                    <a:cubicBezTo>
                      <a:pt x="255" y="112"/>
                      <a:pt x="446" y="208"/>
                      <a:pt x="589" y="367"/>
                    </a:cubicBezTo>
                    <a:lnTo>
                      <a:pt x="637" y="367"/>
                    </a:lnTo>
                    <a:cubicBezTo>
                      <a:pt x="653" y="351"/>
                      <a:pt x="653" y="319"/>
                      <a:pt x="637" y="303"/>
                    </a:cubicBezTo>
                    <a:cubicBezTo>
                      <a:pt x="478" y="144"/>
                      <a:pt x="271" y="33"/>
                      <a:pt x="48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47"/>
              <p:cNvSpPr/>
              <p:nvPr/>
            </p:nvSpPr>
            <p:spPr>
              <a:xfrm>
                <a:off x="2555700" y="4147625"/>
                <a:ext cx="21100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844" h="183" extrusionOk="0">
                    <a:moveTo>
                      <a:pt x="20" y="1"/>
                    </a:moveTo>
                    <a:cubicBezTo>
                      <a:pt x="9" y="1"/>
                      <a:pt x="0" y="16"/>
                      <a:pt x="0" y="39"/>
                    </a:cubicBezTo>
                    <a:cubicBezTo>
                      <a:pt x="0" y="55"/>
                      <a:pt x="16" y="71"/>
                      <a:pt x="32" y="71"/>
                    </a:cubicBezTo>
                    <a:cubicBezTo>
                      <a:pt x="287" y="87"/>
                      <a:pt x="541" y="119"/>
                      <a:pt x="796" y="182"/>
                    </a:cubicBezTo>
                    <a:cubicBezTo>
                      <a:pt x="812" y="182"/>
                      <a:pt x="828" y="166"/>
                      <a:pt x="844" y="150"/>
                    </a:cubicBezTo>
                    <a:cubicBezTo>
                      <a:pt x="844" y="134"/>
                      <a:pt x="828" y="119"/>
                      <a:pt x="812" y="103"/>
                    </a:cubicBezTo>
                    <a:cubicBezTo>
                      <a:pt x="557" y="55"/>
                      <a:pt x="303" y="23"/>
                      <a:pt x="32" y="7"/>
                    </a:cubicBezTo>
                    <a:cubicBezTo>
                      <a:pt x="28" y="3"/>
                      <a:pt x="24" y="1"/>
                      <a:pt x="20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47"/>
              <p:cNvSpPr/>
              <p:nvPr/>
            </p:nvSpPr>
            <p:spPr>
              <a:xfrm>
                <a:off x="1890350" y="4420775"/>
                <a:ext cx="60500" cy="19925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797" extrusionOk="0">
                    <a:moveTo>
                      <a:pt x="1210" y="0"/>
                    </a:moveTo>
                    <a:cubicBezTo>
                      <a:pt x="541" y="0"/>
                      <a:pt x="0" y="191"/>
                      <a:pt x="0" y="398"/>
                    </a:cubicBezTo>
                    <a:cubicBezTo>
                      <a:pt x="0" y="621"/>
                      <a:pt x="541" y="796"/>
                      <a:pt x="1210" y="796"/>
                    </a:cubicBezTo>
                    <a:cubicBezTo>
                      <a:pt x="1879" y="796"/>
                      <a:pt x="2420" y="621"/>
                      <a:pt x="2420" y="398"/>
                    </a:cubicBezTo>
                    <a:cubicBezTo>
                      <a:pt x="2420" y="191"/>
                      <a:pt x="1879" y="0"/>
                      <a:pt x="1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47"/>
              <p:cNvSpPr/>
              <p:nvPr/>
            </p:nvSpPr>
            <p:spPr>
              <a:xfrm>
                <a:off x="1923375" y="4357925"/>
                <a:ext cx="61700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891" extrusionOk="0">
                    <a:moveTo>
                      <a:pt x="1697" y="1"/>
                    </a:moveTo>
                    <a:cubicBezTo>
                      <a:pt x="1534" y="1"/>
                      <a:pt x="1353" y="15"/>
                      <a:pt x="1162" y="47"/>
                    </a:cubicBezTo>
                    <a:cubicBezTo>
                      <a:pt x="510" y="159"/>
                      <a:pt x="0" y="429"/>
                      <a:pt x="48" y="652"/>
                    </a:cubicBezTo>
                    <a:cubicBezTo>
                      <a:pt x="71" y="799"/>
                      <a:pt x="359" y="890"/>
                      <a:pt x="765" y="890"/>
                    </a:cubicBezTo>
                    <a:cubicBezTo>
                      <a:pt x="929" y="890"/>
                      <a:pt x="1113" y="875"/>
                      <a:pt x="1306" y="843"/>
                    </a:cubicBezTo>
                    <a:cubicBezTo>
                      <a:pt x="1958" y="748"/>
                      <a:pt x="2468" y="477"/>
                      <a:pt x="2420" y="254"/>
                    </a:cubicBezTo>
                    <a:cubicBezTo>
                      <a:pt x="2397" y="95"/>
                      <a:pt x="2106" y="1"/>
                      <a:pt x="16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47"/>
              <p:cNvSpPr/>
              <p:nvPr/>
            </p:nvSpPr>
            <p:spPr>
              <a:xfrm>
                <a:off x="2530625" y="3930625"/>
                <a:ext cx="363350" cy="516050"/>
              </a:xfrm>
              <a:custGeom>
                <a:avLst/>
                <a:gdLst/>
                <a:ahLst/>
                <a:cxnLst/>
                <a:rect l="l" t="t" r="r" b="b"/>
                <a:pathLst>
                  <a:path w="14534" h="20642" extrusionOk="0">
                    <a:moveTo>
                      <a:pt x="2105" y="1"/>
                    </a:moveTo>
                    <a:cubicBezTo>
                      <a:pt x="1814" y="1"/>
                      <a:pt x="1588" y="69"/>
                      <a:pt x="1449" y="219"/>
                    </a:cubicBezTo>
                    <a:cubicBezTo>
                      <a:pt x="0" y="1747"/>
                      <a:pt x="1719" y="5647"/>
                      <a:pt x="2690" y="7557"/>
                    </a:cubicBezTo>
                    <a:lnTo>
                      <a:pt x="3248" y="8607"/>
                    </a:lnTo>
                    <a:lnTo>
                      <a:pt x="3279" y="8639"/>
                    </a:lnTo>
                    <a:cubicBezTo>
                      <a:pt x="3279" y="8655"/>
                      <a:pt x="3279" y="8655"/>
                      <a:pt x="3279" y="8671"/>
                    </a:cubicBezTo>
                    <a:cubicBezTo>
                      <a:pt x="3279" y="8687"/>
                      <a:pt x="3279" y="8703"/>
                      <a:pt x="3279" y="8719"/>
                    </a:cubicBezTo>
                    <a:cubicBezTo>
                      <a:pt x="3232" y="9308"/>
                      <a:pt x="3248" y="9913"/>
                      <a:pt x="3327" y="10502"/>
                    </a:cubicBezTo>
                    <a:cubicBezTo>
                      <a:pt x="3232" y="11998"/>
                      <a:pt x="3216" y="14354"/>
                      <a:pt x="3932" y="16630"/>
                    </a:cubicBezTo>
                    <a:cubicBezTo>
                      <a:pt x="5094" y="20355"/>
                      <a:pt x="10442" y="20641"/>
                      <a:pt x="10442" y="20641"/>
                    </a:cubicBezTo>
                    <a:cubicBezTo>
                      <a:pt x="10442" y="20641"/>
                      <a:pt x="10808" y="17585"/>
                      <a:pt x="12273" y="16120"/>
                    </a:cubicBezTo>
                    <a:cubicBezTo>
                      <a:pt x="14533" y="13892"/>
                      <a:pt x="13880" y="12810"/>
                      <a:pt x="13467" y="10072"/>
                    </a:cubicBezTo>
                    <a:cubicBezTo>
                      <a:pt x="13244" y="8592"/>
                      <a:pt x="11970" y="5281"/>
                      <a:pt x="11350" y="3721"/>
                    </a:cubicBezTo>
                    <a:cubicBezTo>
                      <a:pt x="10570" y="3991"/>
                      <a:pt x="9821" y="4342"/>
                      <a:pt x="9121" y="4740"/>
                    </a:cubicBezTo>
                    <a:cubicBezTo>
                      <a:pt x="8054" y="2564"/>
                      <a:pt x="3882" y="1"/>
                      <a:pt x="21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47"/>
              <p:cNvSpPr/>
              <p:nvPr/>
            </p:nvSpPr>
            <p:spPr>
              <a:xfrm>
                <a:off x="2905875" y="3862025"/>
                <a:ext cx="284950" cy="525350"/>
              </a:xfrm>
              <a:custGeom>
                <a:avLst/>
                <a:gdLst/>
                <a:ahLst/>
                <a:cxnLst/>
                <a:rect l="l" t="t" r="r" b="b"/>
                <a:pathLst>
                  <a:path w="11398" h="21014" extrusionOk="0">
                    <a:moveTo>
                      <a:pt x="5657" y="1"/>
                    </a:moveTo>
                    <a:cubicBezTo>
                      <a:pt x="5639" y="1"/>
                      <a:pt x="5622" y="1"/>
                      <a:pt x="5604" y="2"/>
                    </a:cubicBezTo>
                    <a:cubicBezTo>
                      <a:pt x="3646" y="114"/>
                      <a:pt x="1751" y="6131"/>
                      <a:pt x="1751" y="6131"/>
                    </a:cubicBezTo>
                    <a:cubicBezTo>
                      <a:pt x="1051" y="5956"/>
                      <a:pt x="1083" y="6019"/>
                      <a:pt x="462" y="5987"/>
                    </a:cubicBezTo>
                    <a:lnTo>
                      <a:pt x="1" y="5956"/>
                    </a:lnTo>
                    <a:lnTo>
                      <a:pt x="1" y="5956"/>
                    </a:lnTo>
                    <a:cubicBezTo>
                      <a:pt x="160" y="7277"/>
                      <a:pt x="414" y="8566"/>
                      <a:pt x="765" y="9855"/>
                    </a:cubicBezTo>
                    <a:cubicBezTo>
                      <a:pt x="1194" y="11558"/>
                      <a:pt x="1592" y="13357"/>
                      <a:pt x="2420" y="14933"/>
                    </a:cubicBezTo>
                    <a:cubicBezTo>
                      <a:pt x="2818" y="15777"/>
                      <a:pt x="3455" y="16493"/>
                      <a:pt x="4235" y="17018"/>
                    </a:cubicBezTo>
                    <a:cubicBezTo>
                      <a:pt x="4792" y="17368"/>
                      <a:pt x="5381" y="17639"/>
                      <a:pt x="5874" y="18053"/>
                    </a:cubicBezTo>
                    <a:lnTo>
                      <a:pt x="7434" y="20599"/>
                    </a:lnTo>
                    <a:cubicBezTo>
                      <a:pt x="7514" y="20743"/>
                      <a:pt x="7593" y="20886"/>
                      <a:pt x="7705" y="21013"/>
                    </a:cubicBezTo>
                    <a:cubicBezTo>
                      <a:pt x="7705" y="21013"/>
                      <a:pt x="10029" y="20345"/>
                      <a:pt x="10824" y="16779"/>
                    </a:cubicBezTo>
                    <a:cubicBezTo>
                      <a:pt x="11397" y="14280"/>
                      <a:pt x="9662" y="11845"/>
                      <a:pt x="8612" y="10572"/>
                    </a:cubicBezTo>
                    <a:cubicBezTo>
                      <a:pt x="8373" y="10237"/>
                      <a:pt x="8087" y="9935"/>
                      <a:pt x="7784" y="9664"/>
                    </a:cubicBezTo>
                    <a:cubicBezTo>
                      <a:pt x="7768" y="9648"/>
                      <a:pt x="7752" y="9632"/>
                      <a:pt x="7736" y="9617"/>
                    </a:cubicBezTo>
                    <a:cubicBezTo>
                      <a:pt x="9108" y="5863"/>
                      <a:pt x="7574" y="1"/>
                      <a:pt x="56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47"/>
              <p:cNvSpPr/>
              <p:nvPr/>
            </p:nvSpPr>
            <p:spPr>
              <a:xfrm>
                <a:off x="2756250" y="4009800"/>
                <a:ext cx="192625" cy="42900"/>
              </a:xfrm>
              <a:custGeom>
                <a:avLst/>
                <a:gdLst/>
                <a:ahLst/>
                <a:cxnLst/>
                <a:rect l="l" t="t" r="r" b="b"/>
                <a:pathLst>
                  <a:path w="7705" h="1716" extrusionOk="0">
                    <a:moveTo>
                      <a:pt x="5795" y="1"/>
                    </a:moveTo>
                    <a:cubicBezTo>
                      <a:pt x="5250" y="1"/>
                      <a:pt x="4600" y="32"/>
                      <a:pt x="3869" y="124"/>
                    </a:cubicBezTo>
                    <a:cubicBezTo>
                      <a:pt x="2484" y="299"/>
                      <a:pt x="1178" y="809"/>
                      <a:pt x="32" y="1588"/>
                    </a:cubicBezTo>
                    <a:cubicBezTo>
                      <a:pt x="1" y="1604"/>
                      <a:pt x="1" y="1652"/>
                      <a:pt x="17" y="1684"/>
                    </a:cubicBezTo>
                    <a:cubicBezTo>
                      <a:pt x="32" y="1700"/>
                      <a:pt x="48" y="1716"/>
                      <a:pt x="80" y="1716"/>
                    </a:cubicBezTo>
                    <a:cubicBezTo>
                      <a:pt x="96" y="1716"/>
                      <a:pt x="112" y="1716"/>
                      <a:pt x="128" y="1700"/>
                    </a:cubicBezTo>
                    <a:cubicBezTo>
                      <a:pt x="1242" y="936"/>
                      <a:pt x="2531" y="442"/>
                      <a:pt x="3884" y="267"/>
                    </a:cubicBezTo>
                    <a:cubicBezTo>
                      <a:pt x="4611" y="175"/>
                      <a:pt x="5255" y="144"/>
                      <a:pt x="5796" y="144"/>
                    </a:cubicBezTo>
                    <a:cubicBezTo>
                      <a:pt x="6936" y="144"/>
                      <a:pt x="7614" y="283"/>
                      <a:pt x="7625" y="283"/>
                    </a:cubicBezTo>
                    <a:cubicBezTo>
                      <a:pt x="7631" y="286"/>
                      <a:pt x="7637" y="288"/>
                      <a:pt x="7642" y="288"/>
                    </a:cubicBezTo>
                    <a:cubicBezTo>
                      <a:pt x="7668" y="288"/>
                      <a:pt x="7692" y="262"/>
                      <a:pt x="7705" y="236"/>
                    </a:cubicBezTo>
                    <a:cubicBezTo>
                      <a:pt x="7705" y="188"/>
                      <a:pt x="7689" y="156"/>
                      <a:pt x="7641" y="140"/>
                    </a:cubicBezTo>
                    <a:cubicBezTo>
                      <a:pt x="7630" y="140"/>
                      <a:pt x="6945" y="1"/>
                      <a:pt x="5795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47"/>
              <p:cNvSpPr/>
              <p:nvPr/>
            </p:nvSpPr>
            <p:spPr>
              <a:xfrm>
                <a:off x="2761550" y="4366225"/>
                <a:ext cx="368800" cy="83225"/>
              </a:xfrm>
              <a:custGeom>
                <a:avLst/>
                <a:gdLst/>
                <a:ahLst/>
                <a:cxnLst/>
                <a:rect l="l" t="t" r="r" b="b"/>
                <a:pathLst>
                  <a:path w="14752" h="3329" extrusionOk="0">
                    <a:moveTo>
                      <a:pt x="14653" y="0"/>
                    </a:moveTo>
                    <a:cubicBezTo>
                      <a:pt x="14638" y="0"/>
                      <a:pt x="14623" y="5"/>
                      <a:pt x="14608" y="18"/>
                    </a:cubicBezTo>
                    <a:cubicBezTo>
                      <a:pt x="14576" y="34"/>
                      <a:pt x="11090" y="2373"/>
                      <a:pt x="7413" y="2899"/>
                    </a:cubicBezTo>
                    <a:cubicBezTo>
                      <a:pt x="5943" y="3109"/>
                      <a:pt x="4665" y="3181"/>
                      <a:pt x="3606" y="3181"/>
                    </a:cubicBezTo>
                    <a:cubicBezTo>
                      <a:pt x="1385" y="3181"/>
                      <a:pt x="134" y="2867"/>
                      <a:pt x="123" y="2867"/>
                    </a:cubicBezTo>
                    <a:cubicBezTo>
                      <a:pt x="118" y="2866"/>
                      <a:pt x="113" y="2866"/>
                      <a:pt x="108" y="2866"/>
                    </a:cubicBezTo>
                    <a:cubicBezTo>
                      <a:pt x="24" y="2866"/>
                      <a:pt x="1" y="2995"/>
                      <a:pt x="91" y="3010"/>
                    </a:cubicBezTo>
                    <a:cubicBezTo>
                      <a:pt x="107" y="3026"/>
                      <a:pt x="1349" y="3328"/>
                      <a:pt x="3577" y="3328"/>
                    </a:cubicBezTo>
                    <a:cubicBezTo>
                      <a:pt x="4866" y="3328"/>
                      <a:pt x="6156" y="3233"/>
                      <a:pt x="7429" y="3042"/>
                    </a:cubicBezTo>
                    <a:cubicBezTo>
                      <a:pt x="11138" y="2517"/>
                      <a:pt x="14656" y="161"/>
                      <a:pt x="14687" y="129"/>
                    </a:cubicBezTo>
                    <a:cubicBezTo>
                      <a:pt x="14752" y="91"/>
                      <a:pt x="14712" y="0"/>
                      <a:pt x="14653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47"/>
              <p:cNvSpPr/>
              <p:nvPr/>
            </p:nvSpPr>
            <p:spPr>
              <a:xfrm>
                <a:off x="3050325" y="3905850"/>
                <a:ext cx="54950" cy="186250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7450" extrusionOk="0">
                    <a:moveTo>
                      <a:pt x="924" y="0"/>
                    </a:moveTo>
                    <a:lnTo>
                      <a:pt x="1" y="6288"/>
                    </a:lnTo>
                    <a:lnTo>
                      <a:pt x="1799" y="7450"/>
                    </a:lnTo>
                    <a:cubicBezTo>
                      <a:pt x="2197" y="1592"/>
                      <a:pt x="924" y="0"/>
                      <a:pt x="9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47"/>
              <p:cNvSpPr/>
              <p:nvPr/>
            </p:nvSpPr>
            <p:spPr>
              <a:xfrm>
                <a:off x="2572800" y="3979225"/>
                <a:ext cx="127775" cy="158250"/>
              </a:xfrm>
              <a:custGeom>
                <a:avLst/>
                <a:gdLst/>
                <a:ahLst/>
                <a:cxnLst/>
                <a:rect l="l" t="t" r="r" b="b"/>
                <a:pathLst>
                  <a:path w="5111" h="6330" extrusionOk="0">
                    <a:moveTo>
                      <a:pt x="544" y="1"/>
                    </a:moveTo>
                    <a:cubicBezTo>
                      <a:pt x="462" y="1"/>
                      <a:pt x="386" y="56"/>
                      <a:pt x="351" y="137"/>
                    </a:cubicBezTo>
                    <a:cubicBezTo>
                      <a:pt x="192" y="583"/>
                      <a:pt x="1" y="1793"/>
                      <a:pt x="1179" y="4021"/>
                    </a:cubicBezTo>
                    <a:cubicBezTo>
                      <a:pt x="2358" y="6248"/>
                      <a:pt x="2404" y="6330"/>
                      <a:pt x="2404" y="6330"/>
                    </a:cubicBezTo>
                    <a:cubicBezTo>
                      <a:pt x="2404" y="6330"/>
                      <a:pt x="2404" y="6329"/>
                      <a:pt x="2404" y="6329"/>
                    </a:cubicBezTo>
                    <a:lnTo>
                      <a:pt x="5015" y="4594"/>
                    </a:lnTo>
                    <a:cubicBezTo>
                      <a:pt x="5094" y="4531"/>
                      <a:pt x="5110" y="4403"/>
                      <a:pt x="5046" y="4308"/>
                    </a:cubicBezTo>
                    <a:cubicBezTo>
                      <a:pt x="4537" y="3607"/>
                      <a:pt x="2372" y="758"/>
                      <a:pt x="637" y="26"/>
                    </a:cubicBezTo>
                    <a:cubicBezTo>
                      <a:pt x="607" y="9"/>
                      <a:pt x="575" y="1"/>
                      <a:pt x="5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47"/>
              <p:cNvSpPr/>
              <p:nvPr/>
            </p:nvSpPr>
            <p:spPr>
              <a:xfrm>
                <a:off x="2863875" y="4339050"/>
                <a:ext cx="11375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61" extrusionOk="0">
                    <a:moveTo>
                      <a:pt x="231" y="0"/>
                    </a:moveTo>
                    <a:cubicBezTo>
                      <a:pt x="169" y="0"/>
                      <a:pt x="106" y="36"/>
                      <a:pt x="73" y="102"/>
                    </a:cubicBezTo>
                    <a:cubicBezTo>
                      <a:pt x="0" y="218"/>
                      <a:pt x="100" y="361"/>
                      <a:pt x="239" y="361"/>
                    </a:cubicBezTo>
                    <a:cubicBezTo>
                      <a:pt x="252" y="361"/>
                      <a:pt x="266" y="359"/>
                      <a:pt x="280" y="357"/>
                    </a:cubicBezTo>
                    <a:cubicBezTo>
                      <a:pt x="423" y="309"/>
                      <a:pt x="455" y="102"/>
                      <a:pt x="312" y="22"/>
                    </a:cubicBezTo>
                    <a:cubicBezTo>
                      <a:pt x="287" y="7"/>
                      <a:pt x="259" y="0"/>
                      <a:pt x="231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47"/>
              <p:cNvSpPr/>
              <p:nvPr/>
            </p:nvSpPr>
            <p:spPr>
              <a:xfrm>
                <a:off x="2843225" y="4344825"/>
                <a:ext cx="1192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62" extrusionOk="0">
                    <a:moveTo>
                      <a:pt x="235" y="1"/>
                    </a:moveTo>
                    <a:cubicBezTo>
                      <a:pt x="178" y="1"/>
                      <a:pt x="122" y="28"/>
                      <a:pt x="87" y="94"/>
                    </a:cubicBezTo>
                    <a:cubicBezTo>
                      <a:pt x="0" y="235"/>
                      <a:pt x="121" y="362"/>
                      <a:pt x="242" y="362"/>
                    </a:cubicBezTo>
                    <a:cubicBezTo>
                      <a:pt x="298" y="362"/>
                      <a:pt x="354" y="334"/>
                      <a:pt x="390" y="269"/>
                    </a:cubicBezTo>
                    <a:cubicBezTo>
                      <a:pt x="477" y="127"/>
                      <a:pt x="356" y="1"/>
                      <a:pt x="235" y="1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47"/>
              <p:cNvSpPr/>
              <p:nvPr/>
            </p:nvSpPr>
            <p:spPr>
              <a:xfrm>
                <a:off x="2854725" y="4356150"/>
                <a:ext cx="10975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346" extrusionOk="0">
                    <a:moveTo>
                      <a:pt x="218" y="0"/>
                    </a:moveTo>
                    <a:cubicBezTo>
                      <a:pt x="153" y="0"/>
                      <a:pt x="94" y="32"/>
                      <a:pt x="73" y="86"/>
                    </a:cubicBezTo>
                    <a:cubicBezTo>
                      <a:pt x="0" y="203"/>
                      <a:pt x="100" y="345"/>
                      <a:pt x="227" y="345"/>
                    </a:cubicBezTo>
                    <a:cubicBezTo>
                      <a:pt x="239" y="345"/>
                      <a:pt x="251" y="344"/>
                      <a:pt x="264" y="341"/>
                    </a:cubicBezTo>
                    <a:cubicBezTo>
                      <a:pt x="423" y="293"/>
                      <a:pt x="439" y="86"/>
                      <a:pt x="312" y="23"/>
                    </a:cubicBezTo>
                    <a:cubicBezTo>
                      <a:pt x="281" y="7"/>
                      <a:pt x="249" y="0"/>
                      <a:pt x="218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47"/>
              <p:cNvSpPr/>
              <p:nvPr/>
            </p:nvSpPr>
            <p:spPr>
              <a:xfrm>
                <a:off x="3010325" y="4318725"/>
                <a:ext cx="121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362" extrusionOk="0">
                    <a:moveTo>
                      <a:pt x="236" y="0"/>
                    </a:moveTo>
                    <a:cubicBezTo>
                      <a:pt x="179" y="0"/>
                      <a:pt x="126" y="25"/>
                      <a:pt x="88" y="71"/>
                    </a:cubicBezTo>
                    <a:cubicBezTo>
                      <a:pt x="0" y="189"/>
                      <a:pt x="89" y="361"/>
                      <a:pt x="229" y="361"/>
                    </a:cubicBezTo>
                    <a:cubicBezTo>
                      <a:pt x="240" y="361"/>
                      <a:pt x="252" y="360"/>
                      <a:pt x="264" y="358"/>
                    </a:cubicBezTo>
                    <a:cubicBezTo>
                      <a:pt x="423" y="342"/>
                      <a:pt x="486" y="135"/>
                      <a:pt x="359" y="39"/>
                    </a:cubicBezTo>
                    <a:cubicBezTo>
                      <a:pt x="319" y="13"/>
                      <a:pt x="277" y="0"/>
                      <a:pt x="236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47"/>
              <p:cNvSpPr/>
              <p:nvPr/>
            </p:nvSpPr>
            <p:spPr>
              <a:xfrm>
                <a:off x="3031425" y="4315550"/>
                <a:ext cx="136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381" extrusionOk="0">
                    <a:moveTo>
                      <a:pt x="274" y="0"/>
                    </a:moveTo>
                    <a:cubicBezTo>
                      <a:pt x="114" y="0"/>
                      <a:pt x="0" y="213"/>
                      <a:pt x="168" y="341"/>
                    </a:cubicBezTo>
                    <a:cubicBezTo>
                      <a:pt x="204" y="369"/>
                      <a:pt x="241" y="380"/>
                      <a:pt x="277" y="380"/>
                    </a:cubicBezTo>
                    <a:cubicBezTo>
                      <a:pt x="428" y="380"/>
                      <a:pt x="545" y="168"/>
                      <a:pt x="390" y="39"/>
                    </a:cubicBezTo>
                    <a:cubicBezTo>
                      <a:pt x="351" y="12"/>
                      <a:pt x="311" y="0"/>
                      <a:pt x="274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47"/>
              <p:cNvSpPr/>
              <p:nvPr/>
            </p:nvSpPr>
            <p:spPr>
              <a:xfrm>
                <a:off x="3026250" y="4331050"/>
                <a:ext cx="121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362" extrusionOk="0">
                    <a:moveTo>
                      <a:pt x="243" y="1"/>
                    </a:moveTo>
                    <a:cubicBezTo>
                      <a:pt x="187" y="1"/>
                      <a:pt x="132" y="25"/>
                      <a:pt x="104" y="72"/>
                    </a:cubicBezTo>
                    <a:cubicBezTo>
                      <a:pt x="1" y="189"/>
                      <a:pt x="89" y="362"/>
                      <a:pt x="228" y="362"/>
                    </a:cubicBezTo>
                    <a:cubicBezTo>
                      <a:pt x="240" y="362"/>
                      <a:pt x="251" y="361"/>
                      <a:pt x="263" y="358"/>
                    </a:cubicBezTo>
                    <a:cubicBezTo>
                      <a:pt x="438" y="342"/>
                      <a:pt x="486" y="135"/>
                      <a:pt x="359" y="40"/>
                    </a:cubicBezTo>
                    <a:cubicBezTo>
                      <a:pt x="326" y="13"/>
                      <a:pt x="284" y="1"/>
                      <a:pt x="243" y="1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47"/>
              <p:cNvSpPr/>
              <p:nvPr/>
            </p:nvSpPr>
            <p:spPr>
              <a:xfrm>
                <a:off x="2876425" y="4261050"/>
                <a:ext cx="105475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2379" extrusionOk="0">
                    <a:moveTo>
                      <a:pt x="2533" y="0"/>
                    </a:moveTo>
                    <a:cubicBezTo>
                      <a:pt x="1792" y="0"/>
                      <a:pt x="1068" y="180"/>
                      <a:pt x="430" y="611"/>
                    </a:cubicBezTo>
                    <a:cubicBezTo>
                      <a:pt x="224" y="755"/>
                      <a:pt x="1" y="962"/>
                      <a:pt x="64" y="1200"/>
                    </a:cubicBezTo>
                    <a:cubicBezTo>
                      <a:pt x="128" y="1312"/>
                      <a:pt x="224" y="1423"/>
                      <a:pt x="335" y="1471"/>
                    </a:cubicBezTo>
                    <a:cubicBezTo>
                      <a:pt x="924" y="1837"/>
                      <a:pt x="1545" y="2124"/>
                      <a:pt x="2181" y="2346"/>
                    </a:cubicBezTo>
                    <a:cubicBezTo>
                      <a:pt x="2231" y="2368"/>
                      <a:pt x="2283" y="2379"/>
                      <a:pt x="2336" y="2379"/>
                    </a:cubicBezTo>
                    <a:cubicBezTo>
                      <a:pt x="2435" y="2379"/>
                      <a:pt x="2532" y="2340"/>
                      <a:pt x="2595" y="2267"/>
                    </a:cubicBezTo>
                    <a:cubicBezTo>
                      <a:pt x="3168" y="1821"/>
                      <a:pt x="3662" y="1328"/>
                      <a:pt x="4091" y="755"/>
                    </a:cubicBezTo>
                    <a:cubicBezTo>
                      <a:pt x="4155" y="691"/>
                      <a:pt x="4203" y="611"/>
                      <a:pt x="4219" y="516"/>
                    </a:cubicBezTo>
                    <a:cubicBezTo>
                      <a:pt x="4219" y="309"/>
                      <a:pt x="3964" y="198"/>
                      <a:pt x="3757" y="150"/>
                    </a:cubicBezTo>
                    <a:cubicBezTo>
                      <a:pt x="3351" y="54"/>
                      <a:pt x="2940" y="0"/>
                      <a:pt x="2533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47"/>
              <p:cNvSpPr/>
              <p:nvPr/>
            </p:nvSpPr>
            <p:spPr>
              <a:xfrm>
                <a:off x="2929350" y="4284275"/>
                <a:ext cx="15150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3010" extrusionOk="0">
                    <a:moveTo>
                      <a:pt x="64" y="1"/>
                    </a:moveTo>
                    <a:cubicBezTo>
                      <a:pt x="17" y="17"/>
                      <a:pt x="1" y="64"/>
                      <a:pt x="1" y="96"/>
                    </a:cubicBezTo>
                    <a:cubicBezTo>
                      <a:pt x="1" y="112"/>
                      <a:pt x="48" y="287"/>
                      <a:pt x="446" y="2945"/>
                    </a:cubicBezTo>
                    <a:cubicBezTo>
                      <a:pt x="462" y="2977"/>
                      <a:pt x="494" y="3009"/>
                      <a:pt x="526" y="3009"/>
                    </a:cubicBezTo>
                    <a:lnTo>
                      <a:pt x="542" y="3009"/>
                    </a:lnTo>
                    <a:cubicBezTo>
                      <a:pt x="574" y="3009"/>
                      <a:pt x="606" y="2961"/>
                      <a:pt x="606" y="2930"/>
                    </a:cubicBezTo>
                    <a:cubicBezTo>
                      <a:pt x="192" y="224"/>
                      <a:pt x="160" y="64"/>
                      <a:pt x="160" y="64"/>
                    </a:cubicBezTo>
                    <a:cubicBezTo>
                      <a:pt x="144" y="17"/>
                      <a:pt x="112" y="1"/>
                      <a:pt x="64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47"/>
              <p:cNvSpPr/>
              <p:nvPr/>
            </p:nvSpPr>
            <p:spPr>
              <a:xfrm>
                <a:off x="2892625" y="4340150"/>
                <a:ext cx="96850" cy="34875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1395" extrusionOk="0">
                    <a:moveTo>
                      <a:pt x="3747" y="0"/>
                    </a:moveTo>
                    <a:cubicBezTo>
                      <a:pt x="3702" y="0"/>
                      <a:pt x="3657" y="34"/>
                      <a:pt x="3666" y="90"/>
                    </a:cubicBezTo>
                    <a:cubicBezTo>
                      <a:pt x="3714" y="360"/>
                      <a:pt x="3619" y="631"/>
                      <a:pt x="3412" y="806"/>
                    </a:cubicBezTo>
                    <a:cubicBezTo>
                      <a:pt x="3279" y="890"/>
                      <a:pt x="3128" y="929"/>
                      <a:pt x="2973" y="929"/>
                    </a:cubicBezTo>
                    <a:cubicBezTo>
                      <a:pt x="2923" y="929"/>
                      <a:pt x="2873" y="925"/>
                      <a:pt x="2823" y="917"/>
                    </a:cubicBezTo>
                    <a:cubicBezTo>
                      <a:pt x="2536" y="901"/>
                      <a:pt x="2266" y="806"/>
                      <a:pt x="2043" y="631"/>
                    </a:cubicBezTo>
                    <a:cubicBezTo>
                      <a:pt x="2030" y="624"/>
                      <a:pt x="2014" y="620"/>
                      <a:pt x="1998" y="620"/>
                    </a:cubicBezTo>
                    <a:cubicBezTo>
                      <a:pt x="1977" y="620"/>
                      <a:pt x="1957" y="628"/>
                      <a:pt x="1947" y="647"/>
                    </a:cubicBezTo>
                    <a:cubicBezTo>
                      <a:pt x="1629" y="1045"/>
                      <a:pt x="1311" y="1252"/>
                      <a:pt x="976" y="1252"/>
                    </a:cubicBezTo>
                    <a:cubicBezTo>
                      <a:pt x="610" y="1252"/>
                      <a:pt x="292" y="1029"/>
                      <a:pt x="180" y="695"/>
                    </a:cubicBezTo>
                    <a:cubicBezTo>
                      <a:pt x="175" y="660"/>
                      <a:pt x="149" y="647"/>
                      <a:pt x="119" y="647"/>
                    </a:cubicBezTo>
                    <a:cubicBezTo>
                      <a:pt x="66" y="647"/>
                      <a:pt x="1" y="691"/>
                      <a:pt x="21" y="742"/>
                    </a:cubicBezTo>
                    <a:cubicBezTo>
                      <a:pt x="164" y="1140"/>
                      <a:pt x="531" y="1395"/>
                      <a:pt x="944" y="1395"/>
                    </a:cubicBezTo>
                    <a:lnTo>
                      <a:pt x="960" y="1395"/>
                    </a:lnTo>
                    <a:cubicBezTo>
                      <a:pt x="1342" y="1379"/>
                      <a:pt x="1677" y="1188"/>
                      <a:pt x="2011" y="806"/>
                    </a:cubicBezTo>
                    <a:cubicBezTo>
                      <a:pt x="2250" y="965"/>
                      <a:pt x="2520" y="1061"/>
                      <a:pt x="2807" y="1077"/>
                    </a:cubicBezTo>
                    <a:cubicBezTo>
                      <a:pt x="2854" y="1083"/>
                      <a:pt x="2900" y="1086"/>
                      <a:pt x="2947" y="1086"/>
                    </a:cubicBezTo>
                    <a:cubicBezTo>
                      <a:pt x="3138" y="1086"/>
                      <a:pt x="3325" y="1033"/>
                      <a:pt x="3491" y="917"/>
                    </a:cubicBezTo>
                    <a:cubicBezTo>
                      <a:pt x="3746" y="710"/>
                      <a:pt x="3873" y="392"/>
                      <a:pt x="3825" y="58"/>
                    </a:cubicBezTo>
                    <a:cubicBezTo>
                      <a:pt x="3812" y="18"/>
                      <a:pt x="3779" y="0"/>
                      <a:pt x="3747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47"/>
              <p:cNvSpPr/>
              <p:nvPr/>
            </p:nvSpPr>
            <p:spPr>
              <a:xfrm>
                <a:off x="2697750" y="4289850"/>
                <a:ext cx="117025" cy="100675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4027" extrusionOk="0">
                    <a:moveTo>
                      <a:pt x="2006" y="1"/>
                    </a:moveTo>
                    <a:cubicBezTo>
                      <a:pt x="892" y="1"/>
                      <a:pt x="1" y="908"/>
                      <a:pt x="1" y="2006"/>
                    </a:cubicBezTo>
                    <a:cubicBezTo>
                      <a:pt x="1" y="3224"/>
                      <a:pt x="987" y="4027"/>
                      <a:pt x="2018" y="4027"/>
                    </a:cubicBezTo>
                    <a:cubicBezTo>
                      <a:pt x="2510" y="4027"/>
                      <a:pt x="3012" y="3844"/>
                      <a:pt x="3423" y="3439"/>
                    </a:cubicBezTo>
                    <a:cubicBezTo>
                      <a:pt x="4680" y="2165"/>
                      <a:pt x="3789" y="1"/>
                      <a:pt x="20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47"/>
              <p:cNvSpPr/>
              <p:nvPr/>
            </p:nvSpPr>
            <p:spPr>
              <a:xfrm>
                <a:off x="3058675" y="4226975"/>
                <a:ext cx="117425" cy="100675"/>
              </a:xfrm>
              <a:custGeom>
                <a:avLst/>
                <a:gdLst/>
                <a:ahLst/>
                <a:cxnLst/>
                <a:rect l="l" t="t" r="r" b="b"/>
                <a:pathLst>
                  <a:path w="4697" h="4027" extrusionOk="0">
                    <a:moveTo>
                      <a:pt x="2006" y="1"/>
                    </a:moveTo>
                    <a:cubicBezTo>
                      <a:pt x="908" y="1"/>
                      <a:pt x="1" y="908"/>
                      <a:pt x="1" y="2006"/>
                    </a:cubicBezTo>
                    <a:cubicBezTo>
                      <a:pt x="1" y="3225"/>
                      <a:pt x="994" y="4027"/>
                      <a:pt x="2026" y="4027"/>
                    </a:cubicBezTo>
                    <a:cubicBezTo>
                      <a:pt x="2517" y="4027"/>
                      <a:pt x="3017" y="3845"/>
                      <a:pt x="3423" y="3439"/>
                    </a:cubicBezTo>
                    <a:cubicBezTo>
                      <a:pt x="4697" y="2165"/>
                      <a:pt x="3805" y="1"/>
                      <a:pt x="20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47"/>
              <p:cNvSpPr/>
              <p:nvPr/>
            </p:nvSpPr>
            <p:spPr>
              <a:xfrm>
                <a:off x="3007750" y="4189575"/>
                <a:ext cx="57325" cy="48725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1949" extrusionOk="0">
                    <a:moveTo>
                      <a:pt x="987" y="0"/>
                    </a:moveTo>
                    <a:cubicBezTo>
                      <a:pt x="446" y="0"/>
                      <a:pt x="0" y="430"/>
                      <a:pt x="0" y="971"/>
                    </a:cubicBezTo>
                    <a:cubicBezTo>
                      <a:pt x="0" y="1561"/>
                      <a:pt x="485" y="1949"/>
                      <a:pt x="986" y="1949"/>
                    </a:cubicBezTo>
                    <a:cubicBezTo>
                      <a:pt x="1228" y="1949"/>
                      <a:pt x="1475" y="1858"/>
                      <a:pt x="1672" y="1656"/>
                    </a:cubicBezTo>
                    <a:cubicBezTo>
                      <a:pt x="2293" y="1051"/>
                      <a:pt x="1863" y="0"/>
                      <a:pt x="98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7"/>
              <p:cNvSpPr/>
              <p:nvPr/>
            </p:nvSpPr>
            <p:spPr>
              <a:xfrm>
                <a:off x="2773375" y="4226975"/>
                <a:ext cx="57325" cy="49150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1966" extrusionOk="0">
                    <a:moveTo>
                      <a:pt x="987" y="1"/>
                    </a:moveTo>
                    <a:cubicBezTo>
                      <a:pt x="446" y="1"/>
                      <a:pt x="0" y="446"/>
                      <a:pt x="0" y="988"/>
                    </a:cubicBezTo>
                    <a:cubicBezTo>
                      <a:pt x="0" y="1578"/>
                      <a:pt x="477" y="1965"/>
                      <a:pt x="978" y="1965"/>
                    </a:cubicBezTo>
                    <a:cubicBezTo>
                      <a:pt x="1221" y="1965"/>
                      <a:pt x="1469" y="1874"/>
                      <a:pt x="1671" y="1672"/>
                    </a:cubicBezTo>
                    <a:cubicBezTo>
                      <a:pt x="2292" y="1067"/>
                      <a:pt x="1862" y="1"/>
                      <a:pt x="98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7"/>
              <p:cNvSpPr/>
              <p:nvPr/>
            </p:nvSpPr>
            <p:spPr>
              <a:xfrm>
                <a:off x="3336450" y="3869925"/>
                <a:ext cx="69300" cy="59875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2395" extrusionOk="0">
                    <a:moveTo>
                      <a:pt x="1363" y="1"/>
                    </a:moveTo>
                    <a:cubicBezTo>
                      <a:pt x="935" y="1"/>
                      <a:pt x="505" y="221"/>
                      <a:pt x="287" y="673"/>
                    </a:cubicBezTo>
                    <a:cubicBezTo>
                      <a:pt x="0" y="1262"/>
                      <a:pt x="239" y="1979"/>
                      <a:pt x="844" y="2265"/>
                    </a:cubicBezTo>
                    <a:cubicBezTo>
                      <a:pt x="1022" y="2354"/>
                      <a:pt x="1203" y="2395"/>
                      <a:pt x="1378" y="2395"/>
                    </a:cubicBezTo>
                    <a:cubicBezTo>
                      <a:pt x="2138" y="2395"/>
                      <a:pt x="2771" y="1629"/>
                      <a:pt x="2499" y="801"/>
                    </a:cubicBezTo>
                    <a:cubicBezTo>
                      <a:pt x="2315" y="273"/>
                      <a:pt x="1840" y="1"/>
                      <a:pt x="13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9" name="Google Shape;869;p47"/>
            <p:cNvGrpSpPr/>
            <p:nvPr/>
          </p:nvGrpSpPr>
          <p:grpSpPr>
            <a:xfrm flipH="1">
              <a:off x="996413" y="3221026"/>
              <a:ext cx="350802" cy="345906"/>
              <a:chOff x="2995400" y="4463525"/>
              <a:chExt cx="182700" cy="180150"/>
            </a:xfrm>
          </p:grpSpPr>
          <p:sp>
            <p:nvSpPr>
              <p:cNvPr id="870" name="Google Shape;870;p47"/>
              <p:cNvSpPr/>
              <p:nvPr/>
            </p:nvSpPr>
            <p:spPr>
              <a:xfrm>
                <a:off x="2995400" y="4463550"/>
                <a:ext cx="182700" cy="180125"/>
              </a:xfrm>
              <a:custGeom>
                <a:avLst/>
                <a:gdLst/>
                <a:ahLst/>
                <a:cxnLst/>
                <a:rect l="l" t="t" r="r" b="b"/>
                <a:pathLst>
                  <a:path w="7308" h="7205" extrusionOk="0">
                    <a:moveTo>
                      <a:pt x="3618" y="1"/>
                    </a:moveTo>
                    <a:cubicBezTo>
                      <a:pt x="1761" y="1"/>
                      <a:pt x="186" y="1440"/>
                      <a:pt x="33" y="3319"/>
                    </a:cubicBezTo>
                    <a:cubicBezTo>
                      <a:pt x="33" y="3399"/>
                      <a:pt x="17" y="3494"/>
                      <a:pt x="17" y="3574"/>
                    </a:cubicBezTo>
                    <a:cubicBezTo>
                      <a:pt x="1" y="5548"/>
                      <a:pt x="1577" y="7155"/>
                      <a:pt x="3535" y="7203"/>
                    </a:cubicBezTo>
                    <a:cubicBezTo>
                      <a:pt x="3564" y="7204"/>
                      <a:pt x="3594" y="7204"/>
                      <a:pt x="3624" y="7204"/>
                    </a:cubicBezTo>
                    <a:cubicBezTo>
                      <a:pt x="5542" y="7204"/>
                      <a:pt x="7133" y="5693"/>
                      <a:pt x="7228" y="3765"/>
                    </a:cubicBezTo>
                    <a:cubicBezTo>
                      <a:pt x="7307" y="1807"/>
                      <a:pt x="5811" y="136"/>
                      <a:pt x="3853" y="8"/>
                    </a:cubicBezTo>
                    <a:cubicBezTo>
                      <a:pt x="3774" y="3"/>
                      <a:pt x="3696" y="1"/>
                      <a:pt x="3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47"/>
              <p:cNvSpPr/>
              <p:nvPr/>
            </p:nvSpPr>
            <p:spPr>
              <a:xfrm>
                <a:off x="2996200" y="4463525"/>
                <a:ext cx="132150" cy="94000"/>
              </a:xfrm>
              <a:custGeom>
                <a:avLst/>
                <a:gdLst/>
                <a:ahLst/>
                <a:cxnLst/>
                <a:rect l="l" t="t" r="r" b="b"/>
                <a:pathLst>
                  <a:path w="5286" h="3760" extrusionOk="0">
                    <a:moveTo>
                      <a:pt x="3584" y="0"/>
                    </a:moveTo>
                    <a:cubicBezTo>
                      <a:pt x="1805" y="0"/>
                      <a:pt x="158" y="1354"/>
                      <a:pt x="1" y="3320"/>
                    </a:cubicBezTo>
                    <a:cubicBezTo>
                      <a:pt x="552" y="3621"/>
                      <a:pt x="1135" y="3759"/>
                      <a:pt x="1705" y="3759"/>
                    </a:cubicBezTo>
                    <a:cubicBezTo>
                      <a:pt x="3488" y="3759"/>
                      <a:pt x="5141" y="2405"/>
                      <a:pt x="5285" y="439"/>
                    </a:cubicBezTo>
                    <a:cubicBezTo>
                      <a:pt x="4734" y="139"/>
                      <a:pt x="4152" y="0"/>
                      <a:pt x="35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47"/>
              <p:cNvSpPr/>
              <p:nvPr/>
            </p:nvSpPr>
            <p:spPr>
              <a:xfrm>
                <a:off x="3055100" y="4569825"/>
                <a:ext cx="117025" cy="72750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2910" extrusionOk="0">
                    <a:moveTo>
                      <a:pt x="3463" y="0"/>
                    </a:moveTo>
                    <a:cubicBezTo>
                      <a:pt x="1880" y="0"/>
                      <a:pt x="419" y="1061"/>
                      <a:pt x="1" y="2697"/>
                    </a:cubicBezTo>
                    <a:cubicBezTo>
                      <a:pt x="398" y="2842"/>
                      <a:pt x="805" y="2910"/>
                      <a:pt x="1204" y="2910"/>
                    </a:cubicBezTo>
                    <a:cubicBezTo>
                      <a:pt x="2786" y="2910"/>
                      <a:pt x="4261" y="1841"/>
                      <a:pt x="4680" y="214"/>
                    </a:cubicBezTo>
                    <a:cubicBezTo>
                      <a:pt x="4277" y="69"/>
                      <a:pt x="3866" y="0"/>
                      <a:pt x="34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47"/>
              <p:cNvSpPr/>
              <p:nvPr/>
            </p:nvSpPr>
            <p:spPr>
              <a:xfrm>
                <a:off x="3049125" y="4473300"/>
                <a:ext cx="67675" cy="163575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6543" fill="none" extrusionOk="0">
                    <a:moveTo>
                      <a:pt x="1" y="0"/>
                    </a:moveTo>
                    <a:cubicBezTo>
                      <a:pt x="733" y="2245"/>
                      <a:pt x="1640" y="4426"/>
                      <a:pt x="2707" y="654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159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47"/>
              <p:cNvSpPr/>
              <p:nvPr/>
            </p:nvSpPr>
            <p:spPr>
              <a:xfrm>
                <a:off x="3005750" y="4518675"/>
                <a:ext cx="162400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6496" h="3009" fill="none" extrusionOk="0">
                    <a:moveTo>
                      <a:pt x="6495" y="0"/>
                    </a:moveTo>
                    <a:cubicBezTo>
                      <a:pt x="6495" y="0"/>
                      <a:pt x="4744" y="1560"/>
                      <a:pt x="1" y="300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159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99397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F0166C01-045E-132C-B3D1-24DEF630E2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70758" y="509551"/>
            <a:ext cx="4197147" cy="385800"/>
          </a:xfrm>
        </p:spPr>
        <p:txBody>
          <a:bodyPr/>
          <a:lstStyle/>
          <a:p>
            <a:r>
              <a:rPr lang="zh-TW" altLang="en-US"/>
              <a:t>新增                                     帳務報表</a:t>
            </a:r>
          </a:p>
        </p:txBody>
      </p:sp>
      <p:pic>
        <p:nvPicPr>
          <p:cNvPr id="3" name="圖片 3" descr="一張含有 文字, 螢幕, 螢幕擷取畫面, 電子產品 的圖片&#10;&#10;自動產生的描述">
            <a:extLst>
              <a:ext uri="{FF2B5EF4-FFF2-40B4-BE49-F238E27FC236}">
                <a16:creationId xmlns:a16="http://schemas.microsoft.com/office/drawing/2014/main" id="{D0A39059-2922-269F-7F9E-6000397F6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065" y="937104"/>
            <a:ext cx="2122042" cy="3950396"/>
          </a:xfrm>
          <a:prstGeom prst="rect">
            <a:avLst/>
          </a:prstGeom>
        </p:spPr>
      </p:pic>
      <p:pic>
        <p:nvPicPr>
          <p:cNvPr id="9" name="圖片 9" descr="一張含有 文字, 螢幕擷取畫面, 電子產品 的圖片&#10;&#10;自動產生的描述">
            <a:extLst>
              <a:ext uri="{FF2B5EF4-FFF2-40B4-BE49-F238E27FC236}">
                <a16:creationId xmlns:a16="http://schemas.microsoft.com/office/drawing/2014/main" id="{68A7BC25-DC10-EB48-6D41-E1705A0E5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3019" y="937103"/>
            <a:ext cx="1985743" cy="3950396"/>
          </a:xfrm>
          <a:prstGeom prst="rect">
            <a:avLst/>
          </a:prstGeom>
        </p:spPr>
      </p:pic>
      <p:pic>
        <p:nvPicPr>
          <p:cNvPr id="10" name="圖片 10">
            <a:extLst>
              <a:ext uri="{FF2B5EF4-FFF2-40B4-BE49-F238E27FC236}">
                <a16:creationId xmlns:a16="http://schemas.microsoft.com/office/drawing/2014/main" id="{8D419B8E-9577-2484-3511-98AD3C49F9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055" y="937103"/>
            <a:ext cx="2025822" cy="395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1740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47"/>
          <p:cNvSpPr txBox="1">
            <a:spLocks noGrp="1"/>
          </p:cNvSpPr>
          <p:nvPr>
            <p:ph type="title"/>
          </p:nvPr>
        </p:nvSpPr>
        <p:spPr>
          <a:xfrm>
            <a:off x="3902200" y="1354700"/>
            <a:ext cx="4526700" cy="16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">
                <a:solidFill>
                  <a:srgbClr val="F15A24"/>
                </a:solidFill>
              </a:rPr>
              <a:t>寵物日記</a:t>
            </a:r>
            <a:endParaRPr lang="en">
              <a:solidFill>
                <a:srgbClr val="F15A24"/>
              </a:solidFill>
            </a:endParaRPr>
          </a:p>
        </p:txBody>
      </p:sp>
      <p:sp>
        <p:nvSpPr>
          <p:cNvPr id="805" name="Google Shape;805;p47"/>
          <p:cNvSpPr txBox="1">
            <a:spLocks noGrp="1"/>
          </p:cNvSpPr>
          <p:nvPr>
            <p:ph type="title" idx="2"/>
          </p:nvPr>
        </p:nvSpPr>
        <p:spPr>
          <a:xfrm>
            <a:off x="715050" y="1352467"/>
            <a:ext cx="2155800" cy="16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07.</a:t>
            </a:r>
            <a:endParaRPr/>
          </a:p>
        </p:txBody>
      </p:sp>
      <p:grpSp>
        <p:nvGrpSpPr>
          <p:cNvPr id="807" name="Google Shape;807;p47"/>
          <p:cNvGrpSpPr/>
          <p:nvPr/>
        </p:nvGrpSpPr>
        <p:grpSpPr>
          <a:xfrm flipH="1">
            <a:off x="715038" y="2645554"/>
            <a:ext cx="3287990" cy="1876635"/>
            <a:chOff x="996413" y="2676629"/>
            <a:chExt cx="3287990" cy="1876635"/>
          </a:xfrm>
        </p:grpSpPr>
        <p:sp>
          <p:nvSpPr>
            <p:cNvPr id="808" name="Google Shape;808;p47"/>
            <p:cNvSpPr/>
            <p:nvPr/>
          </p:nvSpPr>
          <p:spPr>
            <a:xfrm flipH="1">
              <a:off x="1392402" y="2676629"/>
              <a:ext cx="2681180" cy="1741627"/>
            </a:xfrm>
            <a:custGeom>
              <a:avLst/>
              <a:gdLst/>
              <a:ahLst/>
              <a:cxnLst/>
              <a:rect l="l" t="t" r="r" b="b"/>
              <a:pathLst>
                <a:path w="55855" h="36282" extrusionOk="0">
                  <a:moveTo>
                    <a:pt x="19652" y="1"/>
                  </a:moveTo>
                  <a:cubicBezTo>
                    <a:pt x="17688" y="1"/>
                    <a:pt x="15694" y="544"/>
                    <a:pt x="14135" y="1794"/>
                  </a:cubicBezTo>
                  <a:cubicBezTo>
                    <a:pt x="13148" y="2590"/>
                    <a:pt x="12384" y="3641"/>
                    <a:pt x="11525" y="4564"/>
                  </a:cubicBezTo>
                  <a:cubicBezTo>
                    <a:pt x="10283" y="5917"/>
                    <a:pt x="8851" y="7063"/>
                    <a:pt x="7259" y="7970"/>
                  </a:cubicBezTo>
                  <a:cubicBezTo>
                    <a:pt x="5715" y="8846"/>
                    <a:pt x="3996" y="9514"/>
                    <a:pt x="2706" y="10788"/>
                  </a:cubicBezTo>
                  <a:cubicBezTo>
                    <a:pt x="144" y="13319"/>
                    <a:pt x="0" y="17600"/>
                    <a:pt x="924" y="21182"/>
                  </a:cubicBezTo>
                  <a:cubicBezTo>
                    <a:pt x="2308" y="26594"/>
                    <a:pt x="5954" y="31560"/>
                    <a:pt x="10968" y="33486"/>
                  </a:cubicBezTo>
                  <a:cubicBezTo>
                    <a:pt x="13704" y="34537"/>
                    <a:pt x="16653" y="34657"/>
                    <a:pt x="19588" y="34657"/>
                  </a:cubicBezTo>
                  <a:cubicBezTo>
                    <a:pt x="20255" y="34657"/>
                    <a:pt x="20921" y="34651"/>
                    <a:pt x="21584" y="34648"/>
                  </a:cubicBezTo>
                  <a:cubicBezTo>
                    <a:pt x="21708" y="34648"/>
                    <a:pt x="21832" y="34647"/>
                    <a:pt x="21956" y="34647"/>
                  </a:cubicBezTo>
                  <a:cubicBezTo>
                    <a:pt x="29266" y="34647"/>
                    <a:pt x="36590" y="35110"/>
                    <a:pt x="43853" y="36064"/>
                  </a:cubicBezTo>
                  <a:cubicBezTo>
                    <a:pt x="44885" y="36198"/>
                    <a:pt x="45863" y="36281"/>
                    <a:pt x="46785" y="36281"/>
                  </a:cubicBezTo>
                  <a:cubicBezTo>
                    <a:pt x="50159" y="36281"/>
                    <a:pt x="52780" y="35165"/>
                    <a:pt x="54518" y="31289"/>
                  </a:cubicBezTo>
                  <a:cubicBezTo>
                    <a:pt x="55250" y="29698"/>
                    <a:pt x="55855" y="27931"/>
                    <a:pt x="55536" y="26196"/>
                  </a:cubicBezTo>
                  <a:cubicBezTo>
                    <a:pt x="55266" y="24652"/>
                    <a:pt x="54279" y="23378"/>
                    <a:pt x="53626" y="21962"/>
                  </a:cubicBezTo>
                  <a:cubicBezTo>
                    <a:pt x="52321" y="19176"/>
                    <a:pt x="52241" y="15961"/>
                    <a:pt x="51302" y="13016"/>
                  </a:cubicBezTo>
                  <a:cubicBezTo>
                    <a:pt x="49404" y="7183"/>
                    <a:pt x="43720" y="2984"/>
                    <a:pt x="37864" y="2984"/>
                  </a:cubicBezTo>
                  <a:cubicBezTo>
                    <a:pt x="37632" y="2984"/>
                    <a:pt x="37400" y="2991"/>
                    <a:pt x="37168" y="3004"/>
                  </a:cubicBezTo>
                  <a:cubicBezTo>
                    <a:pt x="35663" y="3097"/>
                    <a:pt x="34159" y="3447"/>
                    <a:pt x="32654" y="3447"/>
                  </a:cubicBezTo>
                  <a:cubicBezTo>
                    <a:pt x="32360" y="3447"/>
                    <a:pt x="32066" y="3433"/>
                    <a:pt x="31772" y="3402"/>
                  </a:cubicBezTo>
                  <a:cubicBezTo>
                    <a:pt x="29862" y="3227"/>
                    <a:pt x="28095" y="2352"/>
                    <a:pt x="26312" y="1603"/>
                  </a:cubicBezTo>
                  <a:cubicBezTo>
                    <a:pt x="24338" y="776"/>
                    <a:pt x="22269" y="107"/>
                    <a:pt x="20136" y="12"/>
                  </a:cubicBezTo>
                  <a:cubicBezTo>
                    <a:pt x="19975" y="4"/>
                    <a:pt x="19814" y="1"/>
                    <a:pt x="196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7"/>
            <p:cNvSpPr/>
            <p:nvPr/>
          </p:nvSpPr>
          <p:spPr>
            <a:xfrm flipH="1">
              <a:off x="1374840" y="4206734"/>
              <a:ext cx="2827107" cy="346530"/>
            </a:xfrm>
            <a:custGeom>
              <a:avLst/>
              <a:gdLst/>
              <a:ahLst/>
              <a:cxnLst/>
              <a:rect l="l" t="t" r="r" b="b"/>
              <a:pathLst>
                <a:path w="58895" h="7219" extrusionOk="0">
                  <a:moveTo>
                    <a:pt x="34340" y="0"/>
                  </a:moveTo>
                  <a:cubicBezTo>
                    <a:pt x="32723" y="0"/>
                    <a:pt x="31062" y="17"/>
                    <a:pt x="29368" y="52"/>
                  </a:cubicBezTo>
                  <a:cubicBezTo>
                    <a:pt x="13132" y="386"/>
                    <a:pt x="0" y="2249"/>
                    <a:pt x="32" y="4206"/>
                  </a:cubicBezTo>
                  <a:cubicBezTo>
                    <a:pt x="75" y="5974"/>
                    <a:pt x="10667" y="7219"/>
                    <a:pt x="24544" y="7219"/>
                  </a:cubicBezTo>
                  <a:cubicBezTo>
                    <a:pt x="26159" y="7219"/>
                    <a:pt x="27819" y="7202"/>
                    <a:pt x="29511" y="7167"/>
                  </a:cubicBezTo>
                  <a:cubicBezTo>
                    <a:pt x="45763" y="6833"/>
                    <a:pt x="58895" y="4986"/>
                    <a:pt x="58847" y="3013"/>
                  </a:cubicBezTo>
                  <a:cubicBezTo>
                    <a:pt x="58819" y="1245"/>
                    <a:pt x="48228" y="0"/>
                    <a:pt x="3434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7"/>
            <p:cNvSpPr/>
            <p:nvPr/>
          </p:nvSpPr>
          <p:spPr>
            <a:xfrm flipH="1">
              <a:off x="3660945" y="4209951"/>
              <a:ext cx="254461" cy="5424"/>
            </a:xfrm>
            <a:custGeom>
              <a:avLst/>
              <a:gdLst/>
              <a:ahLst/>
              <a:cxnLst/>
              <a:rect l="l" t="t" r="r" b="b"/>
              <a:pathLst>
                <a:path w="5301" h="113" extrusionOk="0">
                  <a:moveTo>
                    <a:pt x="64" y="1"/>
                  </a:moveTo>
                  <a:cubicBezTo>
                    <a:pt x="32" y="1"/>
                    <a:pt x="16" y="33"/>
                    <a:pt x="16" y="65"/>
                  </a:cubicBezTo>
                  <a:cubicBezTo>
                    <a:pt x="0" y="96"/>
                    <a:pt x="32" y="112"/>
                    <a:pt x="64" y="112"/>
                  </a:cubicBezTo>
                  <a:lnTo>
                    <a:pt x="5237" y="112"/>
                  </a:lnTo>
                  <a:cubicBezTo>
                    <a:pt x="5269" y="112"/>
                    <a:pt x="5301" y="96"/>
                    <a:pt x="5301" y="65"/>
                  </a:cubicBezTo>
                  <a:cubicBezTo>
                    <a:pt x="5285" y="33"/>
                    <a:pt x="5269" y="1"/>
                    <a:pt x="5237" y="1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7"/>
            <p:cNvSpPr/>
            <p:nvPr/>
          </p:nvSpPr>
          <p:spPr>
            <a:xfrm flipH="1">
              <a:off x="3761035" y="4279510"/>
              <a:ext cx="253693" cy="5376"/>
            </a:xfrm>
            <a:custGeom>
              <a:avLst/>
              <a:gdLst/>
              <a:ahLst/>
              <a:cxnLst/>
              <a:rect l="l" t="t" r="r" b="b"/>
              <a:pathLst>
                <a:path w="5285" h="112" extrusionOk="0">
                  <a:moveTo>
                    <a:pt x="64" y="0"/>
                  </a:moveTo>
                  <a:cubicBezTo>
                    <a:pt x="32" y="0"/>
                    <a:pt x="0" y="16"/>
                    <a:pt x="0" y="48"/>
                  </a:cubicBezTo>
                  <a:cubicBezTo>
                    <a:pt x="0" y="80"/>
                    <a:pt x="32" y="112"/>
                    <a:pt x="64" y="112"/>
                  </a:cubicBezTo>
                  <a:lnTo>
                    <a:pt x="5237" y="112"/>
                  </a:lnTo>
                  <a:cubicBezTo>
                    <a:pt x="5269" y="112"/>
                    <a:pt x="5285" y="80"/>
                    <a:pt x="5285" y="48"/>
                  </a:cubicBezTo>
                  <a:cubicBezTo>
                    <a:pt x="5285" y="16"/>
                    <a:pt x="5269" y="0"/>
                    <a:pt x="5237" y="0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7"/>
            <p:cNvSpPr/>
            <p:nvPr/>
          </p:nvSpPr>
          <p:spPr>
            <a:xfrm flipH="1">
              <a:off x="3819121" y="4318489"/>
              <a:ext cx="255229" cy="5376"/>
            </a:xfrm>
            <a:custGeom>
              <a:avLst/>
              <a:gdLst/>
              <a:ahLst/>
              <a:cxnLst/>
              <a:rect l="l" t="t" r="r" b="b"/>
              <a:pathLst>
                <a:path w="5317" h="112" extrusionOk="0">
                  <a:moveTo>
                    <a:pt x="80" y="0"/>
                  </a:moveTo>
                  <a:cubicBezTo>
                    <a:pt x="0" y="0"/>
                    <a:pt x="0" y="112"/>
                    <a:pt x="80" y="112"/>
                  </a:cubicBezTo>
                  <a:lnTo>
                    <a:pt x="5253" y="112"/>
                  </a:lnTo>
                  <a:cubicBezTo>
                    <a:pt x="5317" y="112"/>
                    <a:pt x="5317" y="0"/>
                    <a:pt x="5253" y="0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7"/>
            <p:cNvSpPr/>
            <p:nvPr/>
          </p:nvSpPr>
          <p:spPr>
            <a:xfrm flipH="1">
              <a:off x="3710582" y="4242066"/>
              <a:ext cx="253741" cy="5376"/>
            </a:xfrm>
            <a:custGeom>
              <a:avLst/>
              <a:gdLst/>
              <a:ahLst/>
              <a:cxnLst/>
              <a:rect l="l" t="t" r="r" b="b"/>
              <a:pathLst>
                <a:path w="5286" h="112" extrusionOk="0">
                  <a:moveTo>
                    <a:pt x="64" y="0"/>
                  </a:moveTo>
                  <a:cubicBezTo>
                    <a:pt x="32" y="0"/>
                    <a:pt x="1" y="32"/>
                    <a:pt x="1" y="64"/>
                  </a:cubicBezTo>
                  <a:cubicBezTo>
                    <a:pt x="1" y="96"/>
                    <a:pt x="32" y="112"/>
                    <a:pt x="64" y="112"/>
                  </a:cubicBezTo>
                  <a:lnTo>
                    <a:pt x="5237" y="112"/>
                  </a:lnTo>
                  <a:cubicBezTo>
                    <a:pt x="5253" y="112"/>
                    <a:pt x="5285" y="96"/>
                    <a:pt x="5285" y="64"/>
                  </a:cubicBezTo>
                  <a:cubicBezTo>
                    <a:pt x="5285" y="32"/>
                    <a:pt x="5253" y="0"/>
                    <a:pt x="5237" y="0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4" name="Google Shape;814;p47"/>
            <p:cNvGrpSpPr/>
            <p:nvPr/>
          </p:nvGrpSpPr>
          <p:grpSpPr>
            <a:xfrm flipH="1">
              <a:off x="1339833" y="4191971"/>
              <a:ext cx="2928777" cy="275150"/>
              <a:chOff x="1831450" y="4457375"/>
              <a:chExt cx="1525325" cy="143300"/>
            </a:xfrm>
          </p:grpSpPr>
          <p:sp>
            <p:nvSpPr>
              <p:cNvPr id="815" name="Google Shape;815;p47"/>
              <p:cNvSpPr/>
              <p:nvPr/>
            </p:nvSpPr>
            <p:spPr>
              <a:xfrm>
                <a:off x="1896325" y="4545725"/>
                <a:ext cx="1321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112" extrusionOk="0">
                    <a:moveTo>
                      <a:pt x="64" y="0"/>
                    </a:moveTo>
                    <a:cubicBezTo>
                      <a:pt x="32" y="0"/>
                      <a:pt x="0" y="32"/>
                      <a:pt x="0" y="64"/>
                    </a:cubicBezTo>
                    <a:cubicBezTo>
                      <a:pt x="0" y="96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69" y="112"/>
                      <a:pt x="5285" y="96"/>
                      <a:pt x="5285" y="64"/>
                    </a:cubicBezTo>
                    <a:cubicBezTo>
                      <a:pt x="5285" y="32"/>
                      <a:pt x="5269" y="0"/>
                      <a:pt x="52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47"/>
              <p:cNvSpPr/>
              <p:nvPr/>
            </p:nvSpPr>
            <p:spPr>
              <a:xfrm>
                <a:off x="1831450" y="4587900"/>
                <a:ext cx="1325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301" h="113" extrusionOk="0">
                    <a:moveTo>
                      <a:pt x="64" y="1"/>
                    </a:moveTo>
                    <a:cubicBezTo>
                      <a:pt x="0" y="17"/>
                      <a:pt x="0" y="96"/>
                      <a:pt x="64" y="112"/>
                    </a:cubicBezTo>
                    <a:lnTo>
                      <a:pt x="5237" y="112"/>
                    </a:lnTo>
                    <a:cubicBezTo>
                      <a:pt x="5301" y="96"/>
                      <a:pt x="5301" y="17"/>
                      <a:pt x="52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47"/>
              <p:cNvSpPr/>
              <p:nvPr/>
            </p:nvSpPr>
            <p:spPr>
              <a:xfrm>
                <a:off x="1867675" y="4566775"/>
                <a:ext cx="133325" cy="2850"/>
              </a:xfrm>
              <a:custGeom>
                <a:avLst/>
                <a:gdLst/>
                <a:ahLst/>
                <a:cxnLst/>
                <a:rect l="l" t="t" r="r" b="b"/>
                <a:pathLst>
                  <a:path w="5333" h="114" extrusionOk="0">
                    <a:moveTo>
                      <a:pt x="65" y="1"/>
                    </a:moveTo>
                    <a:cubicBezTo>
                      <a:pt x="0" y="1"/>
                      <a:pt x="5" y="99"/>
                      <a:pt x="80" y="113"/>
                    </a:cubicBezTo>
                    <a:lnTo>
                      <a:pt x="5253" y="113"/>
                    </a:lnTo>
                    <a:cubicBezTo>
                      <a:pt x="5332" y="113"/>
                      <a:pt x="5332" y="2"/>
                      <a:pt x="5253" y="2"/>
                    </a:cubicBezTo>
                    <a:lnTo>
                      <a:pt x="80" y="2"/>
                    </a:lnTo>
                    <a:cubicBezTo>
                      <a:pt x="74" y="1"/>
                      <a:pt x="69" y="1"/>
                      <a:pt x="6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47"/>
              <p:cNvSpPr/>
              <p:nvPr/>
            </p:nvSpPr>
            <p:spPr>
              <a:xfrm>
                <a:off x="1919000" y="4457375"/>
                <a:ext cx="1323550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52942" h="5732" extrusionOk="0">
                    <a:moveTo>
                      <a:pt x="10522" y="1"/>
                    </a:moveTo>
                    <a:lnTo>
                      <a:pt x="5603" y="2691"/>
                    </a:lnTo>
                    <a:lnTo>
                      <a:pt x="3932" y="3598"/>
                    </a:lnTo>
                    <a:lnTo>
                      <a:pt x="2404" y="4426"/>
                    </a:lnTo>
                    <a:lnTo>
                      <a:pt x="828" y="5285"/>
                    </a:lnTo>
                    <a:lnTo>
                      <a:pt x="0" y="5731"/>
                    </a:lnTo>
                    <a:lnTo>
                      <a:pt x="44394" y="5731"/>
                    </a:lnTo>
                    <a:lnTo>
                      <a:pt x="45079" y="5285"/>
                    </a:lnTo>
                    <a:lnTo>
                      <a:pt x="47609" y="3598"/>
                    </a:lnTo>
                    <a:lnTo>
                      <a:pt x="50204" y="1863"/>
                    </a:lnTo>
                    <a:lnTo>
                      <a:pt x="51366" y="1099"/>
                    </a:lnTo>
                    <a:lnTo>
                      <a:pt x="52385" y="431"/>
                    </a:lnTo>
                    <a:lnTo>
                      <a:pt x="52942" y="49"/>
                    </a:lnTo>
                    <a:lnTo>
                      <a:pt x="41752" y="49"/>
                    </a:lnTo>
                    <a:lnTo>
                      <a:pt x="37963" y="33"/>
                    </a:lnTo>
                    <a:lnTo>
                      <a:pt x="29368" y="33"/>
                    </a:lnTo>
                    <a:lnTo>
                      <a:pt x="24290" y="17"/>
                    </a:lnTo>
                    <a:lnTo>
                      <a:pt x="15536" y="17"/>
                    </a:lnTo>
                    <a:lnTo>
                      <a:pt x="117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47"/>
              <p:cNvSpPr/>
              <p:nvPr/>
            </p:nvSpPr>
            <p:spPr>
              <a:xfrm>
                <a:off x="3224625" y="4466525"/>
                <a:ext cx="13215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286" h="113" extrusionOk="0">
                    <a:moveTo>
                      <a:pt x="64" y="1"/>
                    </a:moveTo>
                    <a:cubicBezTo>
                      <a:pt x="32" y="1"/>
                      <a:pt x="0" y="33"/>
                      <a:pt x="0" y="65"/>
                    </a:cubicBezTo>
                    <a:cubicBezTo>
                      <a:pt x="0" y="96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69" y="112"/>
                      <a:pt x="5285" y="96"/>
                      <a:pt x="5285" y="65"/>
                    </a:cubicBezTo>
                    <a:cubicBezTo>
                      <a:pt x="5285" y="33"/>
                      <a:pt x="5269" y="1"/>
                      <a:pt x="52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47"/>
              <p:cNvSpPr/>
              <p:nvPr/>
            </p:nvSpPr>
            <p:spPr>
              <a:xfrm>
                <a:off x="3172900" y="4502750"/>
                <a:ext cx="1321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112" extrusionOk="0">
                    <a:moveTo>
                      <a:pt x="64" y="0"/>
                    </a:moveTo>
                    <a:cubicBezTo>
                      <a:pt x="32" y="0"/>
                      <a:pt x="0" y="16"/>
                      <a:pt x="0" y="48"/>
                    </a:cubicBezTo>
                    <a:cubicBezTo>
                      <a:pt x="0" y="80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53" y="112"/>
                      <a:pt x="5285" y="80"/>
                      <a:pt x="5285" y="48"/>
                    </a:cubicBezTo>
                    <a:cubicBezTo>
                      <a:pt x="5285" y="16"/>
                      <a:pt x="5253" y="0"/>
                      <a:pt x="52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47"/>
              <p:cNvSpPr/>
              <p:nvPr/>
            </p:nvSpPr>
            <p:spPr>
              <a:xfrm>
                <a:off x="3105650" y="4545725"/>
                <a:ext cx="1321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112" extrusionOk="0">
                    <a:moveTo>
                      <a:pt x="64" y="0"/>
                    </a:moveTo>
                    <a:cubicBezTo>
                      <a:pt x="32" y="0"/>
                      <a:pt x="0" y="32"/>
                      <a:pt x="0" y="64"/>
                    </a:cubicBezTo>
                    <a:cubicBezTo>
                      <a:pt x="0" y="96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69" y="112"/>
                      <a:pt x="5285" y="96"/>
                      <a:pt x="5285" y="64"/>
                    </a:cubicBezTo>
                    <a:cubicBezTo>
                      <a:pt x="5285" y="32"/>
                      <a:pt x="5269" y="0"/>
                      <a:pt x="52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47"/>
              <p:cNvSpPr/>
              <p:nvPr/>
            </p:nvSpPr>
            <p:spPr>
              <a:xfrm>
                <a:off x="3040850" y="4587875"/>
                <a:ext cx="132475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115" extrusionOk="0">
                    <a:moveTo>
                      <a:pt x="52" y="0"/>
                    </a:moveTo>
                    <a:cubicBezTo>
                      <a:pt x="1" y="0"/>
                      <a:pt x="1" y="114"/>
                      <a:pt x="52" y="114"/>
                    </a:cubicBezTo>
                    <a:cubicBezTo>
                      <a:pt x="55" y="114"/>
                      <a:pt x="58" y="114"/>
                      <a:pt x="61" y="113"/>
                    </a:cubicBezTo>
                    <a:lnTo>
                      <a:pt x="5234" y="113"/>
                    </a:lnTo>
                    <a:cubicBezTo>
                      <a:pt x="5298" y="97"/>
                      <a:pt x="5298" y="18"/>
                      <a:pt x="5234" y="2"/>
                    </a:cubicBezTo>
                    <a:lnTo>
                      <a:pt x="61" y="2"/>
                    </a:lnTo>
                    <a:cubicBezTo>
                      <a:pt x="58" y="1"/>
                      <a:pt x="55" y="0"/>
                      <a:pt x="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47"/>
              <p:cNvSpPr/>
              <p:nvPr/>
            </p:nvSpPr>
            <p:spPr>
              <a:xfrm>
                <a:off x="3077375" y="4566825"/>
                <a:ext cx="13295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318" h="112" extrusionOk="0">
                    <a:moveTo>
                      <a:pt x="65" y="0"/>
                    </a:moveTo>
                    <a:cubicBezTo>
                      <a:pt x="1" y="0"/>
                      <a:pt x="1" y="111"/>
                      <a:pt x="65" y="111"/>
                    </a:cubicBezTo>
                    <a:lnTo>
                      <a:pt x="5238" y="111"/>
                    </a:lnTo>
                    <a:cubicBezTo>
                      <a:pt x="5317" y="111"/>
                      <a:pt x="5317" y="0"/>
                      <a:pt x="523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47"/>
              <p:cNvSpPr/>
              <p:nvPr/>
            </p:nvSpPr>
            <p:spPr>
              <a:xfrm>
                <a:off x="3141850" y="4523050"/>
                <a:ext cx="1333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333" h="112" extrusionOk="0">
                    <a:moveTo>
                      <a:pt x="80" y="0"/>
                    </a:moveTo>
                    <a:cubicBezTo>
                      <a:pt x="1" y="0"/>
                      <a:pt x="1" y="112"/>
                      <a:pt x="80" y="112"/>
                    </a:cubicBezTo>
                    <a:lnTo>
                      <a:pt x="5253" y="112"/>
                    </a:lnTo>
                    <a:cubicBezTo>
                      <a:pt x="5333" y="112"/>
                      <a:pt x="5333" y="0"/>
                      <a:pt x="525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47"/>
              <p:cNvSpPr/>
              <p:nvPr/>
            </p:nvSpPr>
            <p:spPr>
              <a:xfrm>
                <a:off x="3199150" y="4483250"/>
                <a:ext cx="13215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6" h="112" extrusionOk="0">
                    <a:moveTo>
                      <a:pt x="48" y="0"/>
                    </a:moveTo>
                    <a:cubicBezTo>
                      <a:pt x="17" y="0"/>
                      <a:pt x="1" y="32"/>
                      <a:pt x="1" y="64"/>
                    </a:cubicBezTo>
                    <a:cubicBezTo>
                      <a:pt x="1" y="96"/>
                      <a:pt x="17" y="112"/>
                      <a:pt x="48" y="112"/>
                    </a:cubicBezTo>
                    <a:lnTo>
                      <a:pt x="5222" y="112"/>
                    </a:lnTo>
                    <a:cubicBezTo>
                      <a:pt x="5253" y="112"/>
                      <a:pt x="5285" y="96"/>
                      <a:pt x="5285" y="64"/>
                    </a:cubicBezTo>
                    <a:cubicBezTo>
                      <a:pt x="5285" y="32"/>
                      <a:pt x="5253" y="0"/>
                      <a:pt x="52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47"/>
              <p:cNvSpPr/>
              <p:nvPr/>
            </p:nvSpPr>
            <p:spPr>
              <a:xfrm>
                <a:off x="2853350" y="4458575"/>
                <a:ext cx="314000" cy="142100"/>
              </a:xfrm>
              <a:custGeom>
                <a:avLst/>
                <a:gdLst/>
                <a:ahLst/>
                <a:cxnLst/>
                <a:rect l="l" t="t" r="r" b="b"/>
                <a:pathLst>
                  <a:path w="12560" h="5684" extrusionOk="0">
                    <a:moveTo>
                      <a:pt x="8787" y="1"/>
                    </a:moveTo>
                    <a:lnTo>
                      <a:pt x="0" y="5683"/>
                    </a:lnTo>
                    <a:lnTo>
                      <a:pt x="4585" y="5683"/>
                    </a:lnTo>
                    <a:lnTo>
                      <a:pt x="12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47"/>
              <p:cNvSpPr/>
              <p:nvPr/>
            </p:nvSpPr>
            <p:spPr>
              <a:xfrm>
                <a:off x="2648025" y="4458175"/>
                <a:ext cx="314775" cy="142500"/>
              </a:xfrm>
              <a:custGeom>
                <a:avLst/>
                <a:gdLst/>
                <a:ahLst/>
                <a:cxnLst/>
                <a:rect l="l" t="t" r="r" b="b"/>
                <a:pathLst>
                  <a:path w="12591" h="5700" extrusionOk="0">
                    <a:moveTo>
                      <a:pt x="8802" y="1"/>
                    </a:moveTo>
                    <a:lnTo>
                      <a:pt x="0" y="5699"/>
                    </a:lnTo>
                    <a:lnTo>
                      <a:pt x="4584" y="5699"/>
                    </a:lnTo>
                    <a:lnTo>
                      <a:pt x="12591" y="17"/>
                    </a:lnTo>
                    <a:lnTo>
                      <a:pt x="8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47"/>
              <p:cNvSpPr/>
              <p:nvPr/>
            </p:nvSpPr>
            <p:spPr>
              <a:xfrm>
                <a:off x="2432725" y="4458175"/>
                <a:ext cx="314800" cy="142500"/>
              </a:xfrm>
              <a:custGeom>
                <a:avLst/>
                <a:gdLst/>
                <a:ahLst/>
                <a:cxnLst/>
                <a:rect l="l" t="t" r="r" b="b"/>
                <a:pathLst>
                  <a:path w="12592" h="5700" extrusionOk="0">
                    <a:moveTo>
                      <a:pt x="8819" y="1"/>
                    </a:moveTo>
                    <a:lnTo>
                      <a:pt x="1" y="5699"/>
                    </a:lnTo>
                    <a:lnTo>
                      <a:pt x="4585" y="5699"/>
                    </a:lnTo>
                    <a:lnTo>
                      <a:pt x="125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47"/>
              <p:cNvSpPr/>
              <p:nvPr/>
            </p:nvSpPr>
            <p:spPr>
              <a:xfrm>
                <a:off x="2211075" y="4457775"/>
                <a:ext cx="315200" cy="142900"/>
              </a:xfrm>
              <a:custGeom>
                <a:avLst/>
                <a:gdLst/>
                <a:ahLst/>
                <a:cxnLst/>
                <a:rect l="l" t="t" r="r" b="b"/>
                <a:pathLst>
                  <a:path w="12608" h="5716" extrusionOk="0">
                    <a:moveTo>
                      <a:pt x="8835" y="1"/>
                    </a:moveTo>
                    <a:lnTo>
                      <a:pt x="1" y="5715"/>
                    </a:lnTo>
                    <a:lnTo>
                      <a:pt x="4585" y="5715"/>
                    </a:lnTo>
                    <a:lnTo>
                      <a:pt x="1260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47"/>
              <p:cNvSpPr/>
              <p:nvPr/>
            </p:nvSpPr>
            <p:spPr>
              <a:xfrm>
                <a:off x="1991825" y="4457375"/>
                <a:ext cx="315575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12623" h="5732" extrusionOk="0">
                    <a:moveTo>
                      <a:pt x="8834" y="1"/>
                    </a:moveTo>
                    <a:lnTo>
                      <a:pt x="0" y="5731"/>
                    </a:lnTo>
                    <a:lnTo>
                      <a:pt x="4568" y="5731"/>
                    </a:lnTo>
                    <a:lnTo>
                      <a:pt x="12623" y="17"/>
                    </a:lnTo>
                    <a:lnTo>
                      <a:pt x="88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31" name="Google Shape;831;p47"/>
            <p:cNvSpPr/>
            <p:nvPr/>
          </p:nvSpPr>
          <p:spPr>
            <a:xfrm flipH="1">
              <a:off x="1711752" y="4187052"/>
              <a:ext cx="2144848" cy="227580"/>
            </a:xfrm>
            <a:custGeom>
              <a:avLst/>
              <a:gdLst/>
              <a:ahLst/>
              <a:cxnLst/>
              <a:rect l="l" t="t" r="r" b="b"/>
              <a:pathLst>
                <a:path w="44682" h="4741" extrusionOk="0">
                  <a:moveTo>
                    <a:pt x="41211" y="0"/>
                  </a:moveTo>
                  <a:cubicBezTo>
                    <a:pt x="39780" y="305"/>
                    <a:pt x="38316" y="383"/>
                    <a:pt x="36849" y="383"/>
                  </a:cubicBezTo>
                  <a:cubicBezTo>
                    <a:pt x="36016" y="383"/>
                    <a:pt x="35181" y="358"/>
                    <a:pt x="34351" y="335"/>
                  </a:cubicBezTo>
                  <a:cubicBezTo>
                    <a:pt x="30195" y="216"/>
                    <a:pt x="26041" y="156"/>
                    <a:pt x="21889" y="156"/>
                  </a:cubicBezTo>
                  <a:cubicBezTo>
                    <a:pt x="15466" y="156"/>
                    <a:pt x="9047" y="299"/>
                    <a:pt x="2627" y="589"/>
                  </a:cubicBezTo>
                  <a:cubicBezTo>
                    <a:pt x="2587" y="588"/>
                    <a:pt x="2547" y="588"/>
                    <a:pt x="2508" y="588"/>
                  </a:cubicBezTo>
                  <a:cubicBezTo>
                    <a:pt x="1993" y="588"/>
                    <a:pt x="1492" y="683"/>
                    <a:pt x="1020" y="860"/>
                  </a:cubicBezTo>
                  <a:cubicBezTo>
                    <a:pt x="510" y="1083"/>
                    <a:pt x="81" y="1497"/>
                    <a:pt x="33" y="2070"/>
                  </a:cubicBezTo>
                  <a:cubicBezTo>
                    <a:pt x="1" y="2643"/>
                    <a:pt x="399" y="3168"/>
                    <a:pt x="908" y="3439"/>
                  </a:cubicBezTo>
                  <a:cubicBezTo>
                    <a:pt x="1418" y="3709"/>
                    <a:pt x="2007" y="3757"/>
                    <a:pt x="2580" y="3789"/>
                  </a:cubicBezTo>
                  <a:cubicBezTo>
                    <a:pt x="2991" y="3808"/>
                    <a:pt x="3402" y="3817"/>
                    <a:pt x="3814" y="3817"/>
                  </a:cubicBezTo>
                  <a:cubicBezTo>
                    <a:pt x="6077" y="3817"/>
                    <a:pt x="8339" y="3555"/>
                    <a:pt x="10602" y="3407"/>
                  </a:cubicBezTo>
                  <a:cubicBezTo>
                    <a:pt x="12046" y="3317"/>
                    <a:pt x="13490" y="3278"/>
                    <a:pt x="14935" y="3278"/>
                  </a:cubicBezTo>
                  <a:cubicBezTo>
                    <a:pt x="22420" y="3278"/>
                    <a:pt x="29906" y="4322"/>
                    <a:pt x="37391" y="4696"/>
                  </a:cubicBezTo>
                  <a:cubicBezTo>
                    <a:pt x="37899" y="4721"/>
                    <a:pt x="38415" y="4741"/>
                    <a:pt x="38931" y="4741"/>
                  </a:cubicBezTo>
                  <a:cubicBezTo>
                    <a:pt x="40699" y="4741"/>
                    <a:pt x="42469" y="4512"/>
                    <a:pt x="43885" y="3502"/>
                  </a:cubicBezTo>
                  <a:cubicBezTo>
                    <a:pt x="44220" y="3248"/>
                    <a:pt x="44570" y="2929"/>
                    <a:pt x="44618" y="2499"/>
                  </a:cubicBezTo>
                  <a:cubicBezTo>
                    <a:pt x="44681" y="1974"/>
                    <a:pt x="44283" y="1513"/>
                    <a:pt x="43854" y="1194"/>
                  </a:cubicBezTo>
                  <a:cubicBezTo>
                    <a:pt x="43408" y="892"/>
                    <a:pt x="42914" y="669"/>
                    <a:pt x="42564" y="255"/>
                  </a:cubicBezTo>
                  <a:lnTo>
                    <a:pt x="41211" y="0"/>
                  </a:lnTo>
                  <a:close/>
                </a:path>
              </a:pathLst>
            </a:custGeom>
            <a:solidFill>
              <a:srgbClr val="262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2" name="Google Shape;832;p47"/>
            <p:cNvGrpSpPr/>
            <p:nvPr/>
          </p:nvGrpSpPr>
          <p:grpSpPr>
            <a:xfrm flipH="1">
              <a:off x="1245797" y="3048840"/>
              <a:ext cx="3038606" cy="1322757"/>
              <a:chOff x="1823225" y="3862025"/>
              <a:chExt cx="1582525" cy="688900"/>
            </a:xfrm>
          </p:grpSpPr>
          <p:sp>
            <p:nvSpPr>
              <p:cNvPr id="833" name="Google Shape;833;p47"/>
              <p:cNvSpPr/>
              <p:nvPr/>
            </p:nvSpPr>
            <p:spPr>
              <a:xfrm>
                <a:off x="1823225" y="3862025"/>
                <a:ext cx="1483000" cy="688350"/>
              </a:xfrm>
              <a:custGeom>
                <a:avLst/>
                <a:gdLst/>
                <a:ahLst/>
                <a:cxnLst/>
                <a:rect l="l" t="t" r="r" b="b"/>
                <a:pathLst>
                  <a:path w="59320" h="27534" extrusionOk="0">
                    <a:moveTo>
                      <a:pt x="48932" y="1"/>
                    </a:moveTo>
                    <a:cubicBezTo>
                      <a:pt x="48914" y="1"/>
                      <a:pt x="48896" y="1"/>
                      <a:pt x="48878" y="2"/>
                    </a:cubicBezTo>
                    <a:cubicBezTo>
                      <a:pt x="46920" y="130"/>
                      <a:pt x="45026" y="6147"/>
                      <a:pt x="45026" y="6147"/>
                    </a:cubicBezTo>
                    <a:cubicBezTo>
                      <a:pt x="44309" y="5971"/>
                      <a:pt x="44357" y="6051"/>
                      <a:pt x="43720" y="6003"/>
                    </a:cubicBezTo>
                    <a:lnTo>
                      <a:pt x="43243" y="5971"/>
                    </a:lnTo>
                    <a:cubicBezTo>
                      <a:pt x="43159" y="5969"/>
                      <a:pt x="43075" y="5968"/>
                      <a:pt x="42992" y="5968"/>
                    </a:cubicBezTo>
                    <a:cubicBezTo>
                      <a:pt x="41820" y="5968"/>
                      <a:pt x="40665" y="6176"/>
                      <a:pt x="39566" y="6592"/>
                    </a:cubicBezTo>
                    <a:cubicBezTo>
                      <a:pt x="38834" y="6847"/>
                      <a:pt x="38117" y="7181"/>
                      <a:pt x="37433" y="7579"/>
                    </a:cubicBezTo>
                    <a:cubicBezTo>
                      <a:pt x="36134" y="5447"/>
                      <a:pt x="32182" y="2868"/>
                      <a:pt x="30467" y="2868"/>
                    </a:cubicBezTo>
                    <a:cubicBezTo>
                      <a:pt x="30185" y="2868"/>
                      <a:pt x="29964" y="2938"/>
                      <a:pt x="29824" y="3090"/>
                    </a:cubicBezTo>
                    <a:cubicBezTo>
                      <a:pt x="28408" y="4618"/>
                      <a:pt x="30095" y="8534"/>
                      <a:pt x="31066" y="10444"/>
                    </a:cubicBezTo>
                    <a:cubicBezTo>
                      <a:pt x="31337" y="10985"/>
                      <a:pt x="31544" y="11367"/>
                      <a:pt x="31623" y="11495"/>
                    </a:cubicBezTo>
                    <a:lnTo>
                      <a:pt x="31639" y="11543"/>
                    </a:lnTo>
                    <a:cubicBezTo>
                      <a:pt x="31655" y="11543"/>
                      <a:pt x="31655" y="11558"/>
                      <a:pt x="31639" y="11558"/>
                    </a:cubicBezTo>
                    <a:cubicBezTo>
                      <a:pt x="31639" y="11558"/>
                      <a:pt x="31639" y="11590"/>
                      <a:pt x="31639" y="11606"/>
                    </a:cubicBezTo>
                    <a:cubicBezTo>
                      <a:pt x="31002" y="11320"/>
                      <a:pt x="29681" y="10747"/>
                      <a:pt x="28010" y="10174"/>
                    </a:cubicBezTo>
                    <a:cubicBezTo>
                      <a:pt x="25530" y="9323"/>
                      <a:pt x="22275" y="8463"/>
                      <a:pt x="19228" y="8463"/>
                    </a:cubicBezTo>
                    <a:cubicBezTo>
                      <a:pt x="18227" y="8463"/>
                      <a:pt x="17248" y="8556"/>
                      <a:pt x="16326" y="8773"/>
                    </a:cubicBezTo>
                    <a:cubicBezTo>
                      <a:pt x="15515" y="8964"/>
                      <a:pt x="14735" y="9266"/>
                      <a:pt x="14003" y="9696"/>
                    </a:cubicBezTo>
                    <a:cubicBezTo>
                      <a:pt x="9769" y="12211"/>
                      <a:pt x="8447" y="16684"/>
                      <a:pt x="8034" y="19294"/>
                    </a:cubicBezTo>
                    <a:cubicBezTo>
                      <a:pt x="6378" y="19390"/>
                      <a:pt x="3784" y="19692"/>
                      <a:pt x="3306" y="20775"/>
                    </a:cubicBezTo>
                    <a:cubicBezTo>
                      <a:pt x="3099" y="21220"/>
                      <a:pt x="2956" y="21714"/>
                      <a:pt x="2892" y="22207"/>
                    </a:cubicBezTo>
                    <a:cubicBezTo>
                      <a:pt x="2637" y="22319"/>
                      <a:pt x="2383" y="22446"/>
                      <a:pt x="2144" y="22605"/>
                    </a:cubicBezTo>
                    <a:cubicBezTo>
                      <a:pt x="1889" y="22764"/>
                      <a:pt x="1682" y="22971"/>
                      <a:pt x="1523" y="23226"/>
                    </a:cubicBezTo>
                    <a:cubicBezTo>
                      <a:pt x="790" y="24558"/>
                      <a:pt x="1" y="26916"/>
                      <a:pt x="7302" y="26916"/>
                    </a:cubicBezTo>
                    <a:cubicBezTo>
                      <a:pt x="7767" y="26916"/>
                      <a:pt x="8265" y="26907"/>
                      <a:pt x="8798" y="26887"/>
                    </a:cubicBezTo>
                    <a:cubicBezTo>
                      <a:pt x="8843" y="26886"/>
                      <a:pt x="8888" y="26885"/>
                      <a:pt x="8933" y="26885"/>
                    </a:cubicBezTo>
                    <a:cubicBezTo>
                      <a:pt x="9479" y="26885"/>
                      <a:pt x="10042" y="26968"/>
                      <a:pt x="10660" y="26982"/>
                    </a:cubicBezTo>
                    <a:cubicBezTo>
                      <a:pt x="11082" y="26990"/>
                      <a:pt x="11519" y="26994"/>
                      <a:pt x="11975" y="26994"/>
                    </a:cubicBezTo>
                    <a:cubicBezTo>
                      <a:pt x="12431" y="26994"/>
                      <a:pt x="12904" y="26990"/>
                      <a:pt x="13398" y="26982"/>
                    </a:cubicBezTo>
                    <a:cubicBezTo>
                      <a:pt x="19111" y="26814"/>
                      <a:pt x="23670" y="26607"/>
                      <a:pt x="27786" y="26607"/>
                    </a:cubicBezTo>
                    <a:cubicBezTo>
                      <a:pt x="30677" y="26607"/>
                      <a:pt x="33349" y="26709"/>
                      <a:pt x="36048" y="26998"/>
                    </a:cubicBezTo>
                    <a:cubicBezTo>
                      <a:pt x="38692" y="27281"/>
                      <a:pt x="42085" y="27533"/>
                      <a:pt x="45153" y="27533"/>
                    </a:cubicBezTo>
                    <a:cubicBezTo>
                      <a:pt x="49675" y="27533"/>
                      <a:pt x="53491" y="26986"/>
                      <a:pt x="53159" y="25184"/>
                    </a:cubicBezTo>
                    <a:cubicBezTo>
                      <a:pt x="53080" y="24834"/>
                      <a:pt x="52921" y="24531"/>
                      <a:pt x="52682" y="24276"/>
                    </a:cubicBezTo>
                    <a:cubicBezTo>
                      <a:pt x="55515" y="24276"/>
                      <a:pt x="59320" y="23958"/>
                      <a:pt x="59049" y="22334"/>
                    </a:cubicBezTo>
                    <a:cubicBezTo>
                      <a:pt x="58699" y="20297"/>
                      <a:pt x="54465" y="19342"/>
                      <a:pt x="52730" y="19040"/>
                    </a:cubicBezTo>
                    <a:lnTo>
                      <a:pt x="52555" y="19008"/>
                    </a:lnTo>
                    <a:cubicBezTo>
                      <a:pt x="52571" y="18976"/>
                      <a:pt x="52586" y="18944"/>
                      <a:pt x="52586" y="18912"/>
                    </a:cubicBezTo>
                    <a:cubicBezTo>
                      <a:pt x="52602" y="18880"/>
                      <a:pt x="52618" y="18849"/>
                      <a:pt x="52634" y="18833"/>
                    </a:cubicBezTo>
                    <a:cubicBezTo>
                      <a:pt x="52793" y="18435"/>
                      <a:pt x="52921" y="18037"/>
                      <a:pt x="53016" y="17639"/>
                    </a:cubicBezTo>
                    <a:cubicBezTo>
                      <a:pt x="54321" y="12163"/>
                      <a:pt x="51011" y="9648"/>
                      <a:pt x="51011" y="9648"/>
                    </a:cubicBezTo>
                    <a:cubicBezTo>
                      <a:pt x="52383" y="5879"/>
                      <a:pt x="50864" y="1"/>
                      <a:pt x="489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47"/>
              <p:cNvSpPr/>
              <p:nvPr/>
            </p:nvSpPr>
            <p:spPr>
              <a:xfrm>
                <a:off x="2037575" y="4145100"/>
                <a:ext cx="91150" cy="97750"/>
              </a:xfrm>
              <a:custGeom>
                <a:avLst/>
                <a:gdLst/>
                <a:ahLst/>
                <a:cxnLst/>
                <a:rect l="l" t="t" r="r" b="b"/>
                <a:pathLst>
                  <a:path w="3646" h="3910" extrusionOk="0">
                    <a:moveTo>
                      <a:pt x="2422" y="0"/>
                    </a:moveTo>
                    <a:cubicBezTo>
                      <a:pt x="2050" y="0"/>
                      <a:pt x="1658" y="103"/>
                      <a:pt x="1417" y="235"/>
                    </a:cubicBezTo>
                    <a:cubicBezTo>
                      <a:pt x="860" y="570"/>
                      <a:pt x="430" y="1095"/>
                      <a:pt x="208" y="1716"/>
                    </a:cubicBezTo>
                    <a:cubicBezTo>
                      <a:pt x="64" y="2050"/>
                      <a:pt x="1" y="2416"/>
                      <a:pt x="17" y="2766"/>
                    </a:cubicBezTo>
                    <a:cubicBezTo>
                      <a:pt x="33" y="3132"/>
                      <a:pt x="208" y="3483"/>
                      <a:pt x="494" y="3705"/>
                    </a:cubicBezTo>
                    <a:cubicBezTo>
                      <a:pt x="685" y="3847"/>
                      <a:pt x="916" y="3909"/>
                      <a:pt x="1154" y="3909"/>
                    </a:cubicBezTo>
                    <a:cubicBezTo>
                      <a:pt x="1454" y="3909"/>
                      <a:pt x="1765" y="3810"/>
                      <a:pt x="2022" y="3642"/>
                    </a:cubicBezTo>
                    <a:cubicBezTo>
                      <a:pt x="2452" y="3307"/>
                      <a:pt x="2770" y="2862"/>
                      <a:pt x="2977" y="2352"/>
                    </a:cubicBezTo>
                    <a:cubicBezTo>
                      <a:pt x="3184" y="1891"/>
                      <a:pt x="3646" y="793"/>
                      <a:pt x="3264" y="315"/>
                    </a:cubicBezTo>
                    <a:cubicBezTo>
                      <a:pt x="3089" y="86"/>
                      <a:pt x="2764" y="0"/>
                      <a:pt x="24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47"/>
              <p:cNvSpPr/>
              <p:nvPr/>
            </p:nvSpPr>
            <p:spPr>
              <a:xfrm>
                <a:off x="2590700" y="4411475"/>
                <a:ext cx="563525" cy="139450"/>
              </a:xfrm>
              <a:custGeom>
                <a:avLst/>
                <a:gdLst/>
                <a:ahLst/>
                <a:cxnLst/>
                <a:rect l="l" t="t" r="r" b="b"/>
                <a:pathLst>
                  <a:path w="22541" h="5578" extrusionOk="0">
                    <a:moveTo>
                      <a:pt x="18318" y="0"/>
                    </a:moveTo>
                    <a:cubicBezTo>
                      <a:pt x="18185" y="0"/>
                      <a:pt x="18106" y="6"/>
                      <a:pt x="18099" y="6"/>
                    </a:cubicBezTo>
                    <a:cubicBezTo>
                      <a:pt x="18067" y="6"/>
                      <a:pt x="18035" y="38"/>
                      <a:pt x="18035" y="86"/>
                    </a:cubicBezTo>
                    <a:cubicBezTo>
                      <a:pt x="18035" y="118"/>
                      <a:pt x="18067" y="150"/>
                      <a:pt x="18115" y="150"/>
                    </a:cubicBezTo>
                    <a:cubicBezTo>
                      <a:pt x="18119" y="150"/>
                      <a:pt x="18185" y="145"/>
                      <a:pt x="18298" y="145"/>
                    </a:cubicBezTo>
                    <a:cubicBezTo>
                      <a:pt x="19022" y="145"/>
                      <a:pt x="21670" y="335"/>
                      <a:pt x="22317" y="3158"/>
                    </a:cubicBezTo>
                    <a:cubicBezTo>
                      <a:pt x="22397" y="3476"/>
                      <a:pt x="22301" y="3795"/>
                      <a:pt x="22094" y="4033"/>
                    </a:cubicBezTo>
                    <a:cubicBezTo>
                      <a:pt x="21116" y="5154"/>
                      <a:pt x="17516" y="5422"/>
                      <a:pt x="14302" y="5422"/>
                    </a:cubicBezTo>
                    <a:cubicBezTo>
                      <a:pt x="11398" y="5422"/>
                      <a:pt x="8808" y="5203"/>
                      <a:pt x="8756" y="5195"/>
                    </a:cubicBezTo>
                    <a:cubicBezTo>
                      <a:pt x="8712" y="5195"/>
                      <a:pt x="4590" y="4600"/>
                      <a:pt x="1820" y="4600"/>
                    </a:cubicBezTo>
                    <a:cubicBezTo>
                      <a:pt x="1519" y="4600"/>
                      <a:pt x="1234" y="4607"/>
                      <a:pt x="972" y="4622"/>
                    </a:cubicBezTo>
                    <a:cubicBezTo>
                      <a:pt x="765" y="4638"/>
                      <a:pt x="478" y="4638"/>
                      <a:pt x="81" y="4654"/>
                    </a:cubicBezTo>
                    <a:cubicBezTo>
                      <a:pt x="33" y="4654"/>
                      <a:pt x="1" y="4686"/>
                      <a:pt x="17" y="4734"/>
                    </a:cubicBezTo>
                    <a:cubicBezTo>
                      <a:pt x="1" y="4766"/>
                      <a:pt x="33" y="4797"/>
                      <a:pt x="81" y="4797"/>
                    </a:cubicBezTo>
                    <a:cubicBezTo>
                      <a:pt x="478" y="4797"/>
                      <a:pt x="765" y="4782"/>
                      <a:pt x="972" y="4766"/>
                    </a:cubicBezTo>
                    <a:cubicBezTo>
                      <a:pt x="1233" y="4750"/>
                      <a:pt x="1516" y="4743"/>
                      <a:pt x="1816" y="4743"/>
                    </a:cubicBezTo>
                    <a:cubicBezTo>
                      <a:pt x="4572" y="4743"/>
                      <a:pt x="8682" y="5339"/>
                      <a:pt x="8740" y="5339"/>
                    </a:cubicBezTo>
                    <a:cubicBezTo>
                      <a:pt x="8962" y="5370"/>
                      <a:pt x="11493" y="5577"/>
                      <a:pt x="14343" y="5577"/>
                    </a:cubicBezTo>
                    <a:cubicBezTo>
                      <a:pt x="17574" y="5577"/>
                      <a:pt x="21187" y="5307"/>
                      <a:pt x="22206" y="4129"/>
                    </a:cubicBezTo>
                    <a:cubicBezTo>
                      <a:pt x="22445" y="3858"/>
                      <a:pt x="22540" y="3476"/>
                      <a:pt x="22460" y="3126"/>
                    </a:cubicBezTo>
                    <a:cubicBezTo>
                      <a:pt x="21793" y="210"/>
                      <a:pt x="19107" y="0"/>
                      <a:pt x="18318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47"/>
              <p:cNvSpPr/>
              <p:nvPr/>
            </p:nvSpPr>
            <p:spPr>
              <a:xfrm>
                <a:off x="1846575" y="4348875"/>
                <a:ext cx="298875" cy="186125"/>
              </a:xfrm>
              <a:custGeom>
                <a:avLst/>
                <a:gdLst/>
                <a:ahLst/>
                <a:cxnLst/>
                <a:rect l="l" t="t" r="r" b="b"/>
                <a:pathLst>
                  <a:path w="11955" h="7445" extrusionOk="0">
                    <a:moveTo>
                      <a:pt x="11872" y="1"/>
                    </a:moveTo>
                    <a:cubicBezTo>
                      <a:pt x="11856" y="1"/>
                      <a:pt x="11840" y="5"/>
                      <a:pt x="11827" y="11"/>
                    </a:cubicBezTo>
                    <a:cubicBezTo>
                      <a:pt x="10251" y="1062"/>
                      <a:pt x="8484" y="1778"/>
                      <a:pt x="6622" y="2160"/>
                    </a:cubicBezTo>
                    <a:cubicBezTo>
                      <a:pt x="5715" y="2335"/>
                      <a:pt x="4791" y="2415"/>
                      <a:pt x="3868" y="2415"/>
                    </a:cubicBezTo>
                    <a:cubicBezTo>
                      <a:pt x="2277" y="2447"/>
                      <a:pt x="1130" y="2478"/>
                      <a:pt x="366" y="4022"/>
                    </a:cubicBezTo>
                    <a:cubicBezTo>
                      <a:pt x="32" y="4675"/>
                      <a:pt x="0" y="5264"/>
                      <a:pt x="239" y="5773"/>
                    </a:cubicBezTo>
                    <a:cubicBezTo>
                      <a:pt x="669" y="6712"/>
                      <a:pt x="1926" y="7031"/>
                      <a:pt x="1974" y="7047"/>
                    </a:cubicBezTo>
                    <a:cubicBezTo>
                      <a:pt x="2038" y="7063"/>
                      <a:pt x="3454" y="7445"/>
                      <a:pt x="7657" y="7445"/>
                    </a:cubicBezTo>
                    <a:cubicBezTo>
                      <a:pt x="7688" y="7445"/>
                      <a:pt x="7720" y="7413"/>
                      <a:pt x="7720" y="7365"/>
                    </a:cubicBezTo>
                    <a:cubicBezTo>
                      <a:pt x="7720" y="7333"/>
                      <a:pt x="7688" y="7301"/>
                      <a:pt x="7657" y="7301"/>
                    </a:cubicBezTo>
                    <a:cubicBezTo>
                      <a:pt x="3486" y="7301"/>
                      <a:pt x="2022" y="6903"/>
                      <a:pt x="2022" y="6903"/>
                    </a:cubicBezTo>
                    <a:cubicBezTo>
                      <a:pt x="2006" y="6903"/>
                      <a:pt x="780" y="6585"/>
                      <a:pt x="366" y="5710"/>
                    </a:cubicBezTo>
                    <a:cubicBezTo>
                      <a:pt x="144" y="5248"/>
                      <a:pt x="191" y="4691"/>
                      <a:pt x="494" y="4086"/>
                    </a:cubicBezTo>
                    <a:cubicBezTo>
                      <a:pt x="1226" y="2622"/>
                      <a:pt x="2277" y="2590"/>
                      <a:pt x="3868" y="2558"/>
                    </a:cubicBezTo>
                    <a:cubicBezTo>
                      <a:pt x="3920" y="2559"/>
                      <a:pt x="3971" y="2559"/>
                      <a:pt x="4022" y="2559"/>
                    </a:cubicBezTo>
                    <a:cubicBezTo>
                      <a:pt x="6833" y="2559"/>
                      <a:pt x="9578" y="1702"/>
                      <a:pt x="11922" y="139"/>
                    </a:cubicBezTo>
                    <a:cubicBezTo>
                      <a:pt x="11954" y="107"/>
                      <a:pt x="11954" y="59"/>
                      <a:pt x="11938" y="27"/>
                    </a:cubicBezTo>
                    <a:cubicBezTo>
                      <a:pt x="11920" y="9"/>
                      <a:pt x="11896" y="1"/>
                      <a:pt x="11872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47"/>
              <p:cNvSpPr/>
              <p:nvPr/>
            </p:nvSpPr>
            <p:spPr>
              <a:xfrm>
                <a:off x="2030825" y="4144400"/>
                <a:ext cx="86375" cy="100500"/>
              </a:xfrm>
              <a:custGeom>
                <a:avLst/>
                <a:gdLst/>
                <a:ahLst/>
                <a:cxnLst/>
                <a:rect l="l" t="t" r="r" b="b"/>
                <a:pathLst>
                  <a:path w="3455" h="4020" extrusionOk="0">
                    <a:moveTo>
                      <a:pt x="2628" y="0"/>
                    </a:moveTo>
                    <a:cubicBezTo>
                      <a:pt x="2113" y="0"/>
                      <a:pt x="1437" y="161"/>
                      <a:pt x="907" y="852"/>
                    </a:cubicBezTo>
                    <a:cubicBezTo>
                      <a:pt x="32" y="1998"/>
                      <a:pt x="0" y="3033"/>
                      <a:pt x="844" y="3988"/>
                    </a:cubicBezTo>
                    <a:cubicBezTo>
                      <a:pt x="860" y="4004"/>
                      <a:pt x="876" y="4020"/>
                      <a:pt x="891" y="4020"/>
                    </a:cubicBezTo>
                    <a:cubicBezTo>
                      <a:pt x="923" y="4020"/>
                      <a:pt x="939" y="4004"/>
                      <a:pt x="955" y="3988"/>
                    </a:cubicBezTo>
                    <a:cubicBezTo>
                      <a:pt x="987" y="3972"/>
                      <a:pt x="987" y="3924"/>
                      <a:pt x="955" y="3893"/>
                    </a:cubicBezTo>
                    <a:cubicBezTo>
                      <a:pt x="159" y="2985"/>
                      <a:pt x="175" y="2046"/>
                      <a:pt x="1019" y="932"/>
                    </a:cubicBezTo>
                    <a:cubicBezTo>
                      <a:pt x="1516" y="289"/>
                      <a:pt x="2137" y="136"/>
                      <a:pt x="2615" y="136"/>
                    </a:cubicBezTo>
                    <a:cubicBezTo>
                      <a:pt x="3025" y="136"/>
                      <a:pt x="3329" y="249"/>
                      <a:pt x="3359" y="263"/>
                    </a:cubicBezTo>
                    <a:cubicBezTo>
                      <a:pt x="3365" y="266"/>
                      <a:pt x="3370" y="268"/>
                      <a:pt x="3376" y="268"/>
                    </a:cubicBezTo>
                    <a:cubicBezTo>
                      <a:pt x="3402" y="268"/>
                      <a:pt x="3425" y="242"/>
                      <a:pt x="3438" y="216"/>
                    </a:cubicBezTo>
                    <a:cubicBezTo>
                      <a:pt x="3454" y="184"/>
                      <a:pt x="3438" y="136"/>
                      <a:pt x="3406" y="120"/>
                    </a:cubicBezTo>
                    <a:cubicBezTo>
                      <a:pt x="3399" y="120"/>
                      <a:pt x="3074" y="0"/>
                      <a:pt x="2628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47"/>
              <p:cNvSpPr/>
              <p:nvPr/>
            </p:nvSpPr>
            <p:spPr>
              <a:xfrm>
                <a:off x="2018075" y="4070700"/>
                <a:ext cx="598925" cy="334175"/>
              </a:xfrm>
              <a:custGeom>
                <a:avLst/>
                <a:gdLst/>
                <a:ahLst/>
                <a:cxnLst/>
                <a:rect l="l" t="t" r="r" b="b"/>
                <a:pathLst>
                  <a:path w="23957" h="13367" extrusionOk="0">
                    <a:moveTo>
                      <a:pt x="11518" y="1"/>
                    </a:moveTo>
                    <a:cubicBezTo>
                      <a:pt x="10539" y="1"/>
                      <a:pt x="9603" y="99"/>
                      <a:pt x="8755" y="330"/>
                    </a:cubicBezTo>
                    <a:cubicBezTo>
                      <a:pt x="8708" y="346"/>
                      <a:pt x="3678" y="1413"/>
                      <a:pt x="1354" y="6872"/>
                    </a:cubicBezTo>
                    <a:cubicBezTo>
                      <a:pt x="1338" y="6888"/>
                      <a:pt x="303" y="9228"/>
                      <a:pt x="176" y="10900"/>
                    </a:cubicBezTo>
                    <a:lnTo>
                      <a:pt x="17" y="13287"/>
                    </a:lnTo>
                    <a:cubicBezTo>
                      <a:pt x="1" y="13335"/>
                      <a:pt x="33" y="13367"/>
                      <a:pt x="80" y="13367"/>
                    </a:cubicBezTo>
                    <a:cubicBezTo>
                      <a:pt x="112" y="13367"/>
                      <a:pt x="160" y="13335"/>
                      <a:pt x="160" y="13303"/>
                    </a:cubicBezTo>
                    <a:lnTo>
                      <a:pt x="319" y="10900"/>
                    </a:lnTo>
                    <a:cubicBezTo>
                      <a:pt x="446" y="9260"/>
                      <a:pt x="1465" y="6952"/>
                      <a:pt x="1481" y="6920"/>
                    </a:cubicBezTo>
                    <a:cubicBezTo>
                      <a:pt x="3773" y="1540"/>
                      <a:pt x="8739" y="474"/>
                      <a:pt x="8803" y="474"/>
                    </a:cubicBezTo>
                    <a:cubicBezTo>
                      <a:pt x="9644" y="242"/>
                      <a:pt x="10574" y="143"/>
                      <a:pt x="11546" y="143"/>
                    </a:cubicBezTo>
                    <a:cubicBezTo>
                      <a:pt x="16983" y="143"/>
                      <a:pt x="23764" y="3219"/>
                      <a:pt x="23845" y="3259"/>
                    </a:cubicBezTo>
                    <a:cubicBezTo>
                      <a:pt x="23853" y="3263"/>
                      <a:pt x="23862" y="3265"/>
                      <a:pt x="23871" y="3265"/>
                    </a:cubicBezTo>
                    <a:cubicBezTo>
                      <a:pt x="23899" y="3265"/>
                      <a:pt x="23929" y="3247"/>
                      <a:pt x="23941" y="3211"/>
                    </a:cubicBezTo>
                    <a:cubicBezTo>
                      <a:pt x="23956" y="3180"/>
                      <a:pt x="23941" y="3132"/>
                      <a:pt x="23909" y="3116"/>
                    </a:cubicBezTo>
                    <a:cubicBezTo>
                      <a:pt x="23828" y="3089"/>
                      <a:pt x="17006" y="1"/>
                      <a:pt x="11518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47"/>
              <p:cNvSpPr/>
              <p:nvPr/>
            </p:nvSpPr>
            <p:spPr>
              <a:xfrm>
                <a:off x="2204725" y="4072800"/>
                <a:ext cx="333475" cy="282225"/>
              </a:xfrm>
              <a:custGeom>
                <a:avLst/>
                <a:gdLst/>
                <a:ahLst/>
                <a:cxnLst/>
                <a:rect l="l" t="t" r="r" b="b"/>
                <a:pathLst>
                  <a:path w="13339" h="11289" extrusionOk="0">
                    <a:moveTo>
                      <a:pt x="3959" y="1"/>
                    </a:moveTo>
                    <a:cubicBezTo>
                      <a:pt x="2960" y="1"/>
                      <a:pt x="1984" y="93"/>
                      <a:pt x="1066" y="310"/>
                    </a:cubicBezTo>
                    <a:cubicBezTo>
                      <a:pt x="844" y="740"/>
                      <a:pt x="684" y="1170"/>
                      <a:pt x="573" y="1631"/>
                    </a:cubicBezTo>
                    <a:cubicBezTo>
                      <a:pt x="0" y="4035"/>
                      <a:pt x="223" y="6581"/>
                      <a:pt x="1242" y="8842"/>
                    </a:cubicBezTo>
                    <a:cubicBezTo>
                      <a:pt x="1671" y="9797"/>
                      <a:pt x="2292" y="10752"/>
                      <a:pt x="3263" y="11118"/>
                    </a:cubicBezTo>
                    <a:cubicBezTo>
                      <a:pt x="3568" y="11236"/>
                      <a:pt x="3887" y="11288"/>
                      <a:pt x="4209" y="11288"/>
                    </a:cubicBezTo>
                    <a:cubicBezTo>
                      <a:pt x="5012" y="11288"/>
                      <a:pt x="5838" y="10965"/>
                      <a:pt x="6542" y="10545"/>
                    </a:cubicBezTo>
                    <a:cubicBezTo>
                      <a:pt x="7529" y="9956"/>
                      <a:pt x="8389" y="9176"/>
                      <a:pt x="9439" y="8714"/>
                    </a:cubicBezTo>
                    <a:cubicBezTo>
                      <a:pt x="10092" y="8428"/>
                      <a:pt x="10808" y="8269"/>
                      <a:pt x="11477" y="7982"/>
                    </a:cubicBezTo>
                    <a:cubicBezTo>
                      <a:pt x="12145" y="7712"/>
                      <a:pt x="12782" y="7266"/>
                      <a:pt x="13068" y="6597"/>
                    </a:cubicBezTo>
                    <a:cubicBezTo>
                      <a:pt x="13212" y="6231"/>
                      <a:pt x="13291" y="5833"/>
                      <a:pt x="13291" y="5420"/>
                    </a:cubicBezTo>
                    <a:cubicBezTo>
                      <a:pt x="13339" y="4258"/>
                      <a:pt x="13227" y="2873"/>
                      <a:pt x="12718" y="1711"/>
                    </a:cubicBezTo>
                    <a:cubicBezTo>
                      <a:pt x="10250" y="860"/>
                      <a:pt x="6998" y="1"/>
                      <a:pt x="39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47"/>
              <p:cNvSpPr/>
              <p:nvPr/>
            </p:nvSpPr>
            <p:spPr>
              <a:xfrm>
                <a:off x="2118150" y="4143925"/>
                <a:ext cx="71475" cy="12672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5069" extrusionOk="0">
                    <a:moveTo>
                      <a:pt x="1392" y="0"/>
                    </a:moveTo>
                    <a:cubicBezTo>
                      <a:pt x="280" y="0"/>
                      <a:pt x="0" y="1675"/>
                      <a:pt x="57" y="2590"/>
                    </a:cubicBezTo>
                    <a:cubicBezTo>
                      <a:pt x="89" y="3243"/>
                      <a:pt x="168" y="3943"/>
                      <a:pt x="566" y="4469"/>
                    </a:cubicBezTo>
                    <a:cubicBezTo>
                      <a:pt x="835" y="4823"/>
                      <a:pt x="1292" y="5069"/>
                      <a:pt x="1722" y="5069"/>
                    </a:cubicBezTo>
                    <a:cubicBezTo>
                      <a:pt x="1929" y="5069"/>
                      <a:pt x="2130" y="5012"/>
                      <a:pt x="2301" y="4883"/>
                    </a:cubicBezTo>
                    <a:cubicBezTo>
                      <a:pt x="2699" y="4612"/>
                      <a:pt x="2810" y="4087"/>
                      <a:pt x="2810" y="3609"/>
                    </a:cubicBezTo>
                    <a:cubicBezTo>
                      <a:pt x="2794" y="2861"/>
                      <a:pt x="2858" y="1938"/>
                      <a:pt x="2731" y="1222"/>
                    </a:cubicBezTo>
                    <a:cubicBezTo>
                      <a:pt x="2667" y="712"/>
                      <a:pt x="2333" y="282"/>
                      <a:pt x="1871" y="91"/>
                    </a:cubicBezTo>
                    <a:cubicBezTo>
                      <a:pt x="1697" y="29"/>
                      <a:pt x="1537" y="0"/>
                      <a:pt x="13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47"/>
              <p:cNvSpPr/>
              <p:nvPr/>
            </p:nvSpPr>
            <p:spPr>
              <a:xfrm>
                <a:off x="2061450" y="4280700"/>
                <a:ext cx="3600" cy="1595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638" extrusionOk="0">
                    <a:moveTo>
                      <a:pt x="112" y="0"/>
                    </a:moveTo>
                    <a:cubicBezTo>
                      <a:pt x="96" y="0"/>
                      <a:pt x="80" y="0"/>
                      <a:pt x="64" y="32"/>
                    </a:cubicBezTo>
                    <a:cubicBezTo>
                      <a:pt x="17" y="207"/>
                      <a:pt x="1" y="414"/>
                      <a:pt x="33" y="605"/>
                    </a:cubicBezTo>
                    <a:cubicBezTo>
                      <a:pt x="33" y="621"/>
                      <a:pt x="48" y="637"/>
                      <a:pt x="64" y="637"/>
                    </a:cubicBezTo>
                    <a:cubicBezTo>
                      <a:pt x="96" y="637"/>
                      <a:pt x="96" y="605"/>
                      <a:pt x="96" y="589"/>
                    </a:cubicBezTo>
                    <a:cubicBezTo>
                      <a:pt x="80" y="414"/>
                      <a:pt x="80" y="223"/>
                      <a:pt x="144" y="48"/>
                    </a:cubicBezTo>
                    <a:cubicBezTo>
                      <a:pt x="144" y="32"/>
                      <a:pt x="128" y="0"/>
                      <a:pt x="112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47"/>
              <p:cNvSpPr/>
              <p:nvPr/>
            </p:nvSpPr>
            <p:spPr>
              <a:xfrm>
                <a:off x="2055475" y="4261300"/>
                <a:ext cx="7600" cy="1702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681" extrusionOk="0">
                    <a:moveTo>
                      <a:pt x="258" y="1"/>
                    </a:moveTo>
                    <a:cubicBezTo>
                      <a:pt x="248" y="1"/>
                      <a:pt x="240" y="4"/>
                      <a:pt x="240" y="12"/>
                    </a:cubicBezTo>
                    <a:cubicBezTo>
                      <a:pt x="81" y="188"/>
                      <a:pt x="1" y="410"/>
                      <a:pt x="1" y="633"/>
                    </a:cubicBezTo>
                    <a:cubicBezTo>
                      <a:pt x="1" y="665"/>
                      <a:pt x="17" y="681"/>
                      <a:pt x="49" y="681"/>
                    </a:cubicBezTo>
                    <a:cubicBezTo>
                      <a:pt x="49" y="681"/>
                      <a:pt x="65" y="665"/>
                      <a:pt x="81" y="649"/>
                    </a:cubicBezTo>
                    <a:cubicBezTo>
                      <a:pt x="81" y="442"/>
                      <a:pt x="144" y="219"/>
                      <a:pt x="287" y="60"/>
                    </a:cubicBezTo>
                    <a:cubicBezTo>
                      <a:pt x="303" y="44"/>
                      <a:pt x="303" y="12"/>
                      <a:pt x="287" y="12"/>
                    </a:cubicBezTo>
                    <a:cubicBezTo>
                      <a:pt x="280" y="4"/>
                      <a:pt x="268" y="1"/>
                      <a:pt x="258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47"/>
              <p:cNvSpPr/>
              <p:nvPr/>
            </p:nvSpPr>
            <p:spPr>
              <a:xfrm>
                <a:off x="2051500" y="4286675"/>
                <a:ext cx="2825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844" extrusionOk="0">
                    <a:moveTo>
                      <a:pt x="64" y="0"/>
                    </a:moveTo>
                    <a:cubicBezTo>
                      <a:pt x="49" y="0"/>
                      <a:pt x="33" y="0"/>
                      <a:pt x="33" y="32"/>
                    </a:cubicBezTo>
                    <a:cubicBezTo>
                      <a:pt x="17" y="287"/>
                      <a:pt x="1" y="541"/>
                      <a:pt x="17" y="812"/>
                    </a:cubicBezTo>
                    <a:cubicBezTo>
                      <a:pt x="17" y="828"/>
                      <a:pt x="33" y="844"/>
                      <a:pt x="64" y="844"/>
                    </a:cubicBezTo>
                    <a:cubicBezTo>
                      <a:pt x="80" y="844"/>
                      <a:pt x="96" y="828"/>
                      <a:pt x="96" y="812"/>
                    </a:cubicBezTo>
                    <a:cubicBezTo>
                      <a:pt x="80" y="541"/>
                      <a:pt x="80" y="287"/>
                      <a:pt x="112" y="32"/>
                    </a:cubicBezTo>
                    <a:cubicBezTo>
                      <a:pt x="112" y="16"/>
                      <a:pt x="96" y="0"/>
                      <a:pt x="64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47"/>
              <p:cNvSpPr/>
              <p:nvPr/>
            </p:nvSpPr>
            <p:spPr>
              <a:xfrm>
                <a:off x="2565250" y="4158925"/>
                <a:ext cx="15925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637" h="176" extrusionOk="0">
                    <a:moveTo>
                      <a:pt x="48" y="1"/>
                    </a:moveTo>
                    <a:cubicBezTo>
                      <a:pt x="16" y="1"/>
                      <a:pt x="0" y="17"/>
                      <a:pt x="16" y="49"/>
                    </a:cubicBezTo>
                    <a:cubicBezTo>
                      <a:pt x="16" y="64"/>
                      <a:pt x="32" y="80"/>
                      <a:pt x="48" y="80"/>
                    </a:cubicBezTo>
                    <a:cubicBezTo>
                      <a:pt x="223" y="80"/>
                      <a:pt x="414" y="112"/>
                      <a:pt x="589" y="176"/>
                    </a:cubicBezTo>
                    <a:cubicBezTo>
                      <a:pt x="605" y="176"/>
                      <a:pt x="621" y="176"/>
                      <a:pt x="637" y="160"/>
                    </a:cubicBezTo>
                    <a:cubicBezTo>
                      <a:pt x="637" y="144"/>
                      <a:pt x="621" y="128"/>
                      <a:pt x="605" y="112"/>
                    </a:cubicBezTo>
                    <a:cubicBezTo>
                      <a:pt x="430" y="49"/>
                      <a:pt x="255" y="1"/>
                      <a:pt x="64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47"/>
              <p:cNvSpPr/>
              <p:nvPr/>
            </p:nvSpPr>
            <p:spPr>
              <a:xfrm>
                <a:off x="2584350" y="4154550"/>
                <a:ext cx="16325" cy="9175"/>
              </a:xfrm>
              <a:custGeom>
                <a:avLst/>
                <a:gdLst/>
                <a:ahLst/>
                <a:cxnLst/>
                <a:rect l="l" t="t" r="r" b="b"/>
                <a:pathLst>
                  <a:path w="653" h="367" extrusionOk="0">
                    <a:moveTo>
                      <a:pt x="48" y="1"/>
                    </a:moveTo>
                    <a:cubicBezTo>
                      <a:pt x="32" y="1"/>
                      <a:pt x="0" y="17"/>
                      <a:pt x="0" y="33"/>
                    </a:cubicBezTo>
                    <a:cubicBezTo>
                      <a:pt x="0" y="48"/>
                      <a:pt x="16" y="80"/>
                      <a:pt x="32" y="80"/>
                    </a:cubicBezTo>
                    <a:cubicBezTo>
                      <a:pt x="255" y="112"/>
                      <a:pt x="446" y="208"/>
                      <a:pt x="589" y="367"/>
                    </a:cubicBezTo>
                    <a:lnTo>
                      <a:pt x="637" y="367"/>
                    </a:lnTo>
                    <a:cubicBezTo>
                      <a:pt x="653" y="351"/>
                      <a:pt x="653" y="319"/>
                      <a:pt x="637" y="303"/>
                    </a:cubicBezTo>
                    <a:cubicBezTo>
                      <a:pt x="478" y="144"/>
                      <a:pt x="271" y="33"/>
                      <a:pt x="48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47"/>
              <p:cNvSpPr/>
              <p:nvPr/>
            </p:nvSpPr>
            <p:spPr>
              <a:xfrm>
                <a:off x="2555700" y="4147625"/>
                <a:ext cx="21100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844" h="183" extrusionOk="0">
                    <a:moveTo>
                      <a:pt x="20" y="1"/>
                    </a:moveTo>
                    <a:cubicBezTo>
                      <a:pt x="9" y="1"/>
                      <a:pt x="0" y="16"/>
                      <a:pt x="0" y="39"/>
                    </a:cubicBezTo>
                    <a:cubicBezTo>
                      <a:pt x="0" y="55"/>
                      <a:pt x="16" y="71"/>
                      <a:pt x="32" y="71"/>
                    </a:cubicBezTo>
                    <a:cubicBezTo>
                      <a:pt x="287" y="87"/>
                      <a:pt x="541" y="119"/>
                      <a:pt x="796" y="182"/>
                    </a:cubicBezTo>
                    <a:cubicBezTo>
                      <a:pt x="812" y="182"/>
                      <a:pt x="828" y="166"/>
                      <a:pt x="844" y="150"/>
                    </a:cubicBezTo>
                    <a:cubicBezTo>
                      <a:pt x="844" y="134"/>
                      <a:pt x="828" y="119"/>
                      <a:pt x="812" y="103"/>
                    </a:cubicBezTo>
                    <a:cubicBezTo>
                      <a:pt x="557" y="55"/>
                      <a:pt x="303" y="23"/>
                      <a:pt x="32" y="7"/>
                    </a:cubicBezTo>
                    <a:cubicBezTo>
                      <a:pt x="28" y="3"/>
                      <a:pt x="24" y="1"/>
                      <a:pt x="20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47"/>
              <p:cNvSpPr/>
              <p:nvPr/>
            </p:nvSpPr>
            <p:spPr>
              <a:xfrm>
                <a:off x="1890350" y="4420775"/>
                <a:ext cx="60500" cy="19925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797" extrusionOk="0">
                    <a:moveTo>
                      <a:pt x="1210" y="0"/>
                    </a:moveTo>
                    <a:cubicBezTo>
                      <a:pt x="541" y="0"/>
                      <a:pt x="0" y="191"/>
                      <a:pt x="0" y="398"/>
                    </a:cubicBezTo>
                    <a:cubicBezTo>
                      <a:pt x="0" y="621"/>
                      <a:pt x="541" y="796"/>
                      <a:pt x="1210" y="796"/>
                    </a:cubicBezTo>
                    <a:cubicBezTo>
                      <a:pt x="1879" y="796"/>
                      <a:pt x="2420" y="621"/>
                      <a:pt x="2420" y="398"/>
                    </a:cubicBezTo>
                    <a:cubicBezTo>
                      <a:pt x="2420" y="191"/>
                      <a:pt x="1879" y="0"/>
                      <a:pt x="1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47"/>
              <p:cNvSpPr/>
              <p:nvPr/>
            </p:nvSpPr>
            <p:spPr>
              <a:xfrm>
                <a:off x="1923375" y="4357925"/>
                <a:ext cx="61700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891" extrusionOk="0">
                    <a:moveTo>
                      <a:pt x="1697" y="1"/>
                    </a:moveTo>
                    <a:cubicBezTo>
                      <a:pt x="1534" y="1"/>
                      <a:pt x="1353" y="15"/>
                      <a:pt x="1162" y="47"/>
                    </a:cubicBezTo>
                    <a:cubicBezTo>
                      <a:pt x="510" y="159"/>
                      <a:pt x="0" y="429"/>
                      <a:pt x="48" y="652"/>
                    </a:cubicBezTo>
                    <a:cubicBezTo>
                      <a:pt x="71" y="799"/>
                      <a:pt x="359" y="890"/>
                      <a:pt x="765" y="890"/>
                    </a:cubicBezTo>
                    <a:cubicBezTo>
                      <a:pt x="929" y="890"/>
                      <a:pt x="1113" y="875"/>
                      <a:pt x="1306" y="843"/>
                    </a:cubicBezTo>
                    <a:cubicBezTo>
                      <a:pt x="1958" y="748"/>
                      <a:pt x="2468" y="477"/>
                      <a:pt x="2420" y="254"/>
                    </a:cubicBezTo>
                    <a:cubicBezTo>
                      <a:pt x="2397" y="95"/>
                      <a:pt x="2106" y="1"/>
                      <a:pt x="16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47"/>
              <p:cNvSpPr/>
              <p:nvPr/>
            </p:nvSpPr>
            <p:spPr>
              <a:xfrm>
                <a:off x="2530625" y="3930625"/>
                <a:ext cx="363350" cy="516050"/>
              </a:xfrm>
              <a:custGeom>
                <a:avLst/>
                <a:gdLst/>
                <a:ahLst/>
                <a:cxnLst/>
                <a:rect l="l" t="t" r="r" b="b"/>
                <a:pathLst>
                  <a:path w="14534" h="20642" extrusionOk="0">
                    <a:moveTo>
                      <a:pt x="2105" y="1"/>
                    </a:moveTo>
                    <a:cubicBezTo>
                      <a:pt x="1814" y="1"/>
                      <a:pt x="1588" y="69"/>
                      <a:pt x="1449" y="219"/>
                    </a:cubicBezTo>
                    <a:cubicBezTo>
                      <a:pt x="0" y="1747"/>
                      <a:pt x="1719" y="5647"/>
                      <a:pt x="2690" y="7557"/>
                    </a:cubicBezTo>
                    <a:lnTo>
                      <a:pt x="3248" y="8607"/>
                    </a:lnTo>
                    <a:lnTo>
                      <a:pt x="3279" y="8639"/>
                    </a:lnTo>
                    <a:cubicBezTo>
                      <a:pt x="3279" y="8655"/>
                      <a:pt x="3279" y="8655"/>
                      <a:pt x="3279" y="8671"/>
                    </a:cubicBezTo>
                    <a:cubicBezTo>
                      <a:pt x="3279" y="8687"/>
                      <a:pt x="3279" y="8703"/>
                      <a:pt x="3279" y="8719"/>
                    </a:cubicBezTo>
                    <a:cubicBezTo>
                      <a:pt x="3232" y="9308"/>
                      <a:pt x="3248" y="9913"/>
                      <a:pt x="3327" y="10502"/>
                    </a:cubicBezTo>
                    <a:cubicBezTo>
                      <a:pt x="3232" y="11998"/>
                      <a:pt x="3216" y="14354"/>
                      <a:pt x="3932" y="16630"/>
                    </a:cubicBezTo>
                    <a:cubicBezTo>
                      <a:pt x="5094" y="20355"/>
                      <a:pt x="10442" y="20641"/>
                      <a:pt x="10442" y="20641"/>
                    </a:cubicBezTo>
                    <a:cubicBezTo>
                      <a:pt x="10442" y="20641"/>
                      <a:pt x="10808" y="17585"/>
                      <a:pt x="12273" y="16120"/>
                    </a:cubicBezTo>
                    <a:cubicBezTo>
                      <a:pt x="14533" y="13892"/>
                      <a:pt x="13880" y="12810"/>
                      <a:pt x="13467" y="10072"/>
                    </a:cubicBezTo>
                    <a:cubicBezTo>
                      <a:pt x="13244" y="8592"/>
                      <a:pt x="11970" y="5281"/>
                      <a:pt x="11350" y="3721"/>
                    </a:cubicBezTo>
                    <a:cubicBezTo>
                      <a:pt x="10570" y="3991"/>
                      <a:pt x="9821" y="4342"/>
                      <a:pt x="9121" y="4740"/>
                    </a:cubicBezTo>
                    <a:cubicBezTo>
                      <a:pt x="8054" y="2564"/>
                      <a:pt x="3882" y="1"/>
                      <a:pt x="21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47"/>
              <p:cNvSpPr/>
              <p:nvPr/>
            </p:nvSpPr>
            <p:spPr>
              <a:xfrm>
                <a:off x="2905875" y="3862025"/>
                <a:ext cx="284950" cy="525350"/>
              </a:xfrm>
              <a:custGeom>
                <a:avLst/>
                <a:gdLst/>
                <a:ahLst/>
                <a:cxnLst/>
                <a:rect l="l" t="t" r="r" b="b"/>
                <a:pathLst>
                  <a:path w="11398" h="21014" extrusionOk="0">
                    <a:moveTo>
                      <a:pt x="5657" y="1"/>
                    </a:moveTo>
                    <a:cubicBezTo>
                      <a:pt x="5639" y="1"/>
                      <a:pt x="5622" y="1"/>
                      <a:pt x="5604" y="2"/>
                    </a:cubicBezTo>
                    <a:cubicBezTo>
                      <a:pt x="3646" y="114"/>
                      <a:pt x="1751" y="6131"/>
                      <a:pt x="1751" y="6131"/>
                    </a:cubicBezTo>
                    <a:cubicBezTo>
                      <a:pt x="1051" y="5956"/>
                      <a:pt x="1083" y="6019"/>
                      <a:pt x="462" y="5987"/>
                    </a:cubicBezTo>
                    <a:lnTo>
                      <a:pt x="1" y="5956"/>
                    </a:lnTo>
                    <a:lnTo>
                      <a:pt x="1" y="5956"/>
                    </a:lnTo>
                    <a:cubicBezTo>
                      <a:pt x="160" y="7277"/>
                      <a:pt x="414" y="8566"/>
                      <a:pt x="765" y="9855"/>
                    </a:cubicBezTo>
                    <a:cubicBezTo>
                      <a:pt x="1194" y="11558"/>
                      <a:pt x="1592" y="13357"/>
                      <a:pt x="2420" y="14933"/>
                    </a:cubicBezTo>
                    <a:cubicBezTo>
                      <a:pt x="2818" y="15777"/>
                      <a:pt x="3455" y="16493"/>
                      <a:pt x="4235" y="17018"/>
                    </a:cubicBezTo>
                    <a:cubicBezTo>
                      <a:pt x="4792" y="17368"/>
                      <a:pt x="5381" y="17639"/>
                      <a:pt x="5874" y="18053"/>
                    </a:cubicBezTo>
                    <a:lnTo>
                      <a:pt x="7434" y="20599"/>
                    </a:lnTo>
                    <a:cubicBezTo>
                      <a:pt x="7514" y="20743"/>
                      <a:pt x="7593" y="20886"/>
                      <a:pt x="7705" y="21013"/>
                    </a:cubicBezTo>
                    <a:cubicBezTo>
                      <a:pt x="7705" y="21013"/>
                      <a:pt x="10029" y="20345"/>
                      <a:pt x="10824" y="16779"/>
                    </a:cubicBezTo>
                    <a:cubicBezTo>
                      <a:pt x="11397" y="14280"/>
                      <a:pt x="9662" y="11845"/>
                      <a:pt x="8612" y="10572"/>
                    </a:cubicBezTo>
                    <a:cubicBezTo>
                      <a:pt x="8373" y="10237"/>
                      <a:pt x="8087" y="9935"/>
                      <a:pt x="7784" y="9664"/>
                    </a:cubicBezTo>
                    <a:cubicBezTo>
                      <a:pt x="7768" y="9648"/>
                      <a:pt x="7752" y="9632"/>
                      <a:pt x="7736" y="9617"/>
                    </a:cubicBezTo>
                    <a:cubicBezTo>
                      <a:pt x="9108" y="5863"/>
                      <a:pt x="7574" y="1"/>
                      <a:pt x="56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47"/>
              <p:cNvSpPr/>
              <p:nvPr/>
            </p:nvSpPr>
            <p:spPr>
              <a:xfrm>
                <a:off x="2756250" y="4009800"/>
                <a:ext cx="192625" cy="42900"/>
              </a:xfrm>
              <a:custGeom>
                <a:avLst/>
                <a:gdLst/>
                <a:ahLst/>
                <a:cxnLst/>
                <a:rect l="l" t="t" r="r" b="b"/>
                <a:pathLst>
                  <a:path w="7705" h="1716" extrusionOk="0">
                    <a:moveTo>
                      <a:pt x="5795" y="1"/>
                    </a:moveTo>
                    <a:cubicBezTo>
                      <a:pt x="5250" y="1"/>
                      <a:pt x="4600" y="32"/>
                      <a:pt x="3869" y="124"/>
                    </a:cubicBezTo>
                    <a:cubicBezTo>
                      <a:pt x="2484" y="299"/>
                      <a:pt x="1178" y="809"/>
                      <a:pt x="32" y="1588"/>
                    </a:cubicBezTo>
                    <a:cubicBezTo>
                      <a:pt x="1" y="1604"/>
                      <a:pt x="1" y="1652"/>
                      <a:pt x="17" y="1684"/>
                    </a:cubicBezTo>
                    <a:cubicBezTo>
                      <a:pt x="32" y="1700"/>
                      <a:pt x="48" y="1716"/>
                      <a:pt x="80" y="1716"/>
                    </a:cubicBezTo>
                    <a:cubicBezTo>
                      <a:pt x="96" y="1716"/>
                      <a:pt x="112" y="1716"/>
                      <a:pt x="128" y="1700"/>
                    </a:cubicBezTo>
                    <a:cubicBezTo>
                      <a:pt x="1242" y="936"/>
                      <a:pt x="2531" y="442"/>
                      <a:pt x="3884" y="267"/>
                    </a:cubicBezTo>
                    <a:cubicBezTo>
                      <a:pt x="4611" y="175"/>
                      <a:pt x="5255" y="144"/>
                      <a:pt x="5796" y="144"/>
                    </a:cubicBezTo>
                    <a:cubicBezTo>
                      <a:pt x="6936" y="144"/>
                      <a:pt x="7614" y="283"/>
                      <a:pt x="7625" y="283"/>
                    </a:cubicBezTo>
                    <a:cubicBezTo>
                      <a:pt x="7631" y="286"/>
                      <a:pt x="7637" y="288"/>
                      <a:pt x="7642" y="288"/>
                    </a:cubicBezTo>
                    <a:cubicBezTo>
                      <a:pt x="7668" y="288"/>
                      <a:pt x="7692" y="262"/>
                      <a:pt x="7705" y="236"/>
                    </a:cubicBezTo>
                    <a:cubicBezTo>
                      <a:pt x="7705" y="188"/>
                      <a:pt x="7689" y="156"/>
                      <a:pt x="7641" y="140"/>
                    </a:cubicBezTo>
                    <a:cubicBezTo>
                      <a:pt x="7630" y="140"/>
                      <a:pt x="6945" y="1"/>
                      <a:pt x="5795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47"/>
              <p:cNvSpPr/>
              <p:nvPr/>
            </p:nvSpPr>
            <p:spPr>
              <a:xfrm>
                <a:off x="2761550" y="4366225"/>
                <a:ext cx="368800" cy="83225"/>
              </a:xfrm>
              <a:custGeom>
                <a:avLst/>
                <a:gdLst/>
                <a:ahLst/>
                <a:cxnLst/>
                <a:rect l="l" t="t" r="r" b="b"/>
                <a:pathLst>
                  <a:path w="14752" h="3329" extrusionOk="0">
                    <a:moveTo>
                      <a:pt x="14653" y="0"/>
                    </a:moveTo>
                    <a:cubicBezTo>
                      <a:pt x="14638" y="0"/>
                      <a:pt x="14623" y="5"/>
                      <a:pt x="14608" y="18"/>
                    </a:cubicBezTo>
                    <a:cubicBezTo>
                      <a:pt x="14576" y="34"/>
                      <a:pt x="11090" y="2373"/>
                      <a:pt x="7413" y="2899"/>
                    </a:cubicBezTo>
                    <a:cubicBezTo>
                      <a:pt x="5943" y="3109"/>
                      <a:pt x="4665" y="3181"/>
                      <a:pt x="3606" y="3181"/>
                    </a:cubicBezTo>
                    <a:cubicBezTo>
                      <a:pt x="1385" y="3181"/>
                      <a:pt x="134" y="2867"/>
                      <a:pt x="123" y="2867"/>
                    </a:cubicBezTo>
                    <a:cubicBezTo>
                      <a:pt x="118" y="2866"/>
                      <a:pt x="113" y="2866"/>
                      <a:pt x="108" y="2866"/>
                    </a:cubicBezTo>
                    <a:cubicBezTo>
                      <a:pt x="24" y="2866"/>
                      <a:pt x="1" y="2995"/>
                      <a:pt x="91" y="3010"/>
                    </a:cubicBezTo>
                    <a:cubicBezTo>
                      <a:pt x="107" y="3026"/>
                      <a:pt x="1349" y="3328"/>
                      <a:pt x="3577" y="3328"/>
                    </a:cubicBezTo>
                    <a:cubicBezTo>
                      <a:pt x="4866" y="3328"/>
                      <a:pt x="6156" y="3233"/>
                      <a:pt x="7429" y="3042"/>
                    </a:cubicBezTo>
                    <a:cubicBezTo>
                      <a:pt x="11138" y="2517"/>
                      <a:pt x="14656" y="161"/>
                      <a:pt x="14687" y="129"/>
                    </a:cubicBezTo>
                    <a:cubicBezTo>
                      <a:pt x="14752" y="91"/>
                      <a:pt x="14712" y="0"/>
                      <a:pt x="14653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47"/>
              <p:cNvSpPr/>
              <p:nvPr/>
            </p:nvSpPr>
            <p:spPr>
              <a:xfrm>
                <a:off x="3050325" y="3905850"/>
                <a:ext cx="54950" cy="186250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7450" extrusionOk="0">
                    <a:moveTo>
                      <a:pt x="924" y="0"/>
                    </a:moveTo>
                    <a:lnTo>
                      <a:pt x="1" y="6288"/>
                    </a:lnTo>
                    <a:lnTo>
                      <a:pt x="1799" y="7450"/>
                    </a:lnTo>
                    <a:cubicBezTo>
                      <a:pt x="2197" y="1592"/>
                      <a:pt x="924" y="0"/>
                      <a:pt x="9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47"/>
              <p:cNvSpPr/>
              <p:nvPr/>
            </p:nvSpPr>
            <p:spPr>
              <a:xfrm>
                <a:off x="2572800" y="3979225"/>
                <a:ext cx="127775" cy="158250"/>
              </a:xfrm>
              <a:custGeom>
                <a:avLst/>
                <a:gdLst/>
                <a:ahLst/>
                <a:cxnLst/>
                <a:rect l="l" t="t" r="r" b="b"/>
                <a:pathLst>
                  <a:path w="5111" h="6330" extrusionOk="0">
                    <a:moveTo>
                      <a:pt x="544" y="1"/>
                    </a:moveTo>
                    <a:cubicBezTo>
                      <a:pt x="462" y="1"/>
                      <a:pt x="386" y="56"/>
                      <a:pt x="351" y="137"/>
                    </a:cubicBezTo>
                    <a:cubicBezTo>
                      <a:pt x="192" y="583"/>
                      <a:pt x="1" y="1793"/>
                      <a:pt x="1179" y="4021"/>
                    </a:cubicBezTo>
                    <a:cubicBezTo>
                      <a:pt x="2358" y="6248"/>
                      <a:pt x="2404" y="6330"/>
                      <a:pt x="2404" y="6330"/>
                    </a:cubicBezTo>
                    <a:cubicBezTo>
                      <a:pt x="2404" y="6330"/>
                      <a:pt x="2404" y="6329"/>
                      <a:pt x="2404" y="6329"/>
                    </a:cubicBezTo>
                    <a:lnTo>
                      <a:pt x="5015" y="4594"/>
                    </a:lnTo>
                    <a:cubicBezTo>
                      <a:pt x="5094" y="4531"/>
                      <a:pt x="5110" y="4403"/>
                      <a:pt x="5046" y="4308"/>
                    </a:cubicBezTo>
                    <a:cubicBezTo>
                      <a:pt x="4537" y="3607"/>
                      <a:pt x="2372" y="758"/>
                      <a:pt x="637" y="26"/>
                    </a:cubicBezTo>
                    <a:cubicBezTo>
                      <a:pt x="607" y="9"/>
                      <a:pt x="575" y="1"/>
                      <a:pt x="5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47"/>
              <p:cNvSpPr/>
              <p:nvPr/>
            </p:nvSpPr>
            <p:spPr>
              <a:xfrm>
                <a:off x="2863875" y="4339050"/>
                <a:ext cx="11375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61" extrusionOk="0">
                    <a:moveTo>
                      <a:pt x="231" y="0"/>
                    </a:moveTo>
                    <a:cubicBezTo>
                      <a:pt x="169" y="0"/>
                      <a:pt x="106" y="36"/>
                      <a:pt x="73" y="102"/>
                    </a:cubicBezTo>
                    <a:cubicBezTo>
                      <a:pt x="0" y="218"/>
                      <a:pt x="100" y="361"/>
                      <a:pt x="239" y="361"/>
                    </a:cubicBezTo>
                    <a:cubicBezTo>
                      <a:pt x="252" y="361"/>
                      <a:pt x="266" y="359"/>
                      <a:pt x="280" y="357"/>
                    </a:cubicBezTo>
                    <a:cubicBezTo>
                      <a:pt x="423" y="309"/>
                      <a:pt x="455" y="102"/>
                      <a:pt x="312" y="22"/>
                    </a:cubicBezTo>
                    <a:cubicBezTo>
                      <a:pt x="287" y="7"/>
                      <a:pt x="259" y="0"/>
                      <a:pt x="231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47"/>
              <p:cNvSpPr/>
              <p:nvPr/>
            </p:nvSpPr>
            <p:spPr>
              <a:xfrm>
                <a:off x="2843225" y="4344825"/>
                <a:ext cx="1192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62" extrusionOk="0">
                    <a:moveTo>
                      <a:pt x="235" y="1"/>
                    </a:moveTo>
                    <a:cubicBezTo>
                      <a:pt x="178" y="1"/>
                      <a:pt x="122" y="28"/>
                      <a:pt x="87" y="94"/>
                    </a:cubicBezTo>
                    <a:cubicBezTo>
                      <a:pt x="0" y="235"/>
                      <a:pt x="121" y="362"/>
                      <a:pt x="242" y="362"/>
                    </a:cubicBezTo>
                    <a:cubicBezTo>
                      <a:pt x="298" y="362"/>
                      <a:pt x="354" y="334"/>
                      <a:pt x="390" y="269"/>
                    </a:cubicBezTo>
                    <a:cubicBezTo>
                      <a:pt x="477" y="127"/>
                      <a:pt x="356" y="1"/>
                      <a:pt x="235" y="1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47"/>
              <p:cNvSpPr/>
              <p:nvPr/>
            </p:nvSpPr>
            <p:spPr>
              <a:xfrm>
                <a:off x="2854725" y="4356150"/>
                <a:ext cx="10975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346" extrusionOk="0">
                    <a:moveTo>
                      <a:pt x="218" y="0"/>
                    </a:moveTo>
                    <a:cubicBezTo>
                      <a:pt x="153" y="0"/>
                      <a:pt x="94" y="32"/>
                      <a:pt x="73" y="86"/>
                    </a:cubicBezTo>
                    <a:cubicBezTo>
                      <a:pt x="0" y="203"/>
                      <a:pt x="100" y="345"/>
                      <a:pt x="227" y="345"/>
                    </a:cubicBezTo>
                    <a:cubicBezTo>
                      <a:pt x="239" y="345"/>
                      <a:pt x="251" y="344"/>
                      <a:pt x="264" y="341"/>
                    </a:cubicBezTo>
                    <a:cubicBezTo>
                      <a:pt x="423" y="293"/>
                      <a:pt x="439" y="86"/>
                      <a:pt x="312" y="23"/>
                    </a:cubicBezTo>
                    <a:cubicBezTo>
                      <a:pt x="281" y="7"/>
                      <a:pt x="249" y="0"/>
                      <a:pt x="218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47"/>
              <p:cNvSpPr/>
              <p:nvPr/>
            </p:nvSpPr>
            <p:spPr>
              <a:xfrm>
                <a:off x="3010325" y="4318725"/>
                <a:ext cx="121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362" extrusionOk="0">
                    <a:moveTo>
                      <a:pt x="236" y="0"/>
                    </a:moveTo>
                    <a:cubicBezTo>
                      <a:pt x="179" y="0"/>
                      <a:pt x="126" y="25"/>
                      <a:pt x="88" y="71"/>
                    </a:cubicBezTo>
                    <a:cubicBezTo>
                      <a:pt x="0" y="189"/>
                      <a:pt x="89" y="361"/>
                      <a:pt x="229" y="361"/>
                    </a:cubicBezTo>
                    <a:cubicBezTo>
                      <a:pt x="240" y="361"/>
                      <a:pt x="252" y="360"/>
                      <a:pt x="264" y="358"/>
                    </a:cubicBezTo>
                    <a:cubicBezTo>
                      <a:pt x="423" y="342"/>
                      <a:pt x="486" y="135"/>
                      <a:pt x="359" y="39"/>
                    </a:cubicBezTo>
                    <a:cubicBezTo>
                      <a:pt x="319" y="13"/>
                      <a:pt x="277" y="0"/>
                      <a:pt x="236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47"/>
              <p:cNvSpPr/>
              <p:nvPr/>
            </p:nvSpPr>
            <p:spPr>
              <a:xfrm>
                <a:off x="3031425" y="4315550"/>
                <a:ext cx="136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381" extrusionOk="0">
                    <a:moveTo>
                      <a:pt x="274" y="0"/>
                    </a:moveTo>
                    <a:cubicBezTo>
                      <a:pt x="114" y="0"/>
                      <a:pt x="0" y="213"/>
                      <a:pt x="168" y="341"/>
                    </a:cubicBezTo>
                    <a:cubicBezTo>
                      <a:pt x="204" y="369"/>
                      <a:pt x="241" y="380"/>
                      <a:pt x="277" y="380"/>
                    </a:cubicBezTo>
                    <a:cubicBezTo>
                      <a:pt x="428" y="380"/>
                      <a:pt x="545" y="168"/>
                      <a:pt x="390" y="39"/>
                    </a:cubicBezTo>
                    <a:cubicBezTo>
                      <a:pt x="351" y="12"/>
                      <a:pt x="311" y="0"/>
                      <a:pt x="274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47"/>
              <p:cNvSpPr/>
              <p:nvPr/>
            </p:nvSpPr>
            <p:spPr>
              <a:xfrm>
                <a:off x="3026250" y="4331050"/>
                <a:ext cx="121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362" extrusionOk="0">
                    <a:moveTo>
                      <a:pt x="243" y="1"/>
                    </a:moveTo>
                    <a:cubicBezTo>
                      <a:pt x="187" y="1"/>
                      <a:pt x="132" y="25"/>
                      <a:pt x="104" y="72"/>
                    </a:cubicBezTo>
                    <a:cubicBezTo>
                      <a:pt x="1" y="189"/>
                      <a:pt x="89" y="362"/>
                      <a:pt x="228" y="362"/>
                    </a:cubicBezTo>
                    <a:cubicBezTo>
                      <a:pt x="240" y="362"/>
                      <a:pt x="251" y="361"/>
                      <a:pt x="263" y="358"/>
                    </a:cubicBezTo>
                    <a:cubicBezTo>
                      <a:pt x="438" y="342"/>
                      <a:pt x="486" y="135"/>
                      <a:pt x="359" y="40"/>
                    </a:cubicBezTo>
                    <a:cubicBezTo>
                      <a:pt x="326" y="13"/>
                      <a:pt x="284" y="1"/>
                      <a:pt x="243" y="1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47"/>
              <p:cNvSpPr/>
              <p:nvPr/>
            </p:nvSpPr>
            <p:spPr>
              <a:xfrm>
                <a:off x="2876425" y="4261050"/>
                <a:ext cx="105475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2379" extrusionOk="0">
                    <a:moveTo>
                      <a:pt x="2533" y="0"/>
                    </a:moveTo>
                    <a:cubicBezTo>
                      <a:pt x="1792" y="0"/>
                      <a:pt x="1068" y="180"/>
                      <a:pt x="430" y="611"/>
                    </a:cubicBezTo>
                    <a:cubicBezTo>
                      <a:pt x="224" y="755"/>
                      <a:pt x="1" y="962"/>
                      <a:pt x="64" y="1200"/>
                    </a:cubicBezTo>
                    <a:cubicBezTo>
                      <a:pt x="128" y="1312"/>
                      <a:pt x="224" y="1423"/>
                      <a:pt x="335" y="1471"/>
                    </a:cubicBezTo>
                    <a:cubicBezTo>
                      <a:pt x="924" y="1837"/>
                      <a:pt x="1545" y="2124"/>
                      <a:pt x="2181" y="2346"/>
                    </a:cubicBezTo>
                    <a:cubicBezTo>
                      <a:pt x="2231" y="2368"/>
                      <a:pt x="2283" y="2379"/>
                      <a:pt x="2336" y="2379"/>
                    </a:cubicBezTo>
                    <a:cubicBezTo>
                      <a:pt x="2435" y="2379"/>
                      <a:pt x="2532" y="2340"/>
                      <a:pt x="2595" y="2267"/>
                    </a:cubicBezTo>
                    <a:cubicBezTo>
                      <a:pt x="3168" y="1821"/>
                      <a:pt x="3662" y="1328"/>
                      <a:pt x="4091" y="755"/>
                    </a:cubicBezTo>
                    <a:cubicBezTo>
                      <a:pt x="4155" y="691"/>
                      <a:pt x="4203" y="611"/>
                      <a:pt x="4219" y="516"/>
                    </a:cubicBezTo>
                    <a:cubicBezTo>
                      <a:pt x="4219" y="309"/>
                      <a:pt x="3964" y="198"/>
                      <a:pt x="3757" y="150"/>
                    </a:cubicBezTo>
                    <a:cubicBezTo>
                      <a:pt x="3351" y="54"/>
                      <a:pt x="2940" y="0"/>
                      <a:pt x="2533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47"/>
              <p:cNvSpPr/>
              <p:nvPr/>
            </p:nvSpPr>
            <p:spPr>
              <a:xfrm>
                <a:off x="2929350" y="4284275"/>
                <a:ext cx="15150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3010" extrusionOk="0">
                    <a:moveTo>
                      <a:pt x="64" y="1"/>
                    </a:moveTo>
                    <a:cubicBezTo>
                      <a:pt x="17" y="17"/>
                      <a:pt x="1" y="64"/>
                      <a:pt x="1" y="96"/>
                    </a:cubicBezTo>
                    <a:cubicBezTo>
                      <a:pt x="1" y="112"/>
                      <a:pt x="48" y="287"/>
                      <a:pt x="446" y="2945"/>
                    </a:cubicBezTo>
                    <a:cubicBezTo>
                      <a:pt x="462" y="2977"/>
                      <a:pt x="494" y="3009"/>
                      <a:pt x="526" y="3009"/>
                    </a:cubicBezTo>
                    <a:lnTo>
                      <a:pt x="542" y="3009"/>
                    </a:lnTo>
                    <a:cubicBezTo>
                      <a:pt x="574" y="3009"/>
                      <a:pt x="606" y="2961"/>
                      <a:pt x="606" y="2930"/>
                    </a:cubicBezTo>
                    <a:cubicBezTo>
                      <a:pt x="192" y="224"/>
                      <a:pt x="160" y="64"/>
                      <a:pt x="160" y="64"/>
                    </a:cubicBezTo>
                    <a:cubicBezTo>
                      <a:pt x="144" y="17"/>
                      <a:pt x="112" y="1"/>
                      <a:pt x="64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47"/>
              <p:cNvSpPr/>
              <p:nvPr/>
            </p:nvSpPr>
            <p:spPr>
              <a:xfrm>
                <a:off x="2892625" y="4340150"/>
                <a:ext cx="96850" cy="34875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1395" extrusionOk="0">
                    <a:moveTo>
                      <a:pt x="3747" y="0"/>
                    </a:moveTo>
                    <a:cubicBezTo>
                      <a:pt x="3702" y="0"/>
                      <a:pt x="3657" y="34"/>
                      <a:pt x="3666" y="90"/>
                    </a:cubicBezTo>
                    <a:cubicBezTo>
                      <a:pt x="3714" y="360"/>
                      <a:pt x="3619" y="631"/>
                      <a:pt x="3412" y="806"/>
                    </a:cubicBezTo>
                    <a:cubicBezTo>
                      <a:pt x="3279" y="890"/>
                      <a:pt x="3128" y="929"/>
                      <a:pt x="2973" y="929"/>
                    </a:cubicBezTo>
                    <a:cubicBezTo>
                      <a:pt x="2923" y="929"/>
                      <a:pt x="2873" y="925"/>
                      <a:pt x="2823" y="917"/>
                    </a:cubicBezTo>
                    <a:cubicBezTo>
                      <a:pt x="2536" y="901"/>
                      <a:pt x="2266" y="806"/>
                      <a:pt x="2043" y="631"/>
                    </a:cubicBezTo>
                    <a:cubicBezTo>
                      <a:pt x="2030" y="624"/>
                      <a:pt x="2014" y="620"/>
                      <a:pt x="1998" y="620"/>
                    </a:cubicBezTo>
                    <a:cubicBezTo>
                      <a:pt x="1977" y="620"/>
                      <a:pt x="1957" y="628"/>
                      <a:pt x="1947" y="647"/>
                    </a:cubicBezTo>
                    <a:cubicBezTo>
                      <a:pt x="1629" y="1045"/>
                      <a:pt x="1311" y="1252"/>
                      <a:pt x="976" y="1252"/>
                    </a:cubicBezTo>
                    <a:cubicBezTo>
                      <a:pt x="610" y="1252"/>
                      <a:pt x="292" y="1029"/>
                      <a:pt x="180" y="695"/>
                    </a:cubicBezTo>
                    <a:cubicBezTo>
                      <a:pt x="175" y="660"/>
                      <a:pt x="149" y="647"/>
                      <a:pt x="119" y="647"/>
                    </a:cubicBezTo>
                    <a:cubicBezTo>
                      <a:pt x="66" y="647"/>
                      <a:pt x="1" y="691"/>
                      <a:pt x="21" y="742"/>
                    </a:cubicBezTo>
                    <a:cubicBezTo>
                      <a:pt x="164" y="1140"/>
                      <a:pt x="531" y="1395"/>
                      <a:pt x="944" y="1395"/>
                    </a:cubicBezTo>
                    <a:lnTo>
                      <a:pt x="960" y="1395"/>
                    </a:lnTo>
                    <a:cubicBezTo>
                      <a:pt x="1342" y="1379"/>
                      <a:pt x="1677" y="1188"/>
                      <a:pt x="2011" y="806"/>
                    </a:cubicBezTo>
                    <a:cubicBezTo>
                      <a:pt x="2250" y="965"/>
                      <a:pt x="2520" y="1061"/>
                      <a:pt x="2807" y="1077"/>
                    </a:cubicBezTo>
                    <a:cubicBezTo>
                      <a:pt x="2854" y="1083"/>
                      <a:pt x="2900" y="1086"/>
                      <a:pt x="2947" y="1086"/>
                    </a:cubicBezTo>
                    <a:cubicBezTo>
                      <a:pt x="3138" y="1086"/>
                      <a:pt x="3325" y="1033"/>
                      <a:pt x="3491" y="917"/>
                    </a:cubicBezTo>
                    <a:cubicBezTo>
                      <a:pt x="3746" y="710"/>
                      <a:pt x="3873" y="392"/>
                      <a:pt x="3825" y="58"/>
                    </a:cubicBezTo>
                    <a:cubicBezTo>
                      <a:pt x="3812" y="18"/>
                      <a:pt x="3779" y="0"/>
                      <a:pt x="3747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47"/>
              <p:cNvSpPr/>
              <p:nvPr/>
            </p:nvSpPr>
            <p:spPr>
              <a:xfrm>
                <a:off x="2697750" y="4289850"/>
                <a:ext cx="117025" cy="100675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4027" extrusionOk="0">
                    <a:moveTo>
                      <a:pt x="2006" y="1"/>
                    </a:moveTo>
                    <a:cubicBezTo>
                      <a:pt x="892" y="1"/>
                      <a:pt x="1" y="908"/>
                      <a:pt x="1" y="2006"/>
                    </a:cubicBezTo>
                    <a:cubicBezTo>
                      <a:pt x="1" y="3224"/>
                      <a:pt x="987" y="4027"/>
                      <a:pt x="2018" y="4027"/>
                    </a:cubicBezTo>
                    <a:cubicBezTo>
                      <a:pt x="2510" y="4027"/>
                      <a:pt x="3012" y="3844"/>
                      <a:pt x="3423" y="3439"/>
                    </a:cubicBezTo>
                    <a:cubicBezTo>
                      <a:pt x="4680" y="2165"/>
                      <a:pt x="3789" y="1"/>
                      <a:pt x="20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47"/>
              <p:cNvSpPr/>
              <p:nvPr/>
            </p:nvSpPr>
            <p:spPr>
              <a:xfrm>
                <a:off x="3058675" y="4226975"/>
                <a:ext cx="117425" cy="100675"/>
              </a:xfrm>
              <a:custGeom>
                <a:avLst/>
                <a:gdLst/>
                <a:ahLst/>
                <a:cxnLst/>
                <a:rect l="l" t="t" r="r" b="b"/>
                <a:pathLst>
                  <a:path w="4697" h="4027" extrusionOk="0">
                    <a:moveTo>
                      <a:pt x="2006" y="1"/>
                    </a:moveTo>
                    <a:cubicBezTo>
                      <a:pt x="908" y="1"/>
                      <a:pt x="1" y="908"/>
                      <a:pt x="1" y="2006"/>
                    </a:cubicBezTo>
                    <a:cubicBezTo>
                      <a:pt x="1" y="3225"/>
                      <a:pt x="994" y="4027"/>
                      <a:pt x="2026" y="4027"/>
                    </a:cubicBezTo>
                    <a:cubicBezTo>
                      <a:pt x="2517" y="4027"/>
                      <a:pt x="3017" y="3845"/>
                      <a:pt x="3423" y="3439"/>
                    </a:cubicBezTo>
                    <a:cubicBezTo>
                      <a:pt x="4697" y="2165"/>
                      <a:pt x="3805" y="1"/>
                      <a:pt x="20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47"/>
              <p:cNvSpPr/>
              <p:nvPr/>
            </p:nvSpPr>
            <p:spPr>
              <a:xfrm>
                <a:off x="3007750" y="4189575"/>
                <a:ext cx="57325" cy="48725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1949" extrusionOk="0">
                    <a:moveTo>
                      <a:pt x="987" y="0"/>
                    </a:moveTo>
                    <a:cubicBezTo>
                      <a:pt x="446" y="0"/>
                      <a:pt x="0" y="430"/>
                      <a:pt x="0" y="971"/>
                    </a:cubicBezTo>
                    <a:cubicBezTo>
                      <a:pt x="0" y="1561"/>
                      <a:pt x="485" y="1949"/>
                      <a:pt x="986" y="1949"/>
                    </a:cubicBezTo>
                    <a:cubicBezTo>
                      <a:pt x="1228" y="1949"/>
                      <a:pt x="1475" y="1858"/>
                      <a:pt x="1672" y="1656"/>
                    </a:cubicBezTo>
                    <a:cubicBezTo>
                      <a:pt x="2293" y="1051"/>
                      <a:pt x="1863" y="0"/>
                      <a:pt x="98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7"/>
              <p:cNvSpPr/>
              <p:nvPr/>
            </p:nvSpPr>
            <p:spPr>
              <a:xfrm>
                <a:off x="2773375" y="4226975"/>
                <a:ext cx="57325" cy="49150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1966" extrusionOk="0">
                    <a:moveTo>
                      <a:pt x="987" y="1"/>
                    </a:moveTo>
                    <a:cubicBezTo>
                      <a:pt x="446" y="1"/>
                      <a:pt x="0" y="446"/>
                      <a:pt x="0" y="988"/>
                    </a:cubicBezTo>
                    <a:cubicBezTo>
                      <a:pt x="0" y="1578"/>
                      <a:pt x="477" y="1965"/>
                      <a:pt x="978" y="1965"/>
                    </a:cubicBezTo>
                    <a:cubicBezTo>
                      <a:pt x="1221" y="1965"/>
                      <a:pt x="1469" y="1874"/>
                      <a:pt x="1671" y="1672"/>
                    </a:cubicBezTo>
                    <a:cubicBezTo>
                      <a:pt x="2292" y="1067"/>
                      <a:pt x="1862" y="1"/>
                      <a:pt x="98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7"/>
              <p:cNvSpPr/>
              <p:nvPr/>
            </p:nvSpPr>
            <p:spPr>
              <a:xfrm>
                <a:off x="3336450" y="3869925"/>
                <a:ext cx="69300" cy="59875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2395" extrusionOk="0">
                    <a:moveTo>
                      <a:pt x="1363" y="1"/>
                    </a:moveTo>
                    <a:cubicBezTo>
                      <a:pt x="935" y="1"/>
                      <a:pt x="505" y="221"/>
                      <a:pt x="287" y="673"/>
                    </a:cubicBezTo>
                    <a:cubicBezTo>
                      <a:pt x="0" y="1262"/>
                      <a:pt x="239" y="1979"/>
                      <a:pt x="844" y="2265"/>
                    </a:cubicBezTo>
                    <a:cubicBezTo>
                      <a:pt x="1022" y="2354"/>
                      <a:pt x="1203" y="2395"/>
                      <a:pt x="1378" y="2395"/>
                    </a:cubicBezTo>
                    <a:cubicBezTo>
                      <a:pt x="2138" y="2395"/>
                      <a:pt x="2771" y="1629"/>
                      <a:pt x="2499" y="801"/>
                    </a:cubicBezTo>
                    <a:cubicBezTo>
                      <a:pt x="2315" y="273"/>
                      <a:pt x="1840" y="1"/>
                      <a:pt x="13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9" name="Google Shape;869;p47"/>
            <p:cNvGrpSpPr/>
            <p:nvPr/>
          </p:nvGrpSpPr>
          <p:grpSpPr>
            <a:xfrm flipH="1">
              <a:off x="996413" y="3221026"/>
              <a:ext cx="350802" cy="345906"/>
              <a:chOff x="2995400" y="4463525"/>
              <a:chExt cx="182700" cy="180150"/>
            </a:xfrm>
          </p:grpSpPr>
          <p:sp>
            <p:nvSpPr>
              <p:cNvPr id="870" name="Google Shape;870;p47"/>
              <p:cNvSpPr/>
              <p:nvPr/>
            </p:nvSpPr>
            <p:spPr>
              <a:xfrm>
                <a:off x="2995400" y="4463550"/>
                <a:ext cx="182700" cy="180125"/>
              </a:xfrm>
              <a:custGeom>
                <a:avLst/>
                <a:gdLst/>
                <a:ahLst/>
                <a:cxnLst/>
                <a:rect l="l" t="t" r="r" b="b"/>
                <a:pathLst>
                  <a:path w="7308" h="7205" extrusionOk="0">
                    <a:moveTo>
                      <a:pt x="3618" y="1"/>
                    </a:moveTo>
                    <a:cubicBezTo>
                      <a:pt x="1761" y="1"/>
                      <a:pt x="186" y="1440"/>
                      <a:pt x="33" y="3319"/>
                    </a:cubicBezTo>
                    <a:cubicBezTo>
                      <a:pt x="33" y="3399"/>
                      <a:pt x="17" y="3494"/>
                      <a:pt x="17" y="3574"/>
                    </a:cubicBezTo>
                    <a:cubicBezTo>
                      <a:pt x="1" y="5548"/>
                      <a:pt x="1577" y="7155"/>
                      <a:pt x="3535" y="7203"/>
                    </a:cubicBezTo>
                    <a:cubicBezTo>
                      <a:pt x="3564" y="7204"/>
                      <a:pt x="3594" y="7204"/>
                      <a:pt x="3624" y="7204"/>
                    </a:cubicBezTo>
                    <a:cubicBezTo>
                      <a:pt x="5542" y="7204"/>
                      <a:pt x="7133" y="5693"/>
                      <a:pt x="7228" y="3765"/>
                    </a:cubicBezTo>
                    <a:cubicBezTo>
                      <a:pt x="7307" y="1807"/>
                      <a:pt x="5811" y="136"/>
                      <a:pt x="3853" y="8"/>
                    </a:cubicBezTo>
                    <a:cubicBezTo>
                      <a:pt x="3774" y="3"/>
                      <a:pt x="3696" y="1"/>
                      <a:pt x="3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47"/>
              <p:cNvSpPr/>
              <p:nvPr/>
            </p:nvSpPr>
            <p:spPr>
              <a:xfrm>
                <a:off x="2996200" y="4463525"/>
                <a:ext cx="132150" cy="94000"/>
              </a:xfrm>
              <a:custGeom>
                <a:avLst/>
                <a:gdLst/>
                <a:ahLst/>
                <a:cxnLst/>
                <a:rect l="l" t="t" r="r" b="b"/>
                <a:pathLst>
                  <a:path w="5286" h="3760" extrusionOk="0">
                    <a:moveTo>
                      <a:pt x="3584" y="0"/>
                    </a:moveTo>
                    <a:cubicBezTo>
                      <a:pt x="1805" y="0"/>
                      <a:pt x="158" y="1354"/>
                      <a:pt x="1" y="3320"/>
                    </a:cubicBezTo>
                    <a:cubicBezTo>
                      <a:pt x="552" y="3621"/>
                      <a:pt x="1135" y="3759"/>
                      <a:pt x="1705" y="3759"/>
                    </a:cubicBezTo>
                    <a:cubicBezTo>
                      <a:pt x="3488" y="3759"/>
                      <a:pt x="5141" y="2405"/>
                      <a:pt x="5285" y="439"/>
                    </a:cubicBezTo>
                    <a:cubicBezTo>
                      <a:pt x="4734" y="139"/>
                      <a:pt x="4152" y="0"/>
                      <a:pt x="35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47"/>
              <p:cNvSpPr/>
              <p:nvPr/>
            </p:nvSpPr>
            <p:spPr>
              <a:xfrm>
                <a:off x="3055100" y="4569825"/>
                <a:ext cx="117025" cy="72750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2910" extrusionOk="0">
                    <a:moveTo>
                      <a:pt x="3463" y="0"/>
                    </a:moveTo>
                    <a:cubicBezTo>
                      <a:pt x="1880" y="0"/>
                      <a:pt x="419" y="1061"/>
                      <a:pt x="1" y="2697"/>
                    </a:cubicBezTo>
                    <a:cubicBezTo>
                      <a:pt x="398" y="2842"/>
                      <a:pt x="805" y="2910"/>
                      <a:pt x="1204" y="2910"/>
                    </a:cubicBezTo>
                    <a:cubicBezTo>
                      <a:pt x="2786" y="2910"/>
                      <a:pt x="4261" y="1841"/>
                      <a:pt x="4680" y="214"/>
                    </a:cubicBezTo>
                    <a:cubicBezTo>
                      <a:pt x="4277" y="69"/>
                      <a:pt x="3866" y="0"/>
                      <a:pt x="34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47"/>
              <p:cNvSpPr/>
              <p:nvPr/>
            </p:nvSpPr>
            <p:spPr>
              <a:xfrm>
                <a:off x="3049125" y="4473300"/>
                <a:ext cx="67675" cy="163575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6543" fill="none" extrusionOk="0">
                    <a:moveTo>
                      <a:pt x="1" y="0"/>
                    </a:moveTo>
                    <a:cubicBezTo>
                      <a:pt x="733" y="2245"/>
                      <a:pt x="1640" y="4426"/>
                      <a:pt x="2707" y="654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159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47"/>
              <p:cNvSpPr/>
              <p:nvPr/>
            </p:nvSpPr>
            <p:spPr>
              <a:xfrm>
                <a:off x="3005750" y="4518675"/>
                <a:ext cx="162400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6496" h="3009" fill="none" extrusionOk="0">
                    <a:moveTo>
                      <a:pt x="6495" y="0"/>
                    </a:moveTo>
                    <a:cubicBezTo>
                      <a:pt x="6495" y="0"/>
                      <a:pt x="4744" y="1560"/>
                      <a:pt x="1" y="300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159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40885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F0166C01-045E-132C-B3D1-24DEF630E2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244" y="509551"/>
            <a:ext cx="6310914" cy="385800"/>
          </a:xfrm>
        </p:spPr>
        <p:txBody>
          <a:bodyPr/>
          <a:lstStyle/>
          <a:p>
            <a:r>
              <a:rPr lang="zh-TW" altLang="en-US"/>
              <a:t>新增                                       修改/刪除                                 歷史紀錄</a:t>
            </a:r>
          </a:p>
        </p:txBody>
      </p:sp>
      <p:pic>
        <p:nvPicPr>
          <p:cNvPr id="2" name="圖片 6" descr="一張含有 文字, 螢幕擷取畫面, 螢幕 的圖片&#10;&#10;自動產生的描述">
            <a:extLst>
              <a:ext uri="{FF2B5EF4-FFF2-40B4-BE49-F238E27FC236}">
                <a16:creationId xmlns:a16="http://schemas.microsoft.com/office/drawing/2014/main" id="{97198923-FD13-4FA5-6164-A161C0FC9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862" y="937103"/>
            <a:ext cx="2072442" cy="3950396"/>
          </a:xfrm>
          <a:prstGeom prst="rect">
            <a:avLst/>
          </a:prstGeom>
        </p:spPr>
      </p:pic>
      <p:pic>
        <p:nvPicPr>
          <p:cNvPr id="8" name="圖片 8">
            <a:extLst>
              <a:ext uri="{FF2B5EF4-FFF2-40B4-BE49-F238E27FC236}">
                <a16:creationId xmlns:a16="http://schemas.microsoft.com/office/drawing/2014/main" id="{B086D144-6BBE-DCDC-12E8-D48C670B2C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01" t="9596" r="36467" b="5555"/>
          <a:stretch/>
        </p:blipFill>
        <p:spPr>
          <a:xfrm>
            <a:off x="3501585" y="939061"/>
            <a:ext cx="2249732" cy="3947551"/>
          </a:xfrm>
          <a:prstGeom prst="rect">
            <a:avLst/>
          </a:prstGeom>
        </p:spPr>
      </p:pic>
      <p:pic>
        <p:nvPicPr>
          <p:cNvPr id="9" name="圖片 9" descr="一張含有 文字, 螢幕擷取畫面, 螢幕, 電子產品 的圖片&#10;&#10;自動產生的描述">
            <a:extLst>
              <a:ext uri="{FF2B5EF4-FFF2-40B4-BE49-F238E27FC236}">
                <a16:creationId xmlns:a16="http://schemas.microsoft.com/office/drawing/2014/main" id="{674E8D86-63CF-8A75-BB79-3B7D9100E1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9794" y="937103"/>
            <a:ext cx="2023509" cy="395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585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8">
          <a:extLst>
            <a:ext uri="{FF2B5EF4-FFF2-40B4-BE49-F238E27FC236}">
              <a16:creationId xmlns:a16="http://schemas.microsoft.com/office/drawing/2014/main" id="{50AD6C63-F1A3-FA2D-96F5-6064AD6F6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48">
            <a:extLst>
              <a:ext uri="{FF2B5EF4-FFF2-40B4-BE49-F238E27FC236}">
                <a16:creationId xmlns:a16="http://schemas.microsoft.com/office/drawing/2014/main" id="{42E86877-B7A5-ECE3-3B7C-4B5FA17642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2007" y="652575"/>
            <a:ext cx="2262900" cy="21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" sz="4400"/>
              <a:t>醫院端</a:t>
            </a:r>
            <a:endParaRPr lang="en" sz="4400"/>
          </a:p>
        </p:txBody>
      </p:sp>
    </p:spTree>
    <p:extLst>
      <p:ext uri="{BB962C8B-B14F-4D97-AF65-F5344CB8AC3E}">
        <p14:creationId xmlns:p14="http://schemas.microsoft.com/office/powerpoint/2010/main" val="10592921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>
          <a:extLst>
            <a:ext uri="{FF2B5EF4-FFF2-40B4-BE49-F238E27FC236}">
              <a16:creationId xmlns:a16="http://schemas.microsoft.com/office/drawing/2014/main" id="{C9E39E7A-2BAF-6040-3902-8048F3171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47">
            <a:extLst>
              <a:ext uri="{FF2B5EF4-FFF2-40B4-BE49-F238E27FC236}">
                <a16:creationId xmlns:a16="http://schemas.microsoft.com/office/drawing/2014/main" id="{BA89AD0E-2D80-2EE3-B9B2-14554193FF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86234" y="1464302"/>
            <a:ext cx="5982850" cy="16553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">
                <a:solidFill>
                  <a:srgbClr val="F15A24"/>
                </a:solidFill>
              </a:rPr>
              <a:t>掛號系統</a:t>
            </a:r>
            <a:endParaRPr lang="en">
              <a:solidFill>
                <a:srgbClr val="F15A24"/>
              </a:solidFill>
            </a:endParaRPr>
          </a:p>
        </p:txBody>
      </p:sp>
      <p:sp>
        <p:nvSpPr>
          <p:cNvPr id="805" name="Google Shape;805;p47">
            <a:extLst>
              <a:ext uri="{FF2B5EF4-FFF2-40B4-BE49-F238E27FC236}">
                <a16:creationId xmlns:a16="http://schemas.microsoft.com/office/drawing/2014/main" id="{AB3B58E8-9045-ACD3-8572-1F8B9B167F8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5050" y="538275"/>
            <a:ext cx="2155800" cy="16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 lang="zh-TW"/>
          </a:p>
        </p:txBody>
      </p:sp>
      <p:grpSp>
        <p:nvGrpSpPr>
          <p:cNvPr id="807" name="Google Shape;807;p47">
            <a:extLst>
              <a:ext uri="{FF2B5EF4-FFF2-40B4-BE49-F238E27FC236}">
                <a16:creationId xmlns:a16="http://schemas.microsoft.com/office/drawing/2014/main" id="{21AA978F-C739-C268-2470-ED14760C3CA9}"/>
              </a:ext>
            </a:extLst>
          </p:cNvPr>
          <p:cNvGrpSpPr/>
          <p:nvPr/>
        </p:nvGrpSpPr>
        <p:grpSpPr>
          <a:xfrm flipH="1">
            <a:off x="715038" y="2645554"/>
            <a:ext cx="3287990" cy="1876635"/>
            <a:chOff x="996413" y="2676629"/>
            <a:chExt cx="3287990" cy="1876635"/>
          </a:xfrm>
        </p:grpSpPr>
        <p:sp>
          <p:nvSpPr>
            <p:cNvPr id="808" name="Google Shape;808;p47">
              <a:extLst>
                <a:ext uri="{FF2B5EF4-FFF2-40B4-BE49-F238E27FC236}">
                  <a16:creationId xmlns:a16="http://schemas.microsoft.com/office/drawing/2014/main" id="{A55E6588-9E0B-4C80-E4FC-96C00D9DC50B}"/>
                </a:ext>
              </a:extLst>
            </p:cNvPr>
            <p:cNvSpPr/>
            <p:nvPr/>
          </p:nvSpPr>
          <p:spPr>
            <a:xfrm flipH="1">
              <a:off x="1392402" y="2676629"/>
              <a:ext cx="2681180" cy="1741627"/>
            </a:xfrm>
            <a:custGeom>
              <a:avLst/>
              <a:gdLst/>
              <a:ahLst/>
              <a:cxnLst/>
              <a:rect l="l" t="t" r="r" b="b"/>
              <a:pathLst>
                <a:path w="55855" h="36282" extrusionOk="0">
                  <a:moveTo>
                    <a:pt x="19652" y="1"/>
                  </a:moveTo>
                  <a:cubicBezTo>
                    <a:pt x="17688" y="1"/>
                    <a:pt x="15694" y="544"/>
                    <a:pt x="14135" y="1794"/>
                  </a:cubicBezTo>
                  <a:cubicBezTo>
                    <a:pt x="13148" y="2590"/>
                    <a:pt x="12384" y="3641"/>
                    <a:pt x="11525" y="4564"/>
                  </a:cubicBezTo>
                  <a:cubicBezTo>
                    <a:pt x="10283" y="5917"/>
                    <a:pt x="8851" y="7063"/>
                    <a:pt x="7259" y="7970"/>
                  </a:cubicBezTo>
                  <a:cubicBezTo>
                    <a:pt x="5715" y="8846"/>
                    <a:pt x="3996" y="9514"/>
                    <a:pt x="2706" y="10788"/>
                  </a:cubicBezTo>
                  <a:cubicBezTo>
                    <a:pt x="144" y="13319"/>
                    <a:pt x="0" y="17600"/>
                    <a:pt x="924" y="21182"/>
                  </a:cubicBezTo>
                  <a:cubicBezTo>
                    <a:pt x="2308" y="26594"/>
                    <a:pt x="5954" y="31560"/>
                    <a:pt x="10968" y="33486"/>
                  </a:cubicBezTo>
                  <a:cubicBezTo>
                    <a:pt x="13704" y="34537"/>
                    <a:pt x="16653" y="34657"/>
                    <a:pt x="19588" y="34657"/>
                  </a:cubicBezTo>
                  <a:cubicBezTo>
                    <a:pt x="20255" y="34657"/>
                    <a:pt x="20921" y="34651"/>
                    <a:pt x="21584" y="34648"/>
                  </a:cubicBezTo>
                  <a:cubicBezTo>
                    <a:pt x="21708" y="34648"/>
                    <a:pt x="21832" y="34647"/>
                    <a:pt x="21956" y="34647"/>
                  </a:cubicBezTo>
                  <a:cubicBezTo>
                    <a:pt x="29266" y="34647"/>
                    <a:pt x="36590" y="35110"/>
                    <a:pt x="43853" y="36064"/>
                  </a:cubicBezTo>
                  <a:cubicBezTo>
                    <a:pt x="44885" y="36198"/>
                    <a:pt x="45863" y="36281"/>
                    <a:pt x="46785" y="36281"/>
                  </a:cubicBezTo>
                  <a:cubicBezTo>
                    <a:pt x="50159" y="36281"/>
                    <a:pt x="52780" y="35165"/>
                    <a:pt x="54518" y="31289"/>
                  </a:cubicBezTo>
                  <a:cubicBezTo>
                    <a:pt x="55250" y="29698"/>
                    <a:pt x="55855" y="27931"/>
                    <a:pt x="55536" y="26196"/>
                  </a:cubicBezTo>
                  <a:cubicBezTo>
                    <a:pt x="55266" y="24652"/>
                    <a:pt x="54279" y="23378"/>
                    <a:pt x="53626" y="21962"/>
                  </a:cubicBezTo>
                  <a:cubicBezTo>
                    <a:pt x="52321" y="19176"/>
                    <a:pt x="52241" y="15961"/>
                    <a:pt x="51302" y="13016"/>
                  </a:cubicBezTo>
                  <a:cubicBezTo>
                    <a:pt x="49404" y="7183"/>
                    <a:pt x="43720" y="2984"/>
                    <a:pt x="37864" y="2984"/>
                  </a:cubicBezTo>
                  <a:cubicBezTo>
                    <a:pt x="37632" y="2984"/>
                    <a:pt x="37400" y="2991"/>
                    <a:pt x="37168" y="3004"/>
                  </a:cubicBezTo>
                  <a:cubicBezTo>
                    <a:pt x="35663" y="3097"/>
                    <a:pt x="34159" y="3447"/>
                    <a:pt x="32654" y="3447"/>
                  </a:cubicBezTo>
                  <a:cubicBezTo>
                    <a:pt x="32360" y="3447"/>
                    <a:pt x="32066" y="3433"/>
                    <a:pt x="31772" y="3402"/>
                  </a:cubicBezTo>
                  <a:cubicBezTo>
                    <a:pt x="29862" y="3227"/>
                    <a:pt x="28095" y="2352"/>
                    <a:pt x="26312" y="1603"/>
                  </a:cubicBezTo>
                  <a:cubicBezTo>
                    <a:pt x="24338" y="776"/>
                    <a:pt x="22269" y="107"/>
                    <a:pt x="20136" y="12"/>
                  </a:cubicBezTo>
                  <a:cubicBezTo>
                    <a:pt x="19975" y="4"/>
                    <a:pt x="19814" y="1"/>
                    <a:pt x="196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7">
              <a:extLst>
                <a:ext uri="{FF2B5EF4-FFF2-40B4-BE49-F238E27FC236}">
                  <a16:creationId xmlns:a16="http://schemas.microsoft.com/office/drawing/2014/main" id="{7AFAF11C-176F-E453-C836-B0854821523C}"/>
                </a:ext>
              </a:extLst>
            </p:cNvPr>
            <p:cNvSpPr/>
            <p:nvPr/>
          </p:nvSpPr>
          <p:spPr>
            <a:xfrm flipH="1">
              <a:off x="1374840" y="4206734"/>
              <a:ext cx="2827107" cy="346530"/>
            </a:xfrm>
            <a:custGeom>
              <a:avLst/>
              <a:gdLst/>
              <a:ahLst/>
              <a:cxnLst/>
              <a:rect l="l" t="t" r="r" b="b"/>
              <a:pathLst>
                <a:path w="58895" h="7219" extrusionOk="0">
                  <a:moveTo>
                    <a:pt x="34340" y="0"/>
                  </a:moveTo>
                  <a:cubicBezTo>
                    <a:pt x="32723" y="0"/>
                    <a:pt x="31062" y="17"/>
                    <a:pt x="29368" y="52"/>
                  </a:cubicBezTo>
                  <a:cubicBezTo>
                    <a:pt x="13132" y="386"/>
                    <a:pt x="0" y="2249"/>
                    <a:pt x="32" y="4206"/>
                  </a:cubicBezTo>
                  <a:cubicBezTo>
                    <a:pt x="75" y="5974"/>
                    <a:pt x="10667" y="7219"/>
                    <a:pt x="24544" y="7219"/>
                  </a:cubicBezTo>
                  <a:cubicBezTo>
                    <a:pt x="26159" y="7219"/>
                    <a:pt x="27819" y="7202"/>
                    <a:pt x="29511" y="7167"/>
                  </a:cubicBezTo>
                  <a:cubicBezTo>
                    <a:pt x="45763" y="6833"/>
                    <a:pt x="58895" y="4986"/>
                    <a:pt x="58847" y="3013"/>
                  </a:cubicBezTo>
                  <a:cubicBezTo>
                    <a:pt x="58819" y="1245"/>
                    <a:pt x="48228" y="0"/>
                    <a:pt x="3434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7">
              <a:extLst>
                <a:ext uri="{FF2B5EF4-FFF2-40B4-BE49-F238E27FC236}">
                  <a16:creationId xmlns:a16="http://schemas.microsoft.com/office/drawing/2014/main" id="{DCA8F2A5-64B7-8D95-C15D-1F822A893053}"/>
                </a:ext>
              </a:extLst>
            </p:cNvPr>
            <p:cNvSpPr/>
            <p:nvPr/>
          </p:nvSpPr>
          <p:spPr>
            <a:xfrm flipH="1">
              <a:off x="3660945" y="4209951"/>
              <a:ext cx="254461" cy="5424"/>
            </a:xfrm>
            <a:custGeom>
              <a:avLst/>
              <a:gdLst/>
              <a:ahLst/>
              <a:cxnLst/>
              <a:rect l="l" t="t" r="r" b="b"/>
              <a:pathLst>
                <a:path w="5301" h="113" extrusionOk="0">
                  <a:moveTo>
                    <a:pt x="64" y="1"/>
                  </a:moveTo>
                  <a:cubicBezTo>
                    <a:pt x="32" y="1"/>
                    <a:pt x="16" y="33"/>
                    <a:pt x="16" y="65"/>
                  </a:cubicBezTo>
                  <a:cubicBezTo>
                    <a:pt x="0" y="96"/>
                    <a:pt x="32" y="112"/>
                    <a:pt x="64" y="112"/>
                  </a:cubicBezTo>
                  <a:lnTo>
                    <a:pt x="5237" y="112"/>
                  </a:lnTo>
                  <a:cubicBezTo>
                    <a:pt x="5269" y="112"/>
                    <a:pt x="5301" y="96"/>
                    <a:pt x="5301" y="65"/>
                  </a:cubicBezTo>
                  <a:cubicBezTo>
                    <a:pt x="5285" y="33"/>
                    <a:pt x="5269" y="1"/>
                    <a:pt x="5237" y="1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7">
              <a:extLst>
                <a:ext uri="{FF2B5EF4-FFF2-40B4-BE49-F238E27FC236}">
                  <a16:creationId xmlns:a16="http://schemas.microsoft.com/office/drawing/2014/main" id="{75556A47-B259-F84D-4585-8BF1E75F0C07}"/>
                </a:ext>
              </a:extLst>
            </p:cNvPr>
            <p:cNvSpPr/>
            <p:nvPr/>
          </p:nvSpPr>
          <p:spPr>
            <a:xfrm flipH="1">
              <a:off x="3761035" y="4279510"/>
              <a:ext cx="253693" cy="5376"/>
            </a:xfrm>
            <a:custGeom>
              <a:avLst/>
              <a:gdLst/>
              <a:ahLst/>
              <a:cxnLst/>
              <a:rect l="l" t="t" r="r" b="b"/>
              <a:pathLst>
                <a:path w="5285" h="112" extrusionOk="0">
                  <a:moveTo>
                    <a:pt x="64" y="0"/>
                  </a:moveTo>
                  <a:cubicBezTo>
                    <a:pt x="32" y="0"/>
                    <a:pt x="0" y="16"/>
                    <a:pt x="0" y="48"/>
                  </a:cubicBezTo>
                  <a:cubicBezTo>
                    <a:pt x="0" y="80"/>
                    <a:pt x="32" y="112"/>
                    <a:pt x="64" y="112"/>
                  </a:cubicBezTo>
                  <a:lnTo>
                    <a:pt x="5237" y="112"/>
                  </a:lnTo>
                  <a:cubicBezTo>
                    <a:pt x="5269" y="112"/>
                    <a:pt x="5285" y="80"/>
                    <a:pt x="5285" y="48"/>
                  </a:cubicBezTo>
                  <a:cubicBezTo>
                    <a:pt x="5285" y="16"/>
                    <a:pt x="5269" y="0"/>
                    <a:pt x="5237" y="0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7">
              <a:extLst>
                <a:ext uri="{FF2B5EF4-FFF2-40B4-BE49-F238E27FC236}">
                  <a16:creationId xmlns:a16="http://schemas.microsoft.com/office/drawing/2014/main" id="{104D7B8A-D0D9-8E23-1D51-1CC836854D4F}"/>
                </a:ext>
              </a:extLst>
            </p:cNvPr>
            <p:cNvSpPr/>
            <p:nvPr/>
          </p:nvSpPr>
          <p:spPr>
            <a:xfrm flipH="1">
              <a:off x="3819121" y="4318489"/>
              <a:ext cx="255229" cy="5376"/>
            </a:xfrm>
            <a:custGeom>
              <a:avLst/>
              <a:gdLst/>
              <a:ahLst/>
              <a:cxnLst/>
              <a:rect l="l" t="t" r="r" b="b"/>
              <a:pathLst>
                <a:path w="5317" h="112" extrusionOk="0">
                  <a:moveTo>
                    <a:pt x="80" y="0"/>
                  </a:moveTo>
                  <a:cubicBezTo>
                    <a:pt x="0" y="0"/>
                    <a:pt x="0" y="112"/>
                    <a:pt x="80" y="112"/>
                  </a:cubicBezTo>
                  <a:lnTo>
                    <a:pt x="5253" y="112"/>
                  </a:lnTo>
                  <a:cubicBezTo>
                    <a:pt x="5317" y="112"/>
                    <a:pt x="5317" y="0"/>
                    <a:pt x="5253" y="0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7">
              <a:extLst>
                <a:ext uri="{FF2B5EF4-FFF2-40B4-BE49-F238E27FC236}">
                  <a16:creationId xmlns:a16="http://schemas.microsoft.com/office/drawing/2014/main" id="{D2E030AC-FDF3-EE27-32F8-27ECD11A2039}"/>
                </a:ext>
              </a:extLst>
            </p:cNvPr>
            <p:cNvSpPr/>
            <p:nvPr/>
          </p:nvSpPr>
          <p:spPr>
            <a:xfrm flipH="1">
              <a:off x="3710582" y="4242066"/>
              <a:ext cx="253741" cy="5376"/>
            </a:xfrm>
            <a:custGeom>
              <a:avLst/>
              <a:gdLst/>
              <a:ahLst/>
              <a:cxnLst/>
              <a:rect l="l" t="t" r="r" b="b"/>
              <a:pathLst>
                <a:path w="5286" h="112" extrusionOk="0">
                  <a:moveTo>
                    <a:pt x="64" y="0"/>
                  </a:moveTo>
                  <a:cubicBezTo>
                    <a:pt x="32" y="0"/>
                    <a:pt x="1" y="32"/>
                    <a:pt x="1" y="64"/>
                  </a:cubicBezTo>
                  <a:cubicBezTo>
                    <a:pt x="1" y="96"/>
                    <a:pt x="32" y="112"/>
                    <a:pt x="64" y="112"/>
                  </a:cubicBezTo>
                  <a:lnTo>
                    <a:pt x="5237" y="112"/>
                  </a:lnTo>
                  <a:cubicBezTo>
                    <a:pt x="5253" y="112"/>
                    <a:pt x="5285" y="96"/>
                    <a:pt x="5285" y="64"/>
                  </a:cubicBezTo>
                  <a:cubicBezTo>
                    <a:pt x="5285" y="32"/>
                    <a:pt x="5253" y="0"/>
                    <a:pt x="5237" y="0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4" name="Google Shape;814;p47">
              <a:extLst>
                <a:ext uri="{FF2B5EF4-FFF2-40B4-BE49-F238E27FC236}">
                  <a16:creationId xmlns:a16="http://schemas.microsoft.com/office/drawing/2014/main" id="{78C30CD9-0417-470D-28F5-8DFD74F3EC2C}"/>
                </a:ext>
              </a:extLst>
            </p:cNvPr>
            <p:cNvGrpSpPr/>
            <p:nvPr/>
          </p:nvGrpSpPr>
          <p:grpSpPr>
            <a:xfrm flipH="1">
              <a:off x="1339833" y="4191971"/>
              <a:ext cx="2928777" cy="275150"/>
              <a:chOff x="1831450" y="4457375"/>
              <a:chExt cx="1525325" cy="143300"/>
            </a:xfrm>
          </p:grpSpPr>
          <p:sp>
            <p:nvSpPr>
              <p:cNvPr id="815" name="Google Shape;815;p47">
                <a:extLst>
                  <a:ext uri="{FF2B5EF4-FFF2-40B4-BE49-F238E27FC236}">
                    <a16:creationId xmlns:a16="http://schemas.microsoft.com/office/drawing/2014/main" id="{D16D385A-7A0B-EFCB-5A69-8833C3CE1319}"/>
                  </a:ext>
                </a:extLst>
              </p:cNvPr>
              <p:cNvSpPr/>
              <p:nvPr/>
            </p:nvSpPr>
            <p:spPr>
              <a:xfrm>
                <a:off x="1896325" y="4545725"/>
                <a:ext cx="1321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112" extrusionOk="0">
                    <a:moveTo>
                      <a:pt x="64" y="0"/>
                    </a:moveTo>
                    <a:cubicBezTo>
                      <a:pt x="32" y="0"/>
                      <a:pt x="0" y="32"/>
                      <a:pt x="0" y="64"/>
                    </a:cubicBezTo>
                    <a:cubicBezTo>
                      <a:pt x="0" y="96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69" y="112"/>
                      <a:pt x="5285" y="96"/>
                      <a:pt x="5285" y="64"/>
                    </a:cubicBezTo>
                    <a:cubicBezTo>
                      <a:pt x="5285" y="32"/>
                      <a:pt x="5269" y="0"/>
                      <a:pt x="52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47">
                <a:extLst>
                  <a:ext uri="{FF2B5EF4-FFF2-40B4-BE49-F238E27FC236}">
                    <a16:creationId xmlns:a16="http://schemas.microsoft.com/office/drawing/2014/main" id="{4AC5420B-E3E9-6E6F-EA29-75387BA772F8}"/>
                  </a:ext>
                </a:extLst>
              </p:cNvPr>
              <p:cNvSpPr/>
              <p:nvPr/>
            </p:nvSpPr>
            <p:spPr>
              <a:xfrm>
                <a:off x="1831450" y="4587900"/>
                <a:ext cx="1325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301" h="113" extrusionOk="0">
                    <a:moveTo>
                      <a:pt x="64" y="1"/>
                    </a:moveTo>
                    <a:cubicBezTo>
                      <a:pt x="0" y="17"/>
                      <a:pt x="0" y="96"/>
                      <a:pt x="64" y="112"/>
                    </a:cubicBezTo>
                    <a:lnTo>
                      <a:pt x="5237" y="112"/>
                    </a:lnTo>
                    <a:cubicBezTo>
                      <a:pt x="5301" y="96"/>
                      <a:pt x="5301" y="17"/>
                      <a:pt x="52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47">
                <a:extLst>
                  <a:ext uri="{FF2B5EF4-FFF2-40B4-BE49-F238E27FC236}">
                    <a16:creationId xmlns:a16="http://schemas.microsoft.com/office/drawing/2014/main" id="{344CD0B0-FB23-39E3-1035-CA817A523766}"/>
                  </a:ext>
                </a:extLst>
              </p:cNvPr>
              <p:cNvSpPr/>
              <p:nvPr/>
            </p:nvSpPr>
            <p:spPr>
              <a:xfrm>
                <a:off x="1867675" y="4566775"/>
                <a:ext cx="133325" cy="2850"/>
              </a:xfrm>
              <a:custGeom>
                <a:avLst/>
                <a:gdLst/>
                <a:ahLst/>
                <a:cxnLst/>
                <a:rect l="l" t="t" r="r" b="b"/>
                <a:pathLst>
                  <a:path w="5333" h="114" extrusionOk="0">
                    <a:moveTo>
                      <a:pt x="65" y="1"/>
                    </a:moveTo>
                    <a:cubicBezTo>
                      <a:pt x="0" y="1"/>
                      <a:pt x="5" y="99"/>
                      <a:pt x="80" y="113"/>
                    </a:cubicBezTo>
                    <a:lnTo>
                      <a:pt x="5253" y="113"/>
                    </a:lnTo>
                    <a:cubicBezTo>
                      <a:pt x="5332" y="113"/>
                      <a:pt x="5332" y="2"/>
                      <a:pt x="5253" y="2"/>
                    </a:cubicBezTo>
                    <a:lnTo>
                      <a:pt x="80" y="2"/>
                    </a:lnTo>
                    <a:cubicBezTo>
                      <a:pt x="74" y="1"/>
                      <a:pt x="69" y="1"/>
                      <a:pt x="6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47">
                <a:extLst>
                  <a:ext uri="{FF2B5EF4-FFF2-40B4-BE49-F238E27FC236}">
                    <a16:creationId xmlns:a16="http://schemas.microsoft.com/office/drawing/2014/main" id="{D5ED5394-F666-A11F-3CA6-BF4491FEBD9F}"/>
                  </a:ext>
                </a:extLst>
              </p:cNvPr>
              <p:cNvSpPr/>
              <p:nvPr/>
            </p:nvSpPr>
            <p:spPr>
              <a:xfrm>
                <a:off x="1919000" y="4457375"/>
                <a:ext cx="1323550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52942" h="5732" extrusionOk="0">
                    <a:moveTo>
                      <a:pt x="10522" y="1"/>
                    </a:moveTo>
                    <a:lnTo>
                      <a:pt x="5603" y="2691"/>
                    </a:lnTo>
                    <a:lnTo>
                      <a:pt x="3932" y="3598"/>
                    </a:lnTo>
                    <a:lnTo>
                      <a:pt x="2404" y="4426"/>
                    </a:lnTo>
                    <a:lnTo>
                      <a:pt x="828" y="5285"/>
                    </a:lnTo>
                    <a:lnTo>
                      <a:pt x="0" y="5731"/>
                    </a:lnTo>
                    <a:lnTo>
                      <a:pt x="44394" y="5731"/>
                    </a:lnTo>
                    <a:lnTo>
                      <a:pt x="45079" y="5285"/>
                    </a:lnTo>
                    <a:lnTo>
                      <a:pt x="47609" y="3598"/>
                    </a:lnTo>
                    <a:lnTo>
                      <a:pt x="50204" y="1863"/>
                    </a:lnTo>
                    <a:lnTo>
                      <a:pt x="51366" y="1099"/>
                    </a:lnTo>
                    <a:lnTo>
                      <a:pt x="52385" y="431"/>
                    </a:lnTo>
                    <a:lnTo>
                      <a:pt x="52942" y="49"/>
                    </a:lnTo>
                    <a:lnTo>
                      <a:pt x="41752" y="49"/>
                    </a:lnTo>
                    <a:lnTo>
                      <a:pt x="37963" y="33"/>
                    </a:lnTo>
                    <a:lnTo>
                      <a:pt x="29368" y="33"/>
                    </a:lnTo>
                    <a:lnTo>
                      <a:pt x="24290" y="17"/>
                    </a:lnTo>
                    <a:lnTo>
                      <a:pt x="15536" y="17"/>
                    </a:lnTo>
                    <a:lnTo>
                      <a:pt x="117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47">
                <a:extLst>
                  <a:ext uri="{FF2B5EF4-FFF2-40B4-BE49-F238E27FC236}">
                    <a16:creationId xmlns:a16="http://schemas.microsoft.com/office/drawing/2014/main" id="{23FABB3B-827D-8B2D-92D2-8832157C6BB2}"/>
                  </a:ext>
                </a:extLst>
              </p:cNvPr>
              <p:cNvSpPr/>
              <p:nvPr/>
            </p:nvSpPr>
            <p:spPr>
              <a:xfrm>
                <a:off x="3224625" y="4466525"/>
                <a:ext cx="13215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286" h="113" extrusionOk="0">
                    <a:moveTo>
                      <a:pt x="64" y="1"/>
                    </a:moveTo>
                    <a:cubicBezTo>
                      <a:pt x="32" y="1"/>
                      <a:pt x="0" y="33"/>
                      <a:pt x="0" y="65"/>
                    </a:cubicBezTo>
                    <a:cubicBezTo>
                      <a:pt x="0" y="96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69" y="112"/>
                      <a:pt x="5285" y="96"/>
                      <a:pt x="5285" y="65"/>
                    </a:cubicBezTo>
                    <a:cubicBezTo>
                      <a:pt x="5285" y="33"/>
                      <a:pt x="5269" y="1"/>
                      <a:pt x="52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47">
                <a:extLst>
                  <a:ext uri="{FF2B5EF4-FFF2-40B4-BE49-F238E27FC236}">
                    <a16:creationId xmlns:a16="http://schemas.microsoft.com/office/drawing/2014/main" id="{6E30788D-CEB1-DFA5-2C99-226098BEB442}"/>
                  </a:ext>
                </a:extLst>
              </p:cNvPr>
              <p:cNvSpPr/>
              <p:nvPr/>
            </p:nvSpPr>
            <p:spPr>
              <a:xfrm>
                <a:off x="3172900" y="4502750"/>
                <a:ext cx="1321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112" extrusionOk="0">
                    <a:moveTo>
                      <a:pt x="64" y="0"/>
                    </a:moveTo>
                    <a:cubicBezTo>
                      <a:pt x="32" y="0"/>
                      <a:pt x="0" y="16"/>
                      <a:pt x="0" y="48"/>
                    </a:cubicBezTo>
                    <a:cubicBezTo>
                      <a:pt x="0" y="80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53" y="112"/>
                      <a:pt x="5285" y="80"/>
                      <a:pt x="5285" y="48"/>
                    </a:cubicBezTo>
                    <a:cubicBezTo>
                      <a:pt x="5285" y="16"/>
                      <a:pt x="5253" y="0"/>
                      <a:pt x="52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47">
                <a:extLst>
                  <a:ext uri="{FF2B5EF4-FFF2-40B4-BE49-F238E27FC236}">
                    <a16:creationId xmlns:a16="http://schemas.microsoft.com/office/drawing/2014/main" id="{4F3A57EE-6FB2-0F6C-731A-0CA3D105BBEA}"/>
                  </a:ext>
                </a:extLst>
              </p:cNvPr>
              <p:cNvSpPr/>
              <p:nvPr/>
            </p:nvSpPr>
            <p:spPr>
              <a:xfrm>
                <a:off x="3105650" y="4545725"/>
                <a:ext cx="1321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112" extrusionOk="0">
                    <a:moveTo>
                      <a:pt x="64" y="0"/>
                    </a:moveTo>
                    <a:cubicBezTo>
                      <a:pt x="32" y="0"/>
                      <a:pt x="0" y="32"/>
                      <a:pt x="0" y="64"/>
                    </a:cubicBezTo>
                    <a:cubicBezTo>
                      <a:pt x="0" y="96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69" y="112"/>
                      <a:pt x="5285" y="96"/>
                      <a:pt x="5285" y="64"/>
                    </a:cubicBezTo>
                    <a:cubicBezTo>
                      <a:pt x="5285" y="32"/>
                      <a:pt x="5269" y="0"/>
                      <a:pt x="52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47">
                <a:extLst>
                  <a:ext uri="{FF2B5EF4-FFF2-40B4-BE49-F238E27FC236}">
                    <a16:creationId xmlns:a16="http://schemas.microsoft.com/office/drawing/2014/main" id="{6E7E465B-2CB7-6C36-13A8-5BA594981B5C}"/>
                  </a:ext>
                </a:extLst>
              </p:cNvPr>
              <p:cNvSpPr/>
              <p:nvPr/>
            </p:nvSpPr>
            <p:spPr>
              <a:xfrm>
                <a:off x="3040850" y="4587875"/>
                <a:ext cx="132475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115" extrusionOk="0">
                    <a:moveTo>
                      <a:pt x="52" y="0"/>
                    </a:moveTo>
                    <a:cubicBezTo>
                      <a:pt x="1" y="0"/>
                      <a:pt x="1" y="114"/>
                      <a:pt x="52" y="114"/>
                    </a:cubicBezTo>
                    <a:cubicBezTo>
                      <a:pt x="55" y="114"/>
                      <a:pt x="58" y="114"/>
                      <a:pt x="61" y="113"/>
                    </a:cubicBezTo>
                    <a:lnTo>
                      <a:pt x="5234" y="113"/>
                    </a:lnTo>
                    <a:cubicBezTo>
                      <a:pt x="5298" y="97"/>
                      <a:pt x="5298" y="18"/>
                      <a:pt x="5234" y="2"/>
                    </a:cubicBezTo>
                    <a:lnTo>
                      <a:pt x="61" y="2"/>
                    </a:lnTo>
                    <a:cubicBezTo>
                      <a:pt x="58" y="1"/>
                      <a:pt x="55" y="0"/>
                      <a:pt x="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47">
                <a:extLst>
                  <a:ext uri="{FF2B5EF4-FFF2-40B4-BE49-F238E27FC236}">
                    <a16:creationId xmlns:a16="http://schemas.microsoft.com/office/drawing/2014/main" id="{F484118C-4028-342A-C56E-2BD1BACA5922}"/>
                  </a:ext>
                </a:extLst>
              </p:cNvPr>
              <p:cNvSpPr/>
              <p:nvPr/>
            </p:nvSpPr>
            <p:spPr>
              <a:xfrm>
                <a:off x="3077375" y="4566825"/>
                <a:ext cx="13295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318" h="112" extrusionOk="0">
                    <a:moveTo>
                      <a:pt x="65" y="0"/>
                    </a:moveTo>
                    <a:cubicBezTo>
                      <a:pt x="1" y="0"/>
                      <a:pt x="1" y="111"/>
                      <a:pt x="65" y="111"/>
                    </a:cubicBezTo>
                    <a:lnTo>
                      <a:pt x="5238" y="111"/>
                    </a:lnTo>
                    <a:cubicBezTo>
                      <a:pt x="5317" y="111"/>
                      <a:pt x="5317" y="0"/>
                      <a:pt x="523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47">
                <a:extLst>
                  <a:ext uri="{FF2B5EF4-FFF2-40B4-BE49-F238E27FC236}">
                    <a16:creationId xmlns:a16="http://schemas.microsoft.com/office/drawing/2014/main" id="{970C9EA2-4108-FB93-4298-6809E298513F}"/>
                  </a:ext>
                </a:extLst>
              </p:cNvPr>
              <p:cNvSpPr/>
              <p:nvPr/>
            </p:nvSpPr>
            <p:spPr>
              <a:xfrm>
                <a:off x="3141850" y="4523050"/>
                <a:ext cx="1333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333" h="112" extrusionOk="0">
                    <a:moveTo>
                      <a:pt x="80" y="0"/>
                    </a:moveTo>
                    <a:cubicBezTo>
                      <a:pt x="1" y="0"/>
                      <a:pt x="1" y="112"/>
                      <a:pt x="80" y="112"/>
                    </a:cubicBezTo>
                    <a:lnTo>
                      <a:pt x="5253" y="112"/>
                    </a:lnTo>
                    <a:cubicBezTo>
                      <a:pt x="5333" y="112"/>
                      <a:pt x="5333" y="0"/>
                      <a:pt x="525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47">
                <a:extLst>
                  <a:ext uri="{FF2B5EF4-FFF2-40B4-BE49-F238E27FC236}">
                    <a16:creationId xmlns:a16="http://schemas.microsoft.com/office/drawing/2014/main" id="{4974C202-3750-8FF6-B618-1115349C271A}"/>
                  </a:ext>
                </a:extLst>
              </p:cNvPr>
              <p:cNvSpPr/>
              <p:nvPr/>
            </p:nvSpPr>
            <p:spPr>
              <a:xfrm>
                <a:off x="3199150" y="4483250"/>
                <a:ext cx="13215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6" h="112" extrusionOk="0">
                    <a:moveTo>
                      <a:pt x="48" y="0"/>
                    </a:moveTo>
                    <a:cubicBezTo>
                      <a:pt x="17" y="0"/>
                      <a:pt x="1" y="32"/>
                      <a:pt x="1" y="64"/>
                    </a:cubicBezTo>
                    <a:cubicBezTo>
                      <a:pt x="1" y="96"/>
                      <a:pt x="17" y="112"/>
                      <a:pt x="48" y="112"/>
                    </a:cubicBezTo>
                    <a:lnTo>
                      <a:pt x="5222" y="112"/>
                    </a:lnTo>
                    <a:cubicBezTo>
                      <a:pt x="5253" y="112"/>
                      <a:pt x="5285" y="96"/>
                      <a:pt x="5285" y="64"/>
                    </a:cubicBezTo>
                    <a:cubicBezTo>
                      <a:pt x="5285" y="32"/>
                      <a:pt x="5253" y="0"/>
                      <a:pt x="52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47">
                <a:extLst>
                  <a:ext uri="{FF2B5EF4-FFF2-40B4-BE49-F238E27FC236}">
                    <a16:creationId xmlns:a16="http://schemas.microsoft.com/office/drawing/2014/main" id="{CC65B7BC-04D7-03B3-D729-96C7A0F2E1DA}"/>
                  </a:ext>
                </a:extLst>
              </p:cNvPr>
              <p:cNvSpPr/>
              <p:nvPr/>
            </p:nvSpPr>
            <p:spPr>
              <a:xfrm>
                <a:off x="2853350" y="4458575"/>
                <a:ext cx="314000" cy="142100"/>
              </a:xfrm>
              <a:custGeom>
                <a:avLst/>
                <a:gdLst/>
                <a:ahLst/>
                <a:cxnLst/>
                <a:rect l="l" t="t" r="r" b="b"/>
                <a:pathLst>
                  <a:path w="12560" h="5684" extrusionOk="0">
                    <a:moveTo>
                      <a:pt x="8787" y="1"/>
                    </a:moveTo>
                    <a:lnTo>
                      <a:pt x="0" y="5683"/>
                    </a:lnTo>
                    <a:lnTo>
                      <a:pt x="4585" y="5683"/>
                    </a:lnTo>
                    <a:lnTo>
                      <a:pt x="12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47">
                <a:extLst>
                  <a:ext uri="{FF2B5EF4-FFF2-40B4-BE49-F238E27FC236}">
                    <a16:creationId xmlns:a16="http://schemas.microsoft.com/office/drawing/2014/main" id="{C90500FC-B1A4-4919-79A5-8221B955F24C}"/>
                  </a:ext>
                </a:extLst>
              </p:cNvPr>
              <p:cNvSpPr/>
              <p:nvPr/>
            </p:nvSpPr>
            <p:spPr>
              <a:xfrm>
                <a:off x="2648025" y="4458175"/>
                <a:ext cx="314775" cy="142500"/>
              </a:xfrm>
              <a:custGeom>
                <a:avLst/>
                <a:gdLst/>
                <a:ahLst/>
                <a:cxnLst/>
                <a:rect l="l" t="t" r="r" b="b"/>
                <a:pathLst>
                  <a:path w="12591" h="5700" extrusionOk="0">
                    <a:moveTo>
                      <a:pt x="8802" y="1"/>
                    </a:moveTo>
                    <a:lnTo>
                      <a:pt x="0" y="5699"/>
                    </a:lnTo>
                    <a:lnTo>
                      <a:pt x="4584" y="5699"/>
                    </a:lnTo>
                    <a:lnTo>
                      <a:pt x="12591" y="17"/>
                    </a:lnTo>
                    <a:lnTo>
                      <a:pt x="8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47">
                <a:extLst>
                  <a:ext uri="{FF2B5EF4-FFF2-40B4-BE49-F238E27FC236}">
                    <a16:creationId xmlns:a16="http://schemas.microsoft.com/office/drawing/2014/main" id="{FAA95945-8B6E-67D2-C3B9-556095A96B68}"/>
                  </a:ext>
                </a:extLst>
              </p:cNvPr>
              <p:cNvSpPr/>
              <p:nvPr/>
            </p:nvSpPr>
            <p:spPr>
              <a:xfrm>
                <a:off x="2432725" y="4458175"/>
                <a:ext cx="314800" cy="142500"/>
              </a:xfrm>
              <a:custGeom>
                <a:avLst/>
                <a:gdLst/>
                <a:ahLst/>
                <a:cxnLst/>
                <a:rect l="l" t="t" r="r" b="b"/>
                <a:pathLst>
                  <a:path w="12592" h="5700" extrusionOk="0">
                    <a:moveTo>
                      <a:pt x="8819" y="1"/>
                    </a:moveTo>
                    <a:lnTo>
                      <a:pt x="1" y="5699"/>
                    </a:lnTo>
                    <a:lnTo>
                      <a:pt x="4585" y="5699"/>
                    </a:lnTo>
                    <a:lnTo>
                      <a:pt x="125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47">
                <a:extLst>
                  <a:ext uri="{FF2B5EF4-FFF2-40B4-BE49-F238E27FC236}">
                    <a16:creationId xmlns:a16="http://schemas.microsoft.com/office/drawing/2014/main" id="{BFC50FDD-67D7-6D80-E0CB-16A979EBDAEB}"/>
                  </a:ext>
                </a:extLst>
              </p:cNvPr>
              <p:cNvSpPr/>
              <p:nvPr/>
            </p:nvSpPr>
            <p:spPr>
              <a:xfrm>
                <a:off x="2211075" y="4457775"/>
                <a:ext cx="315200" cy="142900"/>
              </a:xfrm>
              <a:custGeom>
                <a:avLst/>
                <a:gdLst/>
                <a:ahLst/>
                <a:cxnLst/>
                <a:rect l="l" t="t" r="r" b="b"/>
                <a:pathLst>
                  <a:path w="12608" h="5716" extrusionOk="0">
                    <a:moveTo>
                      <a:pt x="8835" y="1"/>
                    </a:moveTo>
                    <a:lnTo>
                      <a:pt x="1" y="5715"/>
                    </a:lnTo>
                    <a:lnTo>
                      <a:pt x="4585" y="5715"/>
                    </a:lnTo>
                    <a:lnTo>
                      <a:pt x="1260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47">
                <a:extLst>
                  <a:ext uri="{FF2B5EF4-FFF2-40B4-BE49-F238E27FC236}">
                    <a16:creationId xmlns:a16="http://schemas.microsoft.com/office/drawing/2014/main" id="{CF896FE4-EA67-86A3-7023-F8A109F8D882}"/>
                  </a:ext>
                </a:extLst>
              </p:cNvPr>
              <p:cNvSpPr/>
              <p:nvPr/>
            </p:nvSpPr>
            <p:spPr>
              <a:xfrm>
                <a:off x="1991825" y="4457375"/>
                <a:ext cx="315575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12623" h="5732" extrusionOk="0">
                    <a:moveTo>
                      <a:pt x="8834" y="1"/>
                    </a:moveTo>
                    <a:lnTo>
                      <a:pt x="0" y="5731"/>
                    </a:lnTo>
                    <a:lnTo>
                      <a:pt x="4568" y="5731"/>
                    </a:lnTo>
                    <a:lnTo>
                      <a:pt x="12623" y="17"/>
                    </a:lnTo>
                    <a:lnTo>
                      <a:pt x="88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31" name="Google Shape;831;p47">
              <a:extLst>
                <a:ext uri="{FF2B5EF4-FFF2-40B4-BE49-F238E27FC236}">
                  <a16:creationId xmlns:a16="http://schemas.microsoft.com/office/drawing/2014/main" id="{53DCA2F4-CF76-3DF9-3782-BAD23D4C5E49}"/>
                </a:ext>
              </a:extLst>
            </p:cNvPr>
            <p:cNvSpPr/>
            <p:nvPr/>
          </p:nvSpPr>
          <p:spPr>
            <a:xfrm flipH="1">
              <a:off x="1711752" y="4187052"/>
              <a:ext cx="2144848" cy="227580"/>
            </a:xfrm>
            <a:custGeom>
              <a:avLst/>
              <a:gdLst/>
              <a:ahLst/>
              <a:cxnLst/>
              <a:rect l="l" t="t" r="r" b="b"/>
              <a:pathLst>
                <a:path w="44682" h="4741" extrusionOk="0">
                  <a:moveTo>
                    <a:pt x="41211" y="0"/>
                  </a:moveTo>
                  <a:cubicBezTo>
                    <a:pt x="39780" y="305"/>
                    <a:pt x="38316" y="383"/>
                    <a:pt x="36849" y="383"/>
                  </a:cubicBezTo>
                  <a:cubicBezTo>
                    <a:pt x="36016" y="383"/>
                    <a:pt x="35181" y="358"/>
                    <a:pt x="34351" y="335"/>
                  </a:cubicBezTo>
                  <a:cubicBezTo>
                    <a:pt x="30195" y="216"/>
                    <a:pt x="26041" y="156"/>
                    <a:pt x="21889" y="156"/>
                  </a:cubicBezTo>
                  <a:cubicBezTo>
                    <a:pt x="15466" y="156"/>
                    <a:pt x="9047" y="299"/>
                    <a:pt x="2627" y="589"/>
                  </a:cubicBezTo>
                  <a:cubicBezTo>
                    <a:pt x="2587" y="588"/>
                    <a:pt x="2547" y="588"/>
                    <a:pt x="2508" y="588"/>
                  </a:cubicBezTo>
                  <a:cubicBezTo>
                    <a:pt x="1993" y="588"/>
                    <a:pt x="1492" y="683"/>
                    <a:pt x="1020" y="860"/>
                  </a:cubicBezTo>
                  <a:cubicBezTo>
                    <a:pt x="510" y="1083"/>
                    <a:pt x="81" y="1497"/>
                    <a:pt x="33" y="2070"/>
                  </a:cubicBezTo>
                  <a:cubicBezTo>
                    <a:pt x="1" y="2643"/>
                    <a:pt x="399" y="3168"/>
                    <a:pt x="908" y="3439"/>
                  </a:cubicBezTo>
                  <a:cubicBezTo>
                    <a:pt x="1418" y="3709"/>
                    <a:pt x="2007" y="3757"/>
                    <a:pt x="2580" y="3789"/>
                  </a:cubicBezTo>
                  <a:cubicBezTo>
                    <a:pt x="2991" y="3808"/>
                    <a:pt x="3402" y="3817"/>
                    <a:pt x="3814" y="3817"/>
                  </a:cubicBezTo>
                  <a:cubicBezTo>
                    <a:pt x="6077" y="3817"/>
                    <a:pt x="8339" y="3555"/>
                    <a:pt x="10602" y="3407"/>
                  </a:cubicBezTo>
                  <a:cubicBezTo>
                    <a:pt x="12046" y="3317"/>
                    <a:pt x="13490" y="3278"/>
                    <a:pt x="14935" y="3278"/>
                  </a:cubicBezTo>
                  <a:cubicBezTo>
                    <a:pt x="22420" y="3278"/>
                    <a:pt x="29906" y="4322"/>
                    <a:pt x="37391" y="4696"/>
                  </a:cubicBezTo>
                  <a:cubicBezTo>
                    <a:pt x="37899" y="4721"/>
                    <a:pt x="38415" y="4741"/>
                    <a:pt x="38931" y="4741"/>
                  </a:cubicBezTo>
                  <a:cubicBezTo>
                    <a:pt x="40699" y="4741"/>
                    <a:pt x="42469" y="4512"/>
                    <a:pt x="43885" y="3502"/>
                  </a:cubicBezTo>
                  <a:cubicBezTo>
                    <a:pt x="44220" y="3248"/>
                    <a:pt x="44570" y="2929"/>
                    <a:pt x="44618" y="2499"/>
                  </a:cubicBezTo>
                  <a:cubicBezTo>
                    <a:pt x="44681" y="1974"/>
                    <a:pt x="44283" y="1513"/>
                    <a:pt x="43854" y="1194"/>
                  </a:cubicBezTo>
                  <a:cubicBezTo>
                    <a:pt x="43408" y="892"/>
                    <a:pt x="42914" y="669"/>
                    <a:pt x="42564" y="255"/>
                  </a:cubicBezTo>
                  <a:lnTo>
                    <a:pt x="41211" y="0"/>
                  </a:lnTo>
                  <a:close/>
                </a:path>
              </a:pathLst>
            </a:custGeom>
            <a:solidFill>
              <a:srgbClr val="262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2" name="Google Shape;832;p47">
              <a:extLst>
                <a:ext uri="{FF2B5EF4-FFF2-40B4-BE49-F238E27FC236}">
                  <a16:creationId xmlns:a16="http://schemas.microsoft.com/office/drawing/2014/main" id="{4EE8D3AF-F5CE-53A0-EF92-03EB19C58AAE}"/>
                </a:ext>
              </a:extLst>
            </p:cNvPr>
            <p:cNvGrpSpPr/>
            <p:nvPr/>
          </p:nvGrpSpPr>
          <p:grpSpPr>
            <a:xfrm flipH="1">
              <a:off x="1245797" y="3048840"/>
              <a:ext cx="3038606" cy="1322757"/>
              <a:chOff x="1823225" y="3862025"/>
              <a:chExt cx="1582525" cy="688900"/>
            </a:xfrm>
          </p:grpSpPr>
          <p:sp>
            <p:nvSpPr>
              <p:cNvPr id="833" name="Google Shape;833;p47">
                <a:extLst>
                  <a:ext uri="{FF2B5EF4-FFF2-40B4-BE49-F238E27FC236}">
                    <a16:creationId xmlns:a16="http://schemas.microsoft.com/office/drawing/2014/main" id="{FA4DA4FA-F771-CF17-5C25-07E4665F7F2A}"/>
                  </a:ext>
                </a:extLst>
              </p:cNvPr>
              <p:cNvSpPr/>
              <p:nvPr/>
            </p:nvSpPr>
            <p:spPr>
              <a:xfrm>
                <a:off x="1823225" y="3862025"/>
                <a:ext cx="1483000" cy="688350"/>
              </a:xfrm>
              <a:custGeom>
                <a:avLst/>
                <a:gdLst/>
                <a:ahLst/>
                <a:cxnLst/>
                <a:rect l="l" t="t" r="r" b="b"/>
                <a:pathLst>
                  <a:path w="59320" h="27534" extrusionOk="0">
                    <a:moveTo>
                      <a:pt x="48932" y="1"/>
                    </a:moveTo>
                    <a:cubicBezTo>
                      <a:pt x="48914" y="1"/>
                      <a:pt x="48896" y="1"/>
                      <a:pt x="48878" y="2"/>
                    </a:cubicBezTo>
                    <a:cubicBezTo>
                      <a:pt x="46920" y="130"/>
                      <a:pt x="45026" y="6147"/>
                      <a:pt x="45026" y="6147"/>
                    </a:cubicBezTo>
                    <a:cubicBezTo>
                      <a:pt x="44309" y="5971"/>
                      <a:pt x="44357" y="6051"/>
                      <a:pt x="43720" y="6003"/>
                    </a:cubicBezTo>
                    <a:lnTo>
                      <a:pt x="43243" y="5971"/>
                    </a:lnTo>
                    <a:cubicBezTo>
                      <a:pt x="43159" y="5969"/>
                      <a:pt x="43075" y="5968"/>
                      <a:pt x="42992" y="5968"/>
                    </a:cubicBezTo>
                    <a:cubicBezTo>
                      <a:pt x="41820" y="5968"/>
                      <a:pt x="40665" y="6176"/>
                      <a:pt x="39566" y="6592"/>
                    </a:cubicBezTo>
                    <a:cubicBezTo>
                      <a:pt x="38834" y="6847"/>
                      <a:pt x="38117" y="7181"/>
                      <a:pt x="37433" y="7579"/>
                    </a:cubicBezTo>
                    <a:cubicBezTo>
                      <a:pt x="36134" y="5447"/>
                      <a:pt x="32182" y="2868"/>
                      <a:pt x="30467" y="2868"/>
                    </a:cubicBezTo>
                    <a:cubicBezTo>
                      <a:pt x="30185" y="2868"/>
                      <a:pt x="29964" y="2938"/>
                      <a:pt x="29824" y="3090"/>
                    </a:cubicBezTo>
                    <a:cubicBezTo>
                      <a:pt x="28408" y="4618"/>
                      <a:pt x="30095" y="8534"/>
                      <a:pt x="31066" y="10444"/>
                    </a:cubicBezTo>
                    <a:cubicBezTo>
                      <a:pt x="31337" y="10985"/>
                      <a:pt x="31544" y="11367"/>
                      <a:pt x="31623" y="11495"/>
                    </a:cubicBezTo>
                    <a:lnTo>
                      <a:pt x="31639" y="11543"/>
                    </a:lnTo>
                    <a:cubicBezTo>
                      <a:pt x="31655" y="11543"/>
                      <a:pt x="31655" y="11558"/>
                      <a:pt x="31639" y="11558"/>
                    </a:cubicBezTo>
                    <a:cubicBezTo>
                      <a:pt x="31639" y="11558"/>
                      <a:pt x="31639" y="11590"/>
                      <a:pt x="31639" y="11606"/>
                    </a:cubicBezTo>
                    <a:cubicBezTo>
                      <a:pt x="31002" y="11320"/>
                      <a:pt x="29681" y="10747"/>
                      <a:pt x="28010" y="10174"/>
                    </a:cubicBezTo>
                    <a:cubicBezTo>
                      <a:pt x="25530" y="9323"/>
                      <a:pt x="22275" y="8463"/>
                      <a:pt x="19228" y="8463"/>
                    </a:cubicBezTo>
                    <a:cubicBezTo>
                      <a:pt x="18227" y="8463"/>
                      <a:pt x="17248" y="8556"/>
                      <a:pt x="16326" y="8773"/>
                    </a:cubicBezTo>
                    <a:cubicBezTo>
                      <a:pt x="15515" y="8964"/>
                      <a:pt x="14735" y="9266"/>
                      <a:pt x="14003" y="9696"/>
                    </a:cubicBezTo>
                    <a:cubicBezTo>
                      <a:pt x="9769" y="12211"/>
                      <a:pt x="8447" y="16684"/>
                      <a:pt x="8034" y="19294"/>
                    </a:cubicBezTo>
                    <a:cubicBezTo>
                      <a:pt x="6378" y="19390"/>
                      <a:pt x="3784" y="19692"/>
                      <a:pt x="3306" y="20775"/>
                    </a:cubicBezTo>
                    <a:cubicBezTo>
                      <a:pt x="3099" y="21220"/>
                      <a:pt x="2956" y="21714"/>
                      <a:pt x="2892" y="22207"/>
                    </a:cubicBezTo>
                    <a:cubicBezTo>
                      <a:pt x="2637" y="22319"/>
                      <a:pt x="2383" y="22446"/>
                      <a:pt x="2144" y="22605"/>
                    </a:cubicBezTo>
                    <a:cubicBezTo>
                      <a:pt x="1889" y="22764"/>
                      <a:pt x="1682" y="22971"/>
                      <a:pt x="1523" y="23226"/>
                    </a:cubicBezTo>
                    <a:cubicBezTo>
                      <a:pt x="790" y="24558"/>
                      <a:pt x="1" y="26916"/>
                      <a:pt x="7302" y="26916"/>
                    </a:cubicBezTo>
                    <a:cubicBezTo>
                      <a:pt x="7767" y="26916"/>
                      <a:pt x="8265" y="26907"/>
                      <a:pt x="8798" y="26887"/>
                    </a:cubicBezTo>
                    <a:cubicBezTo>
                      <a:pt x="8843" y="26886"/>
                      <a:pt x="8888" y="26885"/>
                      <a:pt x="8933" y="26885"/>
                    </a:cubicBezTo>
                    <a:cubicBezTo>
                      <a:pt x="9479" y="26885"/>
                      <a:pt x="10042" y="26968"/>
                      <a:pt x="10660" y="26982"/>
                    </a:cubicBezTo>
                    <a:cubicBezTo>
                      <a:pt x="11082" y="26990"/>
                      <a:pt x="11519" y="26994"/>
                      <a:pt x="11975" y="26994"/>
                    </a:cubicBezTo>
                    <a:cubicBezTo>
                      <a:pt x="12431" y="26994"/>
                      <a:pt x="12904" y="26990"/>
                      <a:pt x="13398" y="26982"/>
                    </a:cubicBezTo>
                    <a:cubicBezTo>
                      <a:pt x="19111" y="26814"/>
                      <a:pt x="23670" y="26607"/>
                      <a:pt x="27786" y="26607"/>
                    </a:cubicBezTo>
                    <a:cubicBezTo>
                      <a:pt x="30677" y="26607"/>
                      <a:pt x="33349" y="26709"/>
                      <a:pt x="36048" y="26998"/>
                    </a:cubicBezTo>
                    <a:cubicBezTo>
                      <a:pt x="38692" y="27281"/>
                      <a:pt x="42085" y="27533"/>
                      <a:pt x="45153" y="27533"/>
                    </a:cubicBezTo>
                    <a:cubicBezTo>
                      <a:pt x="49675" y="27533"/>
                      <a:pt x="53491" y="26986"/>
                      <a:pt x="53159" y="25184"/>
                    </a:cubicBezTo>
                    <a:cubicBezTo>
                      <a:pt x="53080" y="24834"/>
                      <a:pt x="52921" y="24531"/>
                      <a:pt x="52682" y="24276"/>
                    </a:cubicBezTo>
                    <a:cubicBezTo>
                      <a:pt x="55515" y="24276"/>
                      <a:pt x="59320" y="23958"/>
                      <a:pt x="59049" y="22334"/>
                    </a:cubicBezTo>
                    <a:cubicBezTo>
                      <a:pt x="58699" y="20297"/>
                      <a:pt x="54465" y="19342"/>
                      <a:pt x="52730" y="19040"/>
                    </a:cubicBezTo>
                    <a:lnTo>
                      <a:pt x="52555" y="19008"/>
                    </a:lnTo>
                    <a:cubicBezTo>
                      <a:pt x="52571" y="18976"/>
                      <a:pt x="52586" y="18944"/>
                      <a:pt x="52586" y="18912"/>
                    </a:cubicBezTo>
                    <a:cubicBezTo>
                      <a:pt x="52602" y="18880"/>
                      <a:pt x="52618" y="18849"/>
                      <a:pt x="52634" y="18833"/>
                    </a:cubicBezTo>
                    <a:cubicBezTo>
                      <a:pt x="52793" y="18435"/>
                      <a:pt x="52921" y="18037"/>
                      <a:pt x="53016" y="17639"/>
                    </a:cubicBezTo>
                    <a:cubicBezTo>
                      <a:pt x="54321" y="12163"/>
                      <a:pt x="51011" y="9648"/>
                      <a:pt x="51011" y="9648"/>
                    </a:cubicBezTo>
                    <a:cubicBezTo>
                      <a:pt x="52383" y="5879"/>
                      <a:pt x="50864" y="1"/>
                      <a:pt x="489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47">
                <a:extLst>
                  <a:ext uri="{FF2B5EF4-FFF2-40B4-BE49-F238E27FC236}">
                    <a16:creationId xmlns:a16="http://schemas.microsoft.com/office/drawing/2014/main" id="{967F89D0-E6D4-BF68-DB07-3E70802408E0}"/>
                  </a:ext>
                </a:extLst>
              </p:cNvPr>
              <p:cNvSpPr/>
              <p:nvPr/>
            </p:nvSpPr>
            <p:spPr>
              <a:xfrm>
                <a:off x="2037575" y="4145100"/>
                <a:ext cx="91150" cy="97750"/>
              </a:xfrm>
              <a:custGeom>
                <a:avLst/>
                <a:gdLst/>
                <a:ahLst/>
                <a:cxnLst/>
                <a:rect l="l" t="t" r="r" b="b"/>
                <a:pathLst>
                  <a:path w="3646" h="3910" extrusionOk="0">
                    <a:moveTo>
                      <a:pt x="2422" y="0"/>
                    </a:moveTo>
                    <a:cubicBezTo>
                      <a:pt x="2050" y="0"/>
                      <a:pt x="1658" y="103"/>
                      <a:pt x="1417" y="235"/>
                    </a:cubicBezTo>
                    <a:cubicBezTo>
                      <a:pt x="860" y="570"/>
                      <a:pt x="430" y="1095"/>
                      <a:pt x="208" y="1716"/>
                    </a:cubicBezTo>
                    <a:cubicBezTo>
                      <a:pt x="64" y="2050"/>
                      <a:pt x="1" y="2416"/>
                      <a:pt x="17" y="2766"/>
                    </a:cubicBezTo>
                    <a:cubicBezTo>
                      <a:pt x="33" y="3132"/>
                      <a:pt x="208" y="3483"/>
                      <a:pt x="494" y="3705"/>
                    </a:cubicBezTo>
                    <a:cubicBezTo>
                      <a:pt x="685" y="3847"/>
                      <a:pt x="916" y="3909"/>
                      <a:pt x="1154" y="3909"/>
                    </a:cubicBezTo>
                    <a:cubicBezTo>
                      <a:pt x="1454" y="3909"/>
                      <a:pt x="1765" y="3810"/>
                      <a:pt x="2022" y="3642"/>
                    </a:cubicBezTo>
                    <a:cubicBezTo>
                      <a:pt x="2452" y="3307"/>
                      <a:pt x="2770" y="2862"/>
                      <a:pt x="2977" y="2352"/>
                    </a:cubicBezTo>
                    <a:cubicBezTo>
                      <a:pt x="3184" y="1891"/>
                      <a:pt x="3646" y="793"/>
                      <a:pt x="3264" y="315"/>
                    </a:cubicBezTo>
                    <a:cubicBezTo>
                      <a:pt x="3089" y="86"/>
                      <a:pt x="2764" y="0"/>
                      <a:pt x="24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47">
                <a:extLst>
                  <a:ext uri="{FF2B5EF4-FFF2-40B4-BE49-F238E27FC236}">
                    <a16:creationId xmlns:a16="http://schemas.microsoft.com/office/drawing/2014/main" id="{B85A213B-A9EE-5F38-8A3F-72CD9F4E5DD5}"/>
                  </a:ext>
                </a:extLst>
              </p:cNvPr>
              <p:cNvSpPr/>
              <p:nvPr/>
            </p:nvSpPr>
            <p:spPr>
              <a:xfrm>
                <a:off x="2590700" y="4411475"/>
                <a:ext cx="563525" cy="139450"/>
              </a:xfrm>
              <a:custGeom>
                <a:avLst/>
                <a:gdLst/>
                <a:ahLst/>
                <a:cxnLst/>
                <a:rect l="l" t="t" r="r" b="b"/>
                <a:pathLst>
                  <a:path w="22541" h="5578" extrusionOk="0">
                    <a:moveTo>
                      <a:pt x="18318" y="0"/>
                    </a:moveTo>
                    <a:cubicBezTo>
                      <a:pt x="18185" y="0"/>
                      <a:pt x="18106" y="6"/>
                      <a:pt x="18099" y="6"/>
                    </a:cubicBezTo>
                    <a:cubicBezTo>
                      <a:pt x="18067" y="6"/>
                      <a:pt x="18035" y="38"/>
                      <a:pt x="18035" y="86"/>
                    </a:cubicBezTo>
                    <a:cubicBezTo>
                      <a:pt x="18035" y="118"/>
                      <a:pt x="18067" y="150"/>
                      <a:pt x="18115" y="150"/>
                    </a:cubicBezTo>
                    <a:cubicBezTo>
                      <a:pt x="18119" y="150"/>
                      <a:pt x="18185" y="145"/>
                      <a:pt x="18298" y="145"/>
                    </a:cubicBezTo>
                    <a:cubicBezTo>
                      <a:pt x="19022" y="145"/>
                      <a:pt x="21670" y="335"/>
                      <a:pt x="22317" y="3158"/>
                    </a:cubicBezTo>
                    <a:cubicBezTo>
                      <a:pt x="22397" y="3476"/>
                      <a:pt x="22301" y="3795"/>
                      <a:pt x="22094" y="4033"/>
                    </a:cubicBezTo>
                    <a:cubicBezTo>
                      <a:pt x="21116" y="5154"/>
                      <a:pt x="17516" y="5422"/>
                      <a:pt x="14302" y="5422"/>
                    </a:cubicBezTo>
                    <a:cubicBezTo>
                      <a:pt x="11398" y="5422"/>
                      <a:pt x="8808" y="5203"/>
                      <a:pt x="8756" y="5195"/>
                    </a:cubicBezTo>
                    <a:cubicBezTo>
                      <a:pt x="8712" y="5195"/>
                      <a:pt x="4590" y="4600"/>
                      <a:pt x="1820" y="4600"/>
                    </a:cubicBezTo>
                    <a:cubicBezTo>
                      <a:pt x="1519" y="4600"/>
                      <a:pt x="1234" y="4607"/>
                      <a:pt x="972" y="4622"/>
                    </a:cubicBezTo>
                    <a:cubicBezTo>
                      <a:pt x="765" y="4638"/>
                      <a:pt x="478" y="4638"/>
                      <a:pt x="81" y="4654"/>
                    </a:cubicBezTo>
                    <a:cubicBezTo>
                      <a:pt x="33" y="4654"/>
                      <a:pt x="1" y="4686"/>
                      <a:pt x="17" y="4734"/>
                    </a:cubicBezTo>
                    <a:cubicBezTo>
                      <a:pt x="1" y="4766"/>
                      <a:pt x="33" y="4797"/>
                      <a:pt x="81" y="4797"/>
                    </a:cubicBezTo>
                    <a:cubicBezTo>
                      <a:pt x="478" y="4797"/>
                      <a:pt x="765" y="4782"/>
                      <a:pt x="972" y="4766"/>
                    </a:cubicBezTo>
                    <a:cubicBezTo>
                      <a:pt x="1233" y="4750"/>
                      <a:pt x="1516" y="4743"/>
                      <a:pt x="1816" y="4743"/>
                    </a:cubicBezTo>
                    <a:cubicBezTo>
                      <a:pt x="4572" y="4743"/>
                      <a:pt x="8682" y="5339"/>
                      <a:pt x="8740" y="5339"/>
                    </a:cubicBezTo>
                    <a:cubicBezTo>
                      <a:pt x="8962" y="5370"/>
                      <a:pt x="11493" y="5577"/>
                      <a:pt x="14343" y="5577"/>
                    </a:cubicBezTo>
                    <a:cubicBezTo>
                      <a:pt x="17574" y="5577"/>
                      <a:pt x="21187" y="5307"/>
                      <a:pt x="22206" y="4129"/>
                    </a:cubicBezTo>
                    <a:cubicBezTo>
                      <a:pt x="22445" y="3858"/>
                      <a:pt x="22540" y="3476"/>
                      <a:pt x="22460" y="3126"/>
                    </a:cubicBezTo>
                    <a:cubicBezTo>
                      <a:pt x="21793" y="210"/>
                      <a:pt x="19107" y="0"/>
                      <a:pt x="18318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47">
                <a:extLst>
                  <a:ext uri="{FF2B5EF4-FFF2-40B4-BE49-F238E27FC236}">
                    <a16:creationId xmlns:a16="http://schemas.microsoft.com/office/drawing/2014/main" id="{6A81E122-FB27-9833-F1C4-0682263D8C8E}"/>
                  </a:ext>
                </a:extLst>
              </p:cNvPr>
              <p:cNvSpPr/>
              <p:nvPr/>
            </p:nvSpPr>
            <p:spPr>
              <a:xfrm>
                <a:off x="1846575" y="4348875"/>
                <a:ext cx="298875" cy="186125"/>
              </a:xfrm>
              <a:custGeom>
                <a:avLst/>
                <a:gdLst/>
                <a:ahLst/>
                <a:cxnLst/>
                <a:rect l="l" t="t" r="r" b="b"/>
                <a:pathLst>
                  <a:path w="11955" h="7445" extrusionOk="0">
                    <a:moveTo>
                      <a:pt x="11872" y="1"/>
                    </a:moveTo>
                    <a:cubicBezTo>
                      <a:pt x="11856" y="1"/>
                      <a:pt x="11840" y="5"/>
                      <a:pt x="11827" y="11"/>
                    </a:cubicBezTo>
                    <a:cubicBezTo>
                      <a:pt x="10251" y="1062"/>
                      <a:pt x="8484" y="1778"/>
                      <a:pt x="6622" y="2160"/>
                    </a:cubicBezTo>
                    <a:cubicBezTo>
                      <a:pt x="5715" y="2335"/>
                      <a:pt x="4791" y="2415"/>
                      <a:pt x="3868" y="2415"/>
                    </a:cubicBezTo>
                    <a:cubicBezTo>
                      <a:pt x="2277" y="2447"/>
                      <a:pt x="1130" y="2478"/>
                      <a:pt x="366" y="4022"/>
                    </a:cubicBezTo>
                    <a:cubicBezTo>
                      <a:pt x="32" y="4675"/>
                      <a:pt x="0" y="5264"/>
                      <a:pt x="239" y="5773"/>
                    </a:cubicBezTo>
                    <a:cubicBezTo>
                      <a:pt x="669" y="6712"/>
                      <a:pt x="1926" y="7031"/>
                      <a:pt x="1974" y="7047"/>
                    </a:cubicBezTo>
                    <a:cubicBezTo>
                      <a:pt x="2038" y="7063"/>
                      <a:pt x="3454" y="7445"/>
                      <a:pt x="7657" y="7445"/>
                    </a:cubicBezTo>
                    <a:cubicBezTo>
                      <a:pt x="7688" y="7445"/>
                      <a:pt x="7720" y="7413"/>
                      <a:pt x="7720" y="7365"/>
                    </a:cubicBezTo>
                    <a:cubicBezTo>
                      <a:pt x="7720" y="7333"/>
                      <a:pt x="7688" y="7301"/>
                      <a:pt x="7657" y="7301"/>
                    </a:cubicBezTo>
                    <a:cubicBezTo>
                      <a:pt x="3486" y="7301"/>
                      <a:pt x="2022" y="6903"/>
                      <a:pt x="2022" y="6903"/>
                    </a:cubicBezTo>
                    <a:cubicBezTo>
                      <a:pt x="2006" y="6903"/>
                      <a:pt x="780" y="6585"/>
                      <a:pt x="366" y="5710"/>
                    </a:cubicBezTo>
                    <a:cubicBezTo>
                      <a:pt x="144" y="5248"/>
                      <a:pt x="191" y="4691"/>
                      <a:pt x="494" y="4086"/>
                    </a:cubicBezTo>
                    <a:cubicBezTo>
                      <a:pt x="1226" y="2622"/>
                      <a:pt x="2277" y="2590"/>
                      <a:pt x="3868" y="2558"/>
                    </a:cubicBezTo>
                    <a:cubicBezTo>
                      <a:pt x="3920" y="2559"/>
                      <a:pt x="3971" y="2559"/>
                      <a:pt x="4022" y="2559"/>
                    </a:cubicBezTo>
                    <a:cubicBezTo>
                      <a:pt x="6833" y="2559"/>
                      <a:pt x="9578" y="1702"/>
                      <a:pt x="11922" y="139"/>
                    </a:cubicBezTo>
                    <a:cubicBezTo>
                      <a:pt x="11954" y="107"/>
                      <a:pt x="11954" y="59"/>
                      <a:pt x="11938" y="27"/>
                    </a:cubicBezTo>
                    <a:cubicBezTo>
                      <a:pt x="11920" y="9"/>
                      <a:pt x="11896" y="1"/>
                      <a:pt x="11872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47">
                <a:extLst>
                  <a:ext uri="{FF2B5EF4-FFF2-40B4-BE49-F238E27FC236}">
                    <a16:creationId xmlns:a16="http://schemas.microsoft.com/office/drawing/2014/main" id="{50FAA0DA-D604-CED2-D62B-9B7B3378B41A}"/>
                  </a:ext>
                </a:extLst>
              </p:cNvPr>
              <p:cNvSpPr/>
              <p:nvPr/>
            </p:nvSpPr>
            <p:spPr>
              <a:xfrm>
                <a:off x="2030825" y="4144400"/>
                <a:ext cx="86375" cy="100500"/>
              </a:xfrm>
              <a:custGeom>
                <a:avLst/>
                <a:gdLst/>
                <a:ahLst/>
                <a:cxnLst/>
                <a:rect l="l" t="t" r="r" b="b"/>
                <a:pathLst>
                  <a:path w="3455" h="4020" extrusionOk="0">
                    <a:moveTo>
                      <a:pt x="2628" y="0"/>
                    </a:moveTo>
                    <a:cubicBezTo>
                      <a:pt x="2113" y="0"/>
                      <a:pt x="1437" y="161"/>
                      <a:pt x="907" y="852"/>
                    </a:cubicBezTo>
                    <a:cubicBezTo>
                      <a:pt x="32" y="1998"/>
                      <a:pt x="0" y="3033"/>
                      <a:pt x="844" y="3988"/>
                    </a:cubicBezTo>
                    <a:cubicBezTo>
                      <a:pt x="860" y="4004"/>
                      <a:pt x="876" y="4020"/>
                      <a:pt x="891" y="4020"/>
                    </a:cubicBezTo>
                    <a:cubicBezTo>
                      <a:pt x="923" y="4020"/>
                      <a:pt x="939" y="4004"/>
                      <a:pt x="955" y="3988"/>
                    </a:cubicBezTo>
                    <a:cubicBezTo>
                      <a:pt x="987" y="3972"/>
                      <a:pt x="987" y="3924"/>
                      <a:pt x="955" y="3893"/>
                    </a:cubicBezTo>
                    <a:cubicBezTo>
                      <a:pt x="159" y="2985"/>
                      <a:pt x="175" y="2046"/>
                      <a:pt x="1019" y="932"/>
                    </a:cubicBezTo>
                    <a:cubicBezTo>
                      <a:pt x="1516" y="289"/>
                      <a:pt x="2137" y="136"/>
                      <a:pt x="2615" y="136"/>
                    </a:cubicBezTo>
                    <a:cubicBezTo>
                      <a:pt x="3025" y="136"/>
                      <a:pt x="3329" y="249"/>
                      <a:pt x="3359" y="263"/>
                    </a:cubicBezTo>
                    <a:cubicBezTo>
                      <a:pt x="3365" y="266"/>
                      <a:pt x="3370" y="268"/>
                      <a:pt x="3376" y="268"/>
                    </a:cubicBezTo>
                    <a:cubicBezTo>
                      <a:pt x="3402" y="268"/>
                      <a:pt x="3425" y="242"/>
                      <a:pt x="3438" y="216"/>
                    </a:cubicBezTo>
                    <a:cubicBezTo>
                      <a:pt x="3454" y="184"/>
                      <a:pt x="3438" y="136"/>
                      <a:pt x="3406" y="120"/>
                    </a:cubicBezTo>
                    <a:cubicBezTo>
                      <a:pt x="3399" y="120"/>
                      <a:pt x="3074" y="0"/>
                      <a:pt x="2628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47">
                <a:extLst>
                  <a:ext uri="{FF2B5EF4-FFF2-40B4-BE49-F238E27FC236}">
                    <a16:creationId xmlns:a16="http://schemas.microsoft.com/office/drawing/2014/main" id="{B552AC79-C81B-9403-FF73-3127358973EE}"/>
                  </a:ext>
                </a:extLst>
              </p:cNvPr>
              <p:cNvSpPr/>
              <p:nvPr/>
            </p:nvSpPr>
            <p:spPr>
              <a:xfrm>
                <a:off x="2018075" y="4070700"/>
                <a:ext cx="598925" cy="334175"/>
              </a:xfrm>
              <a:custGeom>
                <a:avLst/>
                <a:gdLst/>
                <a:ahLst/>
                <a:cxnLst/>
                <a:rect l="l" t="t" r="r" b="b"/>
                <a:pathLst>
                  <a:path w="23957" h="13367" extrusionOk="0">
                    <a:moveTo>
                      <a:pt x="11518" y="1"/>
                    </a:moveTo>
                    <a:cubicBezTo>
                      <a:pt x="10539" y="1"/>
                      <a:pt x="9603" y="99"/>
                      <a:pt x="8755" y="330"/>
                    </a:cubicBezTo>
                    <a:cubicBezTo>
                      <a:pt x="8708" y="346"/>
                      <a:pt x="3678" y="1413"/>
                      <a:pt x="1354" y="6872"/>
                    </a:cubicBezTo>
                    <a:cubicBezTo>
                      <a:pt x="1338" y="6888"/>
                      <a:pt x="303" y="9228"/>
                      <a:pt x="176" y="10900"/>
                    </a:cubicBezTo>
                    <a:lnTo>
                      <a:pt x="17" y="13287"/>
                    </a:lnTo>
                    <a:cubicBezTo>
                      <a:pt x="1" y="13335"/>
                      <a:pt x="33" y="13367"/>
                      <a:pt x="80" y="13367"/>
                    </a:cubicBezTo>
                    <a:cubicBezTo>
                      <a:pt x="112" y="13367"/>
                      <a:pt x="160" y="13335"/>
                      <a:pt x="160" y="13303"/>
                    </a:cubicBezTo>
                    <a:lnTo>
                      <a:pt x="319" y="10900"/>
                    </a:lnTo>
                    <a:cubicBezTo>
                      <a:pt x="446" y="9260"/>
                      <a:pt x="1465" y="6952"/>
                      <a:pt x="1481" y="6920"/>
                    </a:cubicBezTo>
                    <a:cubicBezTo>
                      <a:pt x="3773" y="1540"/>
                      <a:pt x="8739" y="474"/>
                      <a:pt x="8803" y="474"/>
                    </a:cubicBezTo>
                    <a:cubicBezTo>
                      <a:pt x="9644" y="242"/>
                      <a:pt x="10574" y="143"/>
                      <a:pt x="11546" y="143"/>
                    </a:cubicBezTo>
                    <a:cubicBezTo>
                      <a:pt x="16983" y="143"/>
                      <a:pt x="23764" y="3219"/>
                      <a:pt x="23845" y="3259"/>
                    </a:cubicBezTo>
                    <a:cubicBezTo>
                      <a:pt x="23853" y="3263"/>
                      <a:pt x="23862" y="3265"/>
                      <a:pt x="23871" y="3265"/>
                    </a:cubicBezTo>
                    <a:cubicBezTo>
                      <a:pt x="23899" y="3265"/>
                      <a:pt x="23929" y="3247"/>
                      <a:pt x="23941" y="3211"/>
                    </a:cubicBezTo>
                    <a:cubicBezTo>
                      <a:pt x="23956" y="3180"/>
                      <a:pt x="23941" y="3132"/>
                      <a:pt x="23909" y="3116"/>
                    </a:cubicBezTo>
                    <a:cubicBezTo>
                      <a:pt x="23828" y="3089"/>
                      <a:pt x="17006" y="1"/>
                      <a:pt x="11518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47">
                <a:extLst>
                  <a:ext uri="{FF2B5EF4-FFF2-40B4-BE49-F238E27FC236}">
                    <a16:creationId xmlns:a16="http://schemas.microsoft.com/office/drawing/2014/main" id="{62B2BA1E-6553-0695-09EE-B766C954F1DC}"/>
                  </a:ext>
                </a:extLst>
              </p:cNvPr>
              <p:cNvSpPr/>
              <p:nvPr/>
            </p:nvSpPr>
            <p:spPr>
              <a:xfrm>
                <a:off x="2204725" y="4072800"/>
                <a:ext cx="333475" cy="282225"/>
              </a:xfrm>
              <a:custGeom>
                <a:avLst/>
                <a:gdLst/>
                <a:ahLst/>
                <a:cxnLst/>
                <a:rect l="l" t="t" r="r" b="b"/>
                <a:pathLst>
                  <a:path w="13339" h="11289" extrusionOk="0">
                    <a:moveTo>
                      <a:pt x="3959" y="1"/>
                    </a:moveTo>
                    <a:cubicBezTo>
                      <a:pt x="2960" y="1"/>
                      <a:pt x="1984" y="93"/>
                      <a:pt x="1066" y="310"/>
                    </a:cubicBezTo>
                    <a:cubicBezTo>
                      <a:pt x="844" y="740"/>
                      <a:pt x="684" y="1170"/>
                      <a:pt x="573" y="1631"/>
                    </a:cubicBezTo>
                    <a:cubicBezTo>
                      <a:pt x="0" y="4035"/>
                      <a:pt x="223" y="6581"/>
                      <a:pt x="1242" y="8842"/>
                    </a:cubicBezTo>
                    <a:cubicBezTo>
                      <a:pt x="1671" y="9797"/>
                      <a:pt x="2292" y="10752"/>
                      <a:pt x="3263" y="11118"/>
                    </a:cubicBezTo>
                    <a:cubicBezTo>
                      <a:pt x="3568" y="11236"/>
                      <a:pt x="3887" y="11288"/>
                      <a:pt x="4209" y="11288"/>
                    </a:cubicBezTo>
                    <a:cubicBezTo>
                      <a:pt x="5012" y="11288"/>
                      <a:pt x="5838" y="10965"/>
                      <a:pt x="6542" y="10545"/>
                    </a:cubicBezTo>
                    <a:cubicBezTo>
                      <a:pt x="7529" y="9956"/>
                      <a:pt x="8389" y="9176"/>
                      <a:pt x="9439" y="8714"/>
                    </a:cubicBezTo>
                    <a:cubicBezTo>
                      <a:pt x="10092" y="8428"/>
                      <a:pt x="10808" y="8269"/>
                      <a:pt x="11477" y="7982"/>
                    </a:cubicBezTo>
                    <a:cubicBezTo>
                      <a:pt x="12145" y="7712"/>
                      <a:pt x="12782" y="7266"/>
                      <a:pt x="13068" y="6597"/>
                    </a:cubicBezTo>
                    <a:cubicBezTo>
                      <a:pt x="13212" y="6231"/>
                      <a:pt x="13291" y="5833"/>
                      <a:pt x="13291" y="5420"/>
                    </a:cubicBezTo>
                    <a:cubicBezTo>
                      <a:pt x="13339" y="4258"/>
                      <a:pt x="13227" y="2873"/>
                      <a:pt x="12718" y="1711"/>
                    </a:cubicBezTo>
                    <a:cubicBezTo>
                      <a:pt x="10250" y="860"/>
                      <a:pt x="6998" y="1"/>
                      <a:pt x="39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47">
                <a:extLst>
                  <a:ext uri="{FF2B5EF4-FFF2-40B4-BE49-F238E27FC236}">
                    <a16:creationId xmlns:a16="http://schemas.microsoft.com/office/drawing/2014/main" id="{1CCC534F-ED86-410E-5265-DF111C6A7F45}"/>
                  </a:ext>
                </a:extLst>
              </p:cNvPr>
              <p:cNvSpPr/>
              <p:nvPr/>
            </p:nvSpPr>
            <p:spPr>
              <a:xfrm>
                <a:off x="2118150" y="4143925"/>
                <a:ext cx="71475" cy="12672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5069" extrusionOk="0">
                    <a:moveTo>
                      <a:pt x="1392" y="0"/>
                    </a:moveTo>
                    <a:cubicBezTo>
                      <a:pt x="280" y="0"/>
                      <a:pt x="0" y="1675"/>
                      <a:pt x="57" y="2590"/>
                    </a:cubicBezTo>
                    <a:cubicBezTo>
                      <a:pt x="89" y="3243"/>
                      <a:pt x="168" y="3943"/>
                      <a:pt x="566" y="4469"/>
                    </a:cubicBezTo>
                    <a:cubicBezTo>
                      <a:pt x="835" y="4823"/>
                      <a:pt x="1292" y="5069"/>
                      <a:pt x="1722" y="5069"/>
                    </a:cubicBezTo>
                    <a:cubicBezTo>
                      <a:pt x="1929" y="5069"/>
                      <a:pt x="2130" y="5012"/>
                      <a:pt x="2301" y="4883"/>
                    </a:cubicBezTo>
                    <a:cubicBezTo>
                      <a:pt x="2699" y="4612"/>
                      <a:pt x="2810" y="4087"/>
                      <a:pt x="2810" y="3609"/>
                    </a:cubicBezTo>
                    <a:cubicBezTo>
                      <a:pt x="2794" y="2861"/>
                      <a:pt x="2858" y="1938"/>
                      <a:pt x="2731" y="1222"/>
                    </a:cubicBezTo>
                    <a:cubicBezTo>
                      <a:pt x="2667" y="712"/>
                      <a:pt x="2333" y="282"/>
                      <a:pt x="1871" y="91"/>
                    </a:cubicBezTo>
                    <a:cubicBezTo>
                      <a:pt x="1697" y="29"/>
                      <a:pt x="1537" y="0"/>
                      <a:pt x="13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47">
                <a:extLst>
                  <a:ext uri="{FF2B5EF4-FFF2-40B4-BE49-F238E27FC236}">
                    <a16:creationId xmlns:a16="http://schemas.microsoft.com/office/drawing/2014/main" id="{1B7C3A5D-9E76-C402-8FE6-5BCFDBBD0409}"/>
                  </a:ext>
                </a:extLst>
              </p:cNvPr>
              <p:cNvSpPr/>
              <p:nvPr/>
            </p:nvSpPr>
            <p:spPr>
              <a:xfrm>
                <a:off x="2061450" y="4280700"/>
                <a:ext cx="3600" cy="1595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638" extrusionOk="0">
                    <a:moveTo>
                      <a:pt x="112" y="0"/>
                    </a:moveTo>
                    <a:cubicBezTo>
                      <a:pt x="96" y="0"/>
                      <a:pt x="80" y="0"/>
                      <a:pt x="64" y="32"/>
                    </a:cubicBezTo>
                    <a:cubicBezTo>
                      <a:pt x="17" y="207"/>
                      <a:pt x="1" y="414"/>
                      <a:pt x="33" y="605"/>
                    </a:cubicBezTo>
                    <a:cubicBezTo>
                      <a:pt x="33" y="621"/>
                      <a:pt x="48" y="637"/>
                      <a:pt x="64" y="637"/>
                    </a:cubicBezTo>
                    <a:cubicBezTo>
                      <a:pt x="96" y="637"/>
                      <a:pt x="96" y="605"/>
                      <a:pt x="96" y="589"/>
                    </a:cubicBezTo>
                    <a:cubicBezTo>
                      <a:pt x="80" y="414"/>
                      <a:pt x="80" y="223"/>
                      <a:pt x="144" y="48"/>
                    </a:cubicBezTo>
                    <a:cubicBezTo>
                      <a:pt x="144" y="32"/>
                      <a:pt x="128" y="0"/>
                      <a:pt x="112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47">
                <a:extLst>
                  <a:ext uri="{FF2B5EF4-FFF2-40B4-BE49-F238E27FC236}">
                    <a16:creationId xmlns:a16="http://schemas.microsoft.com/office/drawing/2014/main" id="{BCC6BAED-250B-CA74-2CF3-6D54F18720EF}"/>
                  </a:ext>
                </a:extLst>
              </p:cNvPr>
              <p:cNvSpPr/>
              <p:nvPr/>
            </p:nvSpPr>
            <p:spPr>
              <a:xfrm>
                <a:off x="2055475" y="4261300"/>
                <a:ext cx="7600" cy="1702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681" extrusionOk="0">
                    <a:moveTo>
                      <a:pt x="258" y="1"/>
                    </a:moveTo>
                    <a:cubicBezTo>
                      <a:pt x="248" y="1"/>
                      <a:pt x="240" y="4"/>
                      <a:pt x="240" y="12"/>
                    </a:cubicBezTo>
                    <a:cubicBezTo>
                      <a:pt x="81" y="188"/>
                      <a:pt x="1" y="410"/>
                      <a:pt x="1" y="633"/>
                    </a:cubicBezTo>
                    <a:cubicBezTo>
                      <a:pt x="1" y="665"/>
                      <a:pt x="17" y="681"/>
                      <a:pt x="49" y="681"/>
                    </a:cubicBezTo>
                    <a:cubicBezTo>
                      <a:pt x="49" y="681"/>
                      <a:pt x="65" y="665"/>
                      <a:pt x="81" y="649"/>
                    </a:cubicBezTo>
                    <a:cubicBezTo>
                      <a:pt x="81" y="442"/>
                      <a:pt x="144" y="219"/>
                      <a:pt x="287" y="60"/>
                    </a:cubicBezTo>
                    <a:cubicBezTo>
                      <a:pt x="303" y="44"/>
                      <a:pt x="303" y="12"/>
                      <a:pt x="287" y="12"/>
                    </a:cubicBezTo>
                    <a:cubicBezTo>
                      <a:pt x="280" y="4"/>
                      <a:pt x="268" y="1"/>
                      <a:pt x="258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47">
                <a:extLst>
                  <a:ext uri="{FF2B5EF4-FFF2-40B4-BE49-F238E27FC236}">
                    <a16:creationId xmlns:a16="http://schemas.microsoft.com/office/drawing/2014/main" id="{39FAB2EE-02BA-9913-A706-99E331A2499F}"/>
                  </a:ext>
                </a:extLst>
              </p:cNvPr>
              <p:cNvSpPr/>
              <p:nvPr/>
            </p:nvSpPr>
            <p:spPr>
              <a:xfrm>
                <a:off x="2051500" y="4286675"/>
                <a:ext cx="2825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844" extrusionOk="0">
                    <a:moveTo>
                      <a:pt x="64" y="0"/>
                    </a:moveTo>
                    <a:cubicBezTo>
                      <a:pt x="49" y="0"/>
                      <a:pt x="33" y="0"/>
                      <a:pt x="33" y="32"/>
                    </a:cubicBezTo>
                    <a:cubicBezTo>
                      <a:pt x="17" y="287"/>
                      <a:pt x="1" y="541"/>
                      <a:pt x="17" y="812"/>
                    </a:cubicBezTo>
                    <a:cubicBezTo>
                      <a:pt x="17" y="828"/>
                      <a:pt x="33" y="844"/>
                      <a:pt x="64" y="844"/>
                    </a:cubicBezTo>
                    <a:cubicBezTo>
                      <a:pt x="80" y="844"/>
                      <a:pt x="96" y="828"/>
                      <a:pt x="96" y="812"/>
                    </a:cubicBezTo>
                    <a:cubicBezTo>
                      <a:pt x="80" y="541"/>
                      <a:pt x="80" y="287"/>
                      <a:pt x="112" y="32"/>
                    </a:cubicBezTo>
                    <a:cubicBezTo>
                      <a:pt x="112" y="16"/>
                      <a:pt x="96" y="0"/>
                      <a:pt x="64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47">
                <a:extLst>
                  <a:ext uri="{FF2B5EF4-FFF2-40B4-BE49-F238E27FC236}">
                    <a16:creationId xmlns:a16="http://schemas.microsoft.com/office/drawing/2014/main" id="{066E00D9-33E6-4F84-250F-5EECE5EC2EC0}"/>
                  </a:ext>
                </a:extLst>
              </p:cNvPr>
              <p:cNvSpPr/>
              <p:nvPr/>
            </p:nvSpPr>
            <p:spPr>
              <a:xfrm>
                <a:off x="2565250" y="4158925"/>
                <a:ext cx="15925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637" h="176" extrusionOk="0">
                    <a:moveTo>
                      <a:pt x="48" y="1"/>
                    </a:moveTo>
                    <a:cubicBezTo>
                      <a:pt x="16" y="1"/>
                      <a:pt x="0" y="17"/>
                      <a:pt x="16" y="49"/>
                    </a:cubicBezTo>
                    <a:cubicBezTo>
                      <a:pt x="16" y="64"/>
                      <a:pt x="32" y="80"/>
                      <a:pt x="48" y="80"/>
                    </a:cubicBezTo>
                    <a:cubicBezTo>
                      <a:pt x="223" y="80"/>
                      <a:pt x="414" y="112"/>
                      <a:pt x="589" y="176"/>
                    </a:cubicBezTo>
                    <a:cubicBezTo>
                      <a:pt x="605" y="176"/>
                      <a:pt x="621" y="176"/>
                      <a:pt x="637" y="160"/>
                    </a:cubicBezTo>
                    <a:cubicBezTo>
                      <a:pt x="637" y="144"/>
                      <a:pt x="621" y="128"/>
                      <a:pt x="605" y="112"/>
                    </a:cubicBezTo>
                    <a:cubicBezTo>
                      <a:pt x="430" y="49"/>
                      <a:pt x="255" y="1"/>
                      <a:pt x="64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47">
                <a:extLst>
                  <a:ext uri="{FF2B5EF4-FFF2-40B4-BE49-F238E27FC236}">
                    <a16:creationId xmlns:a16="http://schemas.microsoft.com/office/drawing/2014/main" id="{156620F2-E9DD-6C7E-79DD-2CD3173183A6}"/>
                  </a:ext>
                </a:extLst>
              </p:cNvPr>
              <p:cNvSpPr/>
              <p:nvPr/>
            </p:nvSpPr>
            <p:spPr>
              <a:xfrm>
                <a:off x="2584350" y="4154550"/>
                <a:ext cx="16325" cy="9175"/>
              </a:xfrm>
              <a:custGeom>
                <a:avLst/>
                <a:gdLst/>
                <a:ahLst/>
                <a:cxnLst/>
                <a:rect l="l" t="t" r="r" b="b"/>
                <a:pathLst>
                  <a:path w="653" h="367" extrusionOk="0">
                    <a:moveTo>
                      <a:pt x="48" y="1"/>
                    </a:moveTo>
                    <a:cubicBezTo>
                      <a:pt x="32" y="1"/>
                      <a:pt x="0" y="17"/>
                      <a:pt x="0" y="33"/>
                    </a:cubicBezTo>
                    <a:cubicBezTo>
                      <a:pt x="0" y="48"/>
                      <a:pt x="16" y="80"/>
                      <a:pt x="32" y="80"/>
                    </a:cubicBezTo>
                    <a:cubicBezTo>
                      <a:pt x="255" y="112"/>
                      <a:pt x="446" y="208"/>
                      <a:pt x="589" y="367"/>
                    </a:cubicBezTo>
                    <a:lnTo>
                      <a:pt x="637" y="367"/>
                    </a:lnTo>
                    <a:cubicBezTo>
                      <a:pt x="653" y="351"/>
                      <a:pt x="653" y="319"/>
                      <a:pt x="637" y="303"/>
                    </a:cubicBezTo>
                    <a:cubicBezTo>
                      <a:pt x="478" y="144"/>
                      <a:pt x="271" y="33"/>
                      <a:pt x="48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47">
                <a:extLst>
                  <a:ext uri="{FF2B5EF4-FFF2-40B4-BE49-F238E27FC236}">
                    <a16:creationId xmlns:a16="http://schemas.microsoft.com/office/drawing/2014/main" id="{6DB95422-78AD-92C4-BBCB-70ACB765BE1E}"/>
                  </a:ext>
                </a:extLst>
              </p:cNvPr>
              <p:cNvSpPr/>
              <p:nvPr/>
            </p:nvSpPr>
            <p:spPr>
              <a:xfrm>
                <a:off x="2555700" y="4147625"/>
                <a:ext cx="21100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844" h="183" extrusionOk="0">
                    <a:moveTo>
                      <a:pt x="20" y="1"/>
                    </a:moveTo>
                    <a:cubicBezTo>
                      <a:pt x="9" y="1"/>
                      <a:pt x="0" y="16"/>
                      <a:pt x="0" y="39"/>
                    </a:cubicBezTo>
                    <a:cubicBezTo>
                      <a:pt x="0" y="55"/>
                      <a:pt x="16" y="71"/>
                      <a:pt x="32" y="71"/>
                    </a:cubicBezTo>
                    <a:cubicBezTo>
                      <a:pt x="287" y="87"/>
                      <a:pt x="541" y="119"/>
                      <a:pt x="796" y="182"/>
                    </a:cubicBezTo>
                    <a:cubicBezTo>
                      <a:pt x="812" y="182"/>
                      <a:pt x="828" y="166"/>
                      <a:pt x="844" y="150"/>
                    </a:cubicBezTo>
                    <a:cubicBezTo>
                      <a:pt x="844" y="134"/>
                      <a:pt x="828" y="119"/>
                      <a:pt x="812" y="103"/>
                    </a:cubicBezTo>
                    <a:cubicBezTo>
                      <a:pt x="557" y="55"/>
                      <a:pt x="303" y="23"/>
                      <a:pt x="32" y="7"/>
                    </a:cubicBezTo>
                    <a:cubicBezTo>
                      <a:pt x="28" y="3"/>
                      <a:pt x="24" y="1"/>
                      <a:pt x="20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47">
                <a:extLst>
                  <a:ext uri="{FF2B5EF4-FFF2-40B4-BE49-F238E27FC236}">
                    <a16:creationId xmlns:a16="http://schemas.microsoft.com/office/drawing/2014/main" id="{1C0EA420-FA48-B97E-4139-3E1986F31E0E}"/>
                  </a:ext>
                </a:extLst>
              </p:cNvPr>
              <p:cNvSpPr/>
              <p:nvPr/>
            </p:nvSpPr>
            <p:spPr>
              <a:xfrm>
                <a:off x="1890350" y="4420775"/>
                <a:ext cx="60500" cy="19925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797" extrusionOk="0">
                    <a:moveTo>
                      <a:pt x="1210" y="0"/>
                    </a:moveTo>
                    <a:cubicBezTo>
                      <a:pt x="541" y="0"/>
                      <a:pt x="0" y="191"/>
                      <a:pt x="0" y="398"/>
                    </a:cubicBezTo>
                    <a:cubicBezTo>
                      <a:pt x="0" y="621"/>
                      <a:pt x="541" y="796"/>
                      <a:pt x="1210" y="796"/>
                    </a:cubicBezTo>
                    <a:cubicBezTo>
                      <a:pt x="1879" y="796"/>
                      <a:pt x="2420" y="621"/>
                      <a:pt x="2420" y="398"/>
                    </a:cubicBezTo>
                    <a:cubicBezTo>
                      <a:pt x="2420" y="191"/>
                      <a:pt x="1879" y="0"/>
                      <a:pt x="1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47">
                <a:extLst>
                  <a:ext uri="{FF2B5EF4-FFF2-40B4-BE49-F238E27FC236}">
                    <a16:creationId xmlns:a16="http://schemas.microsoft.com/office/drawing/2014/main" id="{4BBD0470-09CB-133A-1BF1-C28EB45B07DD}"/>
                  </a:ext>
                </a:extLst>
              </p:cNvPr>
              <p:cNvSpPr/>
              <p:nvPr/>
            </p:nvSpPr>
            <p:spPr>
              <a:xfrm>
                <a:off x="1923375" y="4357925"/>
                <a:ext cx="61700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891" extrusionOk="0">
                    <a:moveTo>
                      <a:pt x="1697" y="1"/>
                    </a:moveTo>
                    <a:cubicBezTo>
                      <a:pt x="1534" y="1"/>
                      <a:pt x="1353" y="15"/>
                      <a:pt x="1162" y="47"/>
                    </a:cubicBezTo>
                    <a:cubicBezTo>
                      <a:pt x="510" y="159"/>
                      <a:pt x="0" y="429"/>
                      <a:pt x="48" y="652"/>
                    </a:cubicBezTo>
                    <a:cubicBezTo>
                      <a:pt x="71" y="799"/>
                      <a:pt x="359" y="890"/>
                      <a:pt x="765" y="890"/>
                    </a:cubicBezTo>
                    <a:cubicBezTo>
                      <a:pt x="929" y="890"/>
                      <a:pt x="1113" y="875"/>
                      <a:pt x="1306" y="843"/>
                    </a:cubicBezTo>
                    <a:cubicBezTo>
                      <a:pt x="1958" y="748"/>
                      <a:pt x="2468" y="477"/>
                      <a:pt x="2420" y="254"/>
                    </a:cubicBezTo>
                    <a:cubicBezTo>
                      <a:pt x="2397" y="95"/>
                      <a:pt x="2106" y="1"/>
                      <a:pt x="16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47">
                <a:extLst>
                  <a:ext uri="{FF2B5EF4-FFF2-40B4-BE49-F238E27FC236}">
                    <a16:creationId xmlns:a16="http://schemas.microsoft.com/office/drawing/2014/main" id="{603F45F3-2D84-3FE1-2BF5-345A4D9ADBBB}"/>
                  </a:ext>
                </a:extLst>
              </p:cNvPr>
              <p:cNvSpPr/>
              <p:nvPr/>
            </p:nvSpPr>
            <p:spPr>
              <a:xfrm>
                <a:off x="2530625" y="3930625"/>
                <a:ext cx="363350" cy="516050"/>
              </a:xfrm>
              <a:custGeom>
                <a:avLst/>
                <a:gdLst/>
                <a:ahLst/>
                <a:cxnLst/>
                <a:rect l="l" t="t" r="r" b="b"/>
                <a:pathLst>
                  <a:path w="14534" h="20642" extrusionOk="0">
                    <a:moveTo>
                      <a:pt x="2105" y="1"/>
                    </a:moveTo>
                    <a:cubicBezTo>
                      <a:pt x="1814" y="1"/>
                      <a:pt x="1588" y="69"/>
                      <a:pt x="1449" y="219"/>
                    </a:cubicBezTo>
                    <a:cubicBezTo>
                      <a:pt x="0" y="1747"/>
                      <a:pt x="1719" y="5647"/>
                      <a:pt x="2690" y="7557"/>
                    </a:cubicBezTo>
                    <a:lnTo>
                      <a:pt x="3248" y="8607"/>
                    </a:lnTo>
                    <a:lnTo>
                      <a:pt x="3279" y="8639"/>
                    </a:lnTo>
                    <a:cubicBezTo>
                      <a:pt x="3279" y="8655"/>
                      <a:pt x="3279" y="8655"/>
                      <a:pt x="3279" y="8671"/>
                    </a:cubicBezTo>
                    <a:cubicBezTo>
                      <a:pt x="3279" y="8687"/>
                      <a:pt x="3279" y="8703"/>
                      <a:pt x="3279" y="8719"/>
                    </a:cubicBezTo>
                    <a:cubicBezTo>
                      <a:pt x="3232" y="9308"/>
                      <a:pt x="3248" y="9913"/>
                      <a:pt x="3327" y="10502"/>
                    </a:cubicBezTo>
                    <a:cubicBezTo>
                      <a:pt x="3232" y="11998"/>
                      <a:pt x="3216" y="14354"/>
                      <a:pt x="3932" y="16630"/>
                    </a:cubicBezTo>
                    <a:cubicBezTo>
                      <a:pt x="5094" y="20355"/>
                      <a:pt x="10442" y="20641"/>
                      <a:pt x="10442" y="20641"/>
                    </a:cubicBezTo>
                    <a:cubicBezTo>
                      <a:pt x="10442" y="20641"/>
                      <a:pt x="10808" y="17585"/>
                      <a:pt x="12273" y="16120"/>
                    </a:cubicBezTo>
                    <a:cubicBezTo>
                      <a:pt x="14533" y="13892"/>
                      <a:pt x="13880" y="12810"/>
                      <a:pt x="13467" y="10072"/>
                    </a:cubicBezTo>
                    <a:cubicBezTo>
                      <a:pt x="13244" y="8592"/>
                      <a:pt x="11970" y="5281"/>
                      <a:pt x="11350" y="3721"/>
                    </a:cubicBezTo>
                    <a:cubicBezTo>
                      <a:pt x="10570" y="3991"/>
                      <a:pt x="9821" y="4342"/>
                      <a:pt x="9121" y="4740"/>
                    </a:cubicBezTo>
                    <a:cubicBezTo>
                      <a:pt x="8054" y="2564"/>
                      <a:pt x="3882" y="1"/>
                      <a:pt x="21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47">
                <a:extLst>
                  <a:ext uri="{FF2B5EF4-FFF2-40B4-BE49-F238E27FC236}">
                    <a16:creationId xmlns:a16="http://schemas.microsoft.com/office/drawing/2014/main" id="{504449E0-4F29-343C-B4D5-9A2ABD223001}"/>
                  </a:ext>
                </a:extLst>
              </p:cNvPr>
              <p:cNvSpPr/>
              <p:nvPr/>
            </p:nvSpPr>
            <p:spPr>
              <a:xfrm>
                <a:off x="2905875" y="3862025"/>
                <a:ext cx="284950" cy="525350"/>
              </a:xfrm>
              <a:custGeom>
                <a:avLst/>
                <a:gdLst/>
                <a:ahLst/>
                <a:cxnLst/>
                <a:rect l="l" t="t" r="r" b="b"/>
                <a:pathLst>
                  <a:path w="11398" h="21014" extrusionOk="0">
                    <a:moveTo>
                      <a:pt x="5657" y="1"/>
                    </a:moveTo>
                    <a:cubicBezTo>
                      <a:pt x="5639" y="1"/>
                      <a:pt x="5622" y="1"/>
                      <a:pt x="5604" y="2"/>
                    </a:cubicBezTo>
                    <a:cubicBezTo>
                      <a:pt x="3646" y="114"/>
                      <a:pt x="1751" y="6131"/>
                      <a:pt x="1751" y="6131"/>
                    </a:cubicBezTo>
                    <a:cubicBezTo>
                      <a:pt x="1051" y="5956"/>
                      <a:pt x="1083" y="6019"/>
                      <a:pt x="462" y="5987"/>
                    </a:cubicBezTo>
                    <a:lnTo>
                      <a:pt x="1" y="5956"/>
                    </a:lnTo>
                    <a:lnTo>
                      <a:pt x="1" y="5956"/>
                    </a:lnTo>
                    <a:cubicBezTo>
                      <a:pt x="160" y="7277"/>
                      <a:pt x="414" y="8566"/>
                      <a:pt x="765" y="9855"/>
                    </a:cubicBezTo>
                    <a:cubicBezTo>
                      <a:pt x="1194" y="11558"/>
                      <a:pt x="1592" y="13357"/>
                      <a:pt x="2420" y="14933"/>
                    </a:cubicBezTo>
                    <a:cubicBezTo>
                      <a:pt x="2818" y="15777"/>
                      <a:pt x="3455" y="16493"/>
                      <a:pt x="4235" y="17018"/>
                    </a:cubicBezTo>
                    <a:cubicBezTo>
                      <a:pt x="4792" y="17368"/>
                      <a:pt x="5381" y="17639"/>
                      <a:pt x="5874" y="18053"/>
                    </a:cubicBezTo>
                    <a:lnTo>
                      <a:pt x="7434" y="20599"/>
                    </a:lnTo>
                    <a:cubicBezTo>
                      <a:pt x="7514" y="20743"/>
                      <a:pt x="7593" y="20886"/>
                      <a:pt x="7705" y="21013"/>
                    </a:cubicBezTo>
                    <a:cubicBezTo>
                      <a:pt x="7705" y="21013"/>
                      <a:pt x="10029" y="20345"/>
                      <a:pt x="10824" y="16779"/>
                    </a:cubicBezTo>
                    <a:cubicBezTo>
                      <a:pt x="11397" y="14280"/>
                      <a:pt x="9662" y="11845"/>
                      <a:pt x="8612" y="10572"/>
                    </a:cubicBezTo>
                    <a:cubicBezTo>
                      <a:pt x="8373" y="10237"/>
                      <a:pt x="8087" y="9935"/>
                      <a:pt x="7784" y="9664"/>
                    </a:cubicBezTo>
                    <a:cubicBezTo>
                      <a:pt x="7768" y="9648"/>
                      <a:pt x="7752" y="9632"/>
                      <a:pt x="7736" y="9617"/>
                    </a:cubicBezTo>
                    <a:cubicBezTo>
                      <a:pt x="9108" y="5863"/>
                      <a:pt x="7574" y="1"/>
                      <a:pt x="56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47">
                <a:extLst>
                  <a:ext uri="{FF2B5EF4-FFF2-40B4-BE49-F238E27FC236}">
                    <a16:creationId xmlns:a16="http://schemas.microsoft.com/office/drawing/2014/main" id="{98FD5371-D252-9230-ABE8-9F104C9B312D}"/>
                  </a:ext>
                </a:extLst>
              </p:cNvPr>
              <p:cNvSpPr/>
              <p:nvPr/>
            </p:nvSpPr>
            <p:spPr>
              <a:xfrm>
                <a:off x="2756250" y="4009800"/>
                <a:ext cx="192625" cy="42900"/>
              </a:xfrm>
              <a:custGeom>
                <a:avLst/>
                <a:gdLst/>
                <a:ahLst/>
                <a:cxnLst/>
                <a:rect l="l" t="t" r="r" b="b"/>
                <a:pathLst>
                  <a:path w="7705" h="1716" extrusionOk="0">
                    <a:moveTo>
                      <a:pt x="5795" y="1"/>
                    </a:moveTo>
                    <a:cubicBezTo>
                      <a:pt x="5250" y="1"/>
                      <a:pt x="4600" y="32"/>
                      <a:pt x="3869" y="124"/>
                    </a:cubicBezTo>
                    <a:cubicBezTo>
                      <a:pt x="2484" y="299"/>
                      <a:pt x="1178" y="809"/>
                      <a:pt x="32" y="1588"/>
                    </a:cubicBezTo>
                    <a:cubicBezTo>
                      <a:pt x="1" y="1604"/>
                      <a:pt x="1" y="1652"/>
                      <a:pt x="17" y="1684"/>
                    </a:cubicBezTo>
                    <a:cubicBezTo>
                      <a:pt x="32" y="1700"/>
                      <a:pt x="48" y="1716"/>
                      <a:pt x="80" y="1716"/>
                    </a:cubicBezTo>
                    <a:cubicBezTo>
                      <a:pt x="96" y="1716"/>
                      <a:pt x="112" y="1716"/>
                      <a:pt x="128" y="1700"/>
                    </a:cubicBezTo>
                    <a:cubicBezTo>
                      <a:pt x="1242" y="936"/>
                      <a:pt x="2531" y="442"/>
                      <a:pt x="3884" y="267"/>
                    </a:cubicBezTo>
                    <a:cubicBezTo>
                      <a:pt x="4611" y="175"/>
                      <a:pt x="5255" y="144"/>
                      <a:pt x="5796" y="144"/>
                    </a:cubicBezTo>
                    <a:cubicBezTo>
                      <a:pt x="6936" y="144"/>
                      <a:pt x="7614" y="283"/>
                      <a:pt x="7625" y="283"/>
                    </a:cubicBezTo>
                    <a:cubicBezTo>
                      <a:pt x="7631" y="286"/>
                      <a:pt x="7637" y="288"/>
                      <a:pt x="7642" y="288"/>
                    </a:cubicBezTo>
                    <a:cubicBezTo>
                      <a:pt x="7668" y="288"/>
                      <a:pt x="7692" y="262"/>
                      <a:pt x="7705" y="236"/>
                    </a:cubicBezTo>
                    <a:cubicBezTo>
                      <a:pt x="7705" y="188"/>
                      <a:pt x="7689" y="156"/>
                      <a:pt x="7641" y="140"/>
                    </a:cubicBezTo>
                    <a:cubicBezTo>
                      <a:pt x="7630" y="140"/>
                      <a:pt x="6945" y="1"/>
                      <a:pt x="5795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47">
                <a:extLst>
                  <a:ext uri="{FF2B5EF4-FFF2-40B4-BE49-F238E27FC236}">
                    <a16:creationId xmlns:a16="http://schemas.microsoft.com/office/drawing/2014/main" id="{E8EEB82F-3245-C8E3-BFBD-E36A13CFAF62}"/>
                  </a:ext>
                </a:extLst>
              </p:cNvPr>
              <p:cNvSpPr/>
              <p:nvPr/>
            </p:nvSpPr>
            <p:spPr>
              <a:xfrm>
                <a:off x="2761550" y="4366225"/>
                <a:ext cx="368800" cy="83225"/>
              </a:xfrm>
              <a:custGeom>
                <a:avLst/>
                <a:gdLst/>
                <a:ahLst/>
                <a:cxnLst/>
                <a:rect l="l" t="t" r="r" b="b"/>
                <a:pathLst>
                  <a:path w="14752" h="3329" extrusionOk="0">
                    <a:moveTo>
                      <a:pt x="14653" y="0"/>
                    </a:moveTo>
                    <a:cubicBezTo>
                      <a:pt x="14638" y="0"/>
                      <a:pt x="14623" y="5"/>
                      <a:pt x="14608" y="18"/>
                    </a:cubicBezTo>
                    <a:cubicBezTo>
                      <a:pt x="14576" y="34"/>
                      <a:pt x="11090" y="2373"/>
                      <a:pt x="7413" y="2899"/>
                    </a:cubicBezTo>
                    <a:cubicBezTo>
                      <a:pt x="5943" y="3109"/>
                      <a:pt x="4665" y="3181"/>
                      <a:pt x="3606" y="3181"/>
                    </a:cubicBezTo>
                    <a:cubicBezTo>
                      <a:pt x="1385" y="3181"/>
                      <a:pt x="134" y="2867"/>
                      <a:pt x="123" y="2867"/>
                    </a:cubicBezTo>
                    <a:cubicBezTo>
                      <a:pt x="118" y="2866"/>
                      <a:pt x="113" y="2866"/>
                      <a:pt x="108" y="2866"/>
                    </a:cubicBezTo>
                    <a:cubicBezTo>
                      <a:pt x="24" y="2866"/>
                      <a:pt x="1" y="2995"/>
                      <a:pt x="91" y="3010"/>
                    </a:cubicBezTo>
                    <a:cubicBezTo>
                      <a:pt x="107" y="3026"/>
                      <a:pt x="1349" y="3328"/>
                      <a:pt x="3577" y="3328"/>
                    </a:cubicBezTo>
                    <a:cubicBezTo>
                      <a:pt x="4866" y="3328"/>
                      <a:pt x="6156" y="3233"/>
                      <a:pt x="7429" y="3042"/>
                    </a:cubicBezTo>
                    <a:cubicBezTo>
                      <a:pt x="11138" y="2517"/>
                      <a:pt x="14656" y="161"/>
                      <a:pt x="14687" y="129"/>
                    </a:cubicBezTo>
                    <a:cubicBezTo>
                      <a:pt x="14752" y="91"/>
                      <a:pt x="14712" y="0"/>
                      <a:pt x="14653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47">
                <a:extLst>
                  <a:ext uri="{FF2B5EF4-FFF2-40B4-BE49-F238E27FC236}">
                    <a16:creationId xmlns:a16="http://schemas.microsoft.com/office/drawing/2014/main" id="{C2E22BE3-3F5A-012B-3BAF-2E53C162E250}"/>
                  </a:ext>
                </a:extLst>
              </p:cNvPr>
              <p:cNvSpPr/>
              <p:nvPr/>
            </p:nvSpPr>
            <p:spPr>
              <a:xfrm>
                <a:off x="3050325" y="3905850"/>
                <a:ext cx="54950" cy="186250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7450" extrusionOk="0">
                    <a:moveTo>
                      <a:pt x="924" y="0"/>
                    </a:moveTo>
                    <a:lnTo>
                      <a:pt x="1" y="6288"/>
                    </a:lnTo>
                    <a:lnTo>
                      <a:pt x="1799" y="7450"/>
                    </a:lnTo>
                    <a:cubicBezTo>
                      <a:pt x="2197" y="1592"/>
                      <a:pt x="924" y="0"/>
                      <a:pt x="9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47">
                <a:extLst>
                  <a:ext uri="{FF2B5EF4-FFF2-40B4-BE49-F238E27FC236}">
                    <a16:creationId xmlns:a16="http://schemas.microsoft.com/office/drawing/2014/main" id="{E5A976B6-2DA5-3F99-8007-CCEB45D35733}"/>
                  </a:ext>
                </a:extLst>
              </p:cNvPr>
              <p:cNvSpPr/>
              <p:nvPr/>
            </p:nvSpPr>
            <p:spPr>
              <a:xfrm>
                <a:off x="2572800" y="3979225"/>
                <a:ext cx="127775" cy="158250"/>
              </a:xfrm>
              <a:custGeom>
                <a:avLst/>
                <a:gdLst/>
                <a:ahLst/>
                <a:cxnLst/>
                <a:rect l="l" t="t" r="r" b="b"/>
                <a:pathLst>
                  <a:path w="5111" h="6330" extrusionOk="0">
                    <a:moveTo>
                      <a:pt x="544" y="1"/>
                    </a:moveTo>
                    <a:cubicBezTo>
                      <a:pt x="462" y="1"/>
                      <a:pt x="386" y="56"/>
                      <a:pt x="351" y="137"/>
                    </a:cubicBezTo>
                    <a:cubicBezTo>
                      <a:pt x="192" y="583"/>
                      <a:pt x="1" y="1793"/>
                      <a:pt x="1179" y="4021"/>
                    </a:cubicBezTo>
                    <a:cubicBezTo>
                      <a:pt x="2358" y="6248"/>
                      <a:pt x="2404" y="6330"/>
                      <a:pt x="2404" y="6330"/>
                    </a:cubicBezTo>
                    <a:cubicBezTo>
                      <a:pt x="2404" y="6330"/>
                      <a:pt x="2404" y="6329"/>
                      <a:pt x="2404" y="6329"/>
                    </a:cubicBezTo>
                    <a:lnTo>
                      <a:pt x="5015" y="4594"/>
                    </a:lnTo>
                    <a:cubicBezTo>
                      <a:pt x="5094" y="4531"/>
                      <a:pt x="5110" y="4403"/>
                      <a:pt x="5046" y="4308"/>
                    </a:cubicBezTo>
                    <a:cubicBezTo>
                      <a:pt x="4537" y="3607"/>
                      <a:pt x="2372" y="758"/>
                      <a:pt x="637" y="26"/>
                    </a:cubicBezTo>
                    <a:cubicBezTo>
                      <a:pt x="607" y="9"/>
                      <a:pt x="575" y="1"/>
                      <a:pt x="5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47">
                <a:extLst>
                  <a:ext uri="{FF2B5EF4-FFF2-40B4-BE49-F238E27FC236}">
                    <a16:creationId xmlns:a16="http://schemas.microsoft.com/office/drawing/2014/main" id="{BF42A2E2-0403-787F-882C-938F1F5347A6}"/>
                  </a:ext>
                </a:extLst>
              </p:cNvPr>
              <p:cNvSpPr/>
              <p:nvPr/>
            </p:nvSpPr>
            <p:spPr>
              <a:xfrm>
                <a:off x="2863875" y="4339050"/>
                <a:ext cx="11375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61" extrusionOk="0">
                    <a:moveTo>
                      <a:pt x="231" y="0"/>
                    </a:moveTo>
                    <a:cubicBezTo>
                      <a:pt x="169" y="0"/>
                      <a:pt x="106" y="36"/>
                      <a:pt x="73" y="102"/>
                    </a:cubicBezTo>
                    <a:cubicBezTo>
                      <a:pt x="0" y="218"/>
                      <a:pt x="100" y="361"/>
                      <a:pt x="239" y="361"/>
                    </a:cubicBezTo>
                    <a:cubicBezTo>
                      <a:pt x="252" y="361"/>
                      <a:pt x="266" y="359"/>
                      <a:pt x="280" y="357"/>
                    </a:cubicBezTo>
                    <a:cubicBezTo>
                      <a:pt x="423" y="309"/>
                      <a:pt x="455" y="102"/>
                      <a:pt x="312" y="22"/>
                    </a:cubicBezTo>
                    <a:cubicBezTo>
                      <a:pt x="287" y="7"/>
                      <a:pt x="259" y="0"/>
                      <a:pt x="231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47">
                <a:extLst>
                  <a:ext uri="{FF2B5EF4-FFF2-40B4-BE49-F238E27FC236}">
                    <a16:creationId xmlns:a16="http://schemas.microsoft.com/office/drawing/2014/main" id="{14D4A516-BCEF-ABA8-163A-AE39D4C60AA3}"/>
                  </a:ext>
                </a:extLst>
              </p:cNvPr>
              <p:cNvSpPr/>
              <p:nvPr/>
            </p:nvSpPr>
            <p:spPr>
              <a:xfrm>
                <a:off x="2843225" y="4344825"/>
                <a:ext cx="1192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62" extrusionOk="0">
                    <a:moveTo>
                      <a:pt x="235" y="1"/>
                    </a:moveTo>
                    <a:cubicBezTo>
                      <a:pt x="178" y="1"/>
                      <a:pt x="122" y="28"/>
                      <a:pt x="87" y="94"/>
                    </a:cubicBezTo>
                    <a:cubicBezTo>
                      <a:pt x="0" y="235"/>
                      <a:pt x="121" y="362"/>
                      <a:pt x="242" y="362"/>
                    </a:cubicBezTo>
                    <a:cubicBezTo>
                      <a:pt x="298" y="362"/>
                      <a:pt x="354" y="334"/>
                      <a:pt x="390" y="269"/>
                    </a:cubicBezTo>
                    <a:cubicBezTo>
                      <a:pt x="477" y="127"/>
                      <a:pt x="356" y="1"/>
                      <a:pt x="235" y="1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47">
                <a:extLst>
                  <a:ext uri="{FF2B5EF4-FFF2-40B4-BE49-F238E27FC236}">
                    <a16:creationId xmlns:a16="http://schemas.microsoft.com/office/drawing/2014/main" id="{658A0A3A-A2A7-2A0B-E9CD-924020DA7AC7}"/>
                  </a:ext>
                </a:extLst>
              </p:cNvPr>
              <p:cNvSpPr/>
              <p:nvPr/>
            </p:nvSpPr>
            <p:spPr>
              <a:xfrm>
                <a:off x="2854725" y="4356150"/>
                <a:ext cx="10975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346" extrusionOk="0">
                    <a:moveTo>
                      <a:pt x="218" y="0"/>
                    </a:moveTo>
                    <a:cubicBezTo>
                      <a:pt x="153" y="0"/>
                      <a:pt x="94" y="32"/>
                      <a:pt x="73" y="86"/>
                    </a:cubicBezTo>
                    <a:cubicBezTo>
                      <a:pt x="0" y="203"/>
                      <a:pt x="100" y="345"/>
                      <a:pt x="227" y="345"/>
                    </a:cubicBezTo>
                    <a:cubicBezTo>
                      <a:pt x="239" y="345"/>
                      <a:pt x="251" y="344"/>
                      <a:pt x="264" y="341"/>
                    </a:cubicBezTo>
                    <a:cubicBezTo>
                      <a:pt x="423" y="293"/>
                      <a:pt x="439" y="86"/>
                      <a:pt x="312" y="23"/>
                    </a:cubicBezTo>
                    <a:cubicBezTo>
                      <a:pt x="281" y="7"/>
                      <a:pt x="249" y="0"/>
                      <a:pt x="218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47">
                <a:extLst>
                  <a:ext uri="{FF2B5EF4-FFF2-40B4-BE49-F238E27FC236}">
                    <a16:creationId xmlns:a16="http://schemas.microsoft.com/office/drawing/2014/main" id="{FA187C40-B834-FBF2-AFDC-EC0B57B18F38}"/>
                  </a:ext>
                </a:extLst>
              </p:cNvPr>
              <p:cNvSpPr/>
              <p:nvPr/>
            </p:nvSpPr>
            <p:spPr>
              <a:xfrm>
                <a:off x="3010325" y="4318725"/>
                <a:ext cx="121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362" extrusionOk="0">
                    <a:moveTo>
                      <a:pt x="236" y="0"/>
                    </a:moveTo>
                    <a:cubicBezTo>
                      <a:pt x="179" y="0"/>
                      <a:pt x="126" y="25"/>
                      <a:pt x="88" y="71"/>
                    </a:cubicBezTo>
                    <a:cubicBezTo>
                      <a:pt x="0" y="189"/>
                      <a:pt x="89" y="361"/>
                      <a:pt x="229" y="361"/>
                    </a:cubicBezTo>
                    <a:cubicBezTo>
                      <a:pt x="240" y="361"/>
                      <a:pt x="252" y="360"/>
                      <a:pt x="264" y="358"/>
                    </a:cubicBezTo>
                    <a:cubicBezTo>
                      <a:pt x="423" y="342"/>
                      <a:pt x="486" y="135"/>
                      <a:pt x="359" y="39"/>
                    </a:cubicBezTo>
                    <a:cubicBezTo>
                      <a:pt x="319" y="13"/>
                      <a:pt x="277" y="0"/>
                      <a:pt x="236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47">
                <a:extLst>
                  <a:ext uri="{FF2B5EF4-FFF2-40B4-BE49-F238E27FC236}">
                    <a16:creationId xmlns:a16="http://schemas.microsoft.com/office/drawing/2014/main" id="{2A368D7D-A547-9779-5166-F7290C20A3B6}"/>
                  </a:ext>
                </a:extLst>
              </p:cNvPr>
              <p:cNvSpPr/>
              <p:nvPr/>
            </p:nvSpPr>
            <p:spPr>
              <a:xfrm>
                <a:off x="3031425" y="4315550"/>
                <a:ext cx="136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381" extrusionOk="0">
                    <a:moveTo>
                      <a:pt x="274" y="0"/>
                    </a:moveTo>
                    <a:cubicBezTo>
                      <a:pt x="114" y="0"/>
                      <a:pt x="0" y="213"/>
                      <a:pt x="168" y="341"/>
                    </a:cubicBezTo>
                    <a:cubicBezTo>
                      <a:pt x="204" y="369"/>
                      <a:pt x="241" y="380"/>
                      <a:pt x="277" y="380"/>
                    </a:cubicBezTo>
                    <a:cubicBezTo>
                      <a:pt x="428" y="380"/>
                      <a:pt x="545" y="168"/>
                      <a:pt x="390" y="39"/>
                    </a:cubicBezTo>
                    <a:cubicBezTo>
                      <a:pt x="351" y="12"/>
                      <a:pt x="311" y="0"/>
                      <a:pt x="274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47">
                <a:extLst>
                  <a:ext uri="{FF2B5EF4-FFF2-40B4-BE49-F238E27FC236}">
                    <a16:creationId xmlns:a16="http://schemas.microsoft.com/office/drawing/2014/main" id="{9ABDA936-61E6-0BA5-C5F9-FFE4EFF16A87}"/>
                  </a:ext>
                </a:extLst>
              </p:cNvPr>
              <p:cNvSpPr/>
              <p:nvPr/>
            </p:nvSpPr>
            <p:spPr>
              <a:xfrm>
                <a:off x="3026250" y="4331050"/>
                <a:ext cx="121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362" extrusionOk="0">
                    <a:moveTo>
                      <a:pt x="243" y="1"/>
                    </a:moveTo>
                    <a:cubicBezTo>
                      <a:pt x="187" y="1"/>
                      <a:pt x="132" y="25"/>
                      <a:pt x="104" y="72"/>
                    </a:cubicBezTo>
                    <a:cubicBezTo>
                      <a:pt x="1" y="189"/>
                      <a:pt x="89" y="362"/>
                      <a:pt x="228" y="362"/>
                    </a:cubicBezTo>
                    <a:cubicBezTo>
                      <a:pt x="240" y="362"/>
                      <a:pt x="251" y="361"/>
                      <a:pt x="263" y="358"/>
                    </a:cubicBezTo>
                    <a:cubicBezTo>
                      <a:pt x="438" y="342"/>
                      <a:pt x="486" y="135"/>
                      <a:pt x="359" y="40"/>
                    </a:cubicBezTo>
                    <a:cubicBezTo>
                      <a:pt x="326" y="13"/>
                      <a:pt x="284" y="1"/>
                      <a:pt x="243" y="1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47">
                <a:extLst>
                  <a:ext uri="{FF2B5EF4-FFF2-40B4-BE49-F238E27FC236}">
                    <a16:creationId xmlns:a16="http://schemas.microsoft.com/office/drawing/2014/main" id="{59DBBFAD-6622-ED3C-6E88-54EBDABD0ACE}"/>
                  </a:ext>
                </a:extLst>
              </p:cNvPr>
              <p:cNvSpPr/>
              <p:nvPr/>
            </p:nvSpPr>
            <p:spPr>
              <a:xfrm>
                <a:off x="2876425" y="4261050"/>
                <a:ext cx="105475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2379" extrusionOk="0">
                    <a:moveTo>
                      <a:pt x="2533" y="0"/>
                    </a:moveTo>
                    <a:cubicBezTo>
                      <a:pt x="1792" y="0"/>
                      <a:pt x="1068" y="180"/>
                      <a:pt x="430" y="611"/>
                    </a:cubicBezTo>
                    <a:cubicBezTo>
                      <a:pt x="224" y="755"/>
                      <a:pt x="1" y="962"/>
                      <a:pt x="64" y="1200"/>
                    </a:cubicBezTo>
                    <a:cubicBezTo>
                      <a:pt x="128" y="1312"/>
                      <a:pt x="224" y="1423"/>
                      <a:pt x="335" y="1471"/>
                    </a:cubicBezTo>
                    <a:cubicBezTo>
                      <a:pt x="924" y="1837"/>
                      <a:pt x="1545" y="2124"/>
                      <a:pt x="2181" y="2346"/>
                    </a:cubicBezTo>
                    <a:cubicBezTo>
                      <a:pt x="2231" y="2368"/>
                      <a:pt x="2283" y="2379"/>
                      <a:pt x="2336" y="2379"/>
                    </a:cubicBezTo>
                    <a:cubicBezTo>
                      <a:pt x="2435" y="2379"/>
                      <a:pt x="2532" y="2340"/>
                      <a:pt x="2595" y="2267"/>
                    </a:cubicBezTo>
                    <a:cubicBezTo>
                      <a:pt x="3168" y="1821"/>
                      <a:pt x="3662" y="1328"/>
                      <a:pt x="4091" y="755"/>
                    </a:cubicBezTo>
                    <a:cubicBezTo>
                      <a:pt x="4155" y="691"/>
                      <a:pt x="4203" y="611"/>
                      <a:pt x="4219" y="516"/>
                    </a:cubicBezTo>
                    <a:cubicBezTo>
                      <a:pt x="4219" y="309"/>
                      <a:pt x="3964" y="198"/>
                      <a:pt x="3757" y="150"/>
                    </a:cubicBezTo>
                    <a:cubicBezTo>
                      <a:pt x="3351" y="54"/>
                      <a:pt x="2940" y="0"/>
                      <a:pt x="2533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47">
                <a:extLst>
                  <a:ext uri="{FF2B5EF4-FFF2-40B4-BE49-F238E27FC236}">
                    <a16:creationId xmlns:a16="http://schemas.microsoft.com/office/drawing/2014/main" id="{7DB9B4A1-E8C1-8CFA-4F10-9E906CF777E9}"/>
                  </a:ext>
                </a:extLst>
              </p:cNvPr>
              <p:cNvSpPr/>
              <p:nvPr/>
            </p:nvSpPr>
            <p:spPr>
              <a:xfrm>
                <a:off x="2929350" y="4284275"/>
                <a:ext cx="15150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3010" extrusionOk="0">
                    <a:moveTo>
                      <a:pt x="64" y="1"/>
                    </a:moveTo>
                    <a:cubicBezTo>
                      <a:pt x="17" y="17"/>
                      <a:pt x="1" y="64"/>
                      <a:pt x="1" y="96"/>
                    </a:cubicBezTo>
                    <a:cubicBezTo>
                      <a:pt x="1" y="112"/>
                      <a:pt x="48" y="287"/>
                      <a:pt x="446" y="2945"/>
                    </a:cubicBezTo>
                    <a:cubicBezTo>
                      <a:pt x="462" y="2977"/>
                      <a:pt x="494" y="3009"/>
                      <a:pt x="526" y="3009"/>
                    </a:cubicBezTo>
                    <a:lnTo>
                      <a:pt x="542" y="3009"/>
                    </a:lnTo>
                    <a:cubicBezTo>
                      <a:pt x="574" y="3009"/>
                      <a:pt x="606" y="2961"/>
                      <a:pt x="606" y="2930"/>
                    </a:cubicBezTo>
                    <a:cubicBezTo>
                      <a:pt x="192" y="224"/>
                      <a:pt x="160" y="64"/>
                      <a:pt x="160" y="64"/>
                    </a:cubicBezTo>
                    <a:cubicBezTo>
                      <a:pt x="144" y="17"/>
                      <a:pt x="112" y="1"/>
                      <a:pt x="64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47">
                <a:extLst>
                  <a:ext uri="{FF2B5EF4-FFF2-40B4-BE49-F238E27FC236}">
                    <a16:creationId xmlns:a16="http://schemas.microsoft.com/office/drawing/2014/main" id="{44A28C92-3873-AD03-B1E8-ED6CDA549B01}"/>
                  </a:ext>
                </a:extLst>
              </p:cNvPr>
              <p:cNvSpPr/>
              <p:nvPr/>
            </p:nvSpPr>
            <p:spPr>
              <a:xfrm>
                <a:off x="2892625" y="4340150"/>
                <a:ext cx="96850" cy="34875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1395" extrusionOk="0">
                    <a:moveTo>
                      <a:pt x="3747" y="0"/>
                    </a:moveTo>
                    <a:cubicBezTo>
                      <a:pt x="3702" y="0"/>
                      <a:pt x="3657" y="34"/>
                      <a:pt x="3666" y="90"/>
                    </a:cubicBezTo>
                    <a:cubicBezTo>
                      <a:pt x="3714" y="360"/>
                      <a:pt x="3619" y="631"/>
                      <a:pt x="3412" y="806"/>
                    </a:cubicBezTo>
                    <a:cubicBezTo>
                      <a:pt x="3279" y="890"/>
                      <a:pt x="3128" y="929"/>
                      <a:pt x="2973" y="929"/>
                    </a:cubicBezTo>
                    <a:cubicBezTo>
                      <a:pt x="2923" y="929"/>
                      <a:pt x="2873" y="925"/>
                      <a:pt x="2823" y="917"/>
                    </a:cubicBezTo>
                    <a:cubicBezTo>
                      <a:pt x="2536" y="901"/>
                      <a:pt x="2266" y="806"/>
                      <a:pt x="2043" y="631"/>
                    </a:cubicBezTo>
                    <a:cubicBezTo>
                      <a:pt x="2030" y="624"/>
                      <a:pt x="2014" y="620"/>
                      <a:pt x="1998" y="620"/>
                    </a:cubicBezTo>
                    <a:cubicBezTo>
                      <a:pt x="1977" y="620"/>
                      <a:pt x="1957" y="628"/>
                      <a:pt x="1947" y="647"/>
                    </a:cubicBezTo>
                    <a:cubicBezTo>
                      <a:pt x="1629" y="1045"/>
                      <a:pt x="1311" y="1252"/>
                      <a:pt x="976" y="1252"/>
                    </a:cubicBezTo>
                    <a:cubicBezTo>
                      <a:pt x="610" y="1252"/>
                      <a:pt x="292" y="1029"/>
                      <a:pt x="180" y="695"/>
                    </a:cubicBezTo>
                    <a:cubicBezTo>
                      <a:pt x="175" y="660"/>
                      <a:pt x="149" y="647"/>
                      <a:pt x="119" y="647"/>
                    </a:cubicBezTo>
                    <a:cubicBezTo>
                      <a:pt x="66" y="647"/>
                      <a:pt x="1" y="691"/>
                      <a:pt x="21" y="742"/>
                    </a:cubicBezTo>
                    <a:cubicBezTo>
                      <a:pt x="164" y="1140"/>
                      <a:pt x="531" y="1395"/>
                      <a:pt x="944" y="1395"/>
                    </a:cubicBezTo>
                    <a:lnTo>
                      <a:pt x="960" y="1395"/>
                    </a:lnTo>
                    <a:cubicBezTo>
                      <a:pt x="1342" y="1379"/>
                      <a:pt x="1677" y="1188"/>
                      <a:pt x="2011" y="806"/>
                    </a:cubicBezTo>
                    <a:cubicBezTo>
                      <a:pt x="2250" y="965"/>
                      <a:pt x="2520" y="1061"/>
                      <a:pt x="2807" y="1077"/>
                    </a:cubicBezTo>
                    <a:cubicBezTo>
                      <a:pt x="2854" y="1083"/>
                      <a:pt x="2900" y="1086"/>
                      <a:pt x="2947" y="1086"/>
                    </a:cubicBezTo>
                    <a:cubicBezTo>
                      <a:pt x="3138" y="1086"/>
                      <a:pt x="3325" y="1033"/>
                      <a:pt x="3491" y="917"/>
                    </a:cubicBezTo>
                    <a:cubicBezTo>
                      <a:pt x="3746" y="710"/>
                      <a:pt x="3873" y="392"/>
                      <a:pt x="3825" y="58"/>
                    </a:cubicBezTo>
                    <a:cubicBezTo>
                      <a:pt x="3812" y="18"/>
                      <a:pt x="3779" y="0"/>
                      <a:pt x="3747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47">
                <a:extLst>
                  <a:ext uri="{FF2B5EF4-FFF2-40B4-BE49-F238E27FC236}">
                    <a16:creationId xmlns:a16="http://schemas.microsoft.com/office/drawing/2014/main" id="{E0186EDB-5DCE-7556-75E6-E53A4FCC461F}"/>
                  </a:ext>
                </a:extLst>
              </p:cNvPr>
              <p:cNvSpPr/>
              <p:nvPr/>
            </p:nvSpPr>
            <p:spPr>
              <a:xfrm>
                <a:off x="2697750" y="4289850"/>
                <a:ext cx="117025" cy="100675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4027" extrusionOk="0">
                    <a:moveTo>
                      <a:pt x="2006" y="1"/>
                    </a:moveTo>
                    <a:cubicBezTo>
                      <a:pt x="892" y="1"/>
                      <a:pt x="1" y="908"/>
                      <a:pt x="1" y="2006"/>
                    </a:cubicBezTo>
                    <a:cubicBezTo>
                      <a:pt x="1" y="3224"/>
                      <a:pt x="987" y="4027"/>
                      <a:pt x="2018" y="4027"/>
                    </a:cubicBezTo>
                    <a:cubicBezTo>
                      <a:pt x="2510" y="4027"/>
                      <a:pt x="3012" y="3844"/>
                      <a:pt x="3423" y="3439"/>
                    </a:cubicBezTo>
                    <a:cubicBezTo>
                      <a:pt x="4680" y="2165"/>
                      <a:pt x="3789" y="1"/>
                      <a:pt x="20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47">
                <a:extLst>
                  <a:ext uri="{FF2B5EF4-FFF2-40B4-BE49-F238E27FC236}">
                    <a16:creationId xmlns:a16="http://schemas.microsoft.com/office/drawing/2014/main" id="{656DCB48-7A80-42AB-98B9-6A73FA90B084}"/>
                  </a:ext>
                </a:extLst>
              </p:cNvPr>
              <p:cNvSpPr/>
              <p:nvPr/>
            </p:nvSpPr>
            <p:spPr>
              <a:xfrm>
                <a:off x="3058675" y="4226975"/>
                <a:ext cx="117425" cy="100675"/>
              </a:xfrm>
              <a:custGeom>
                <a:avLst/>
                <a:gdLst/>
                <a:ahLst/>
                <a:cxnLst/>
                <a:rect l="l" t="t" r="r" b="b"/>
                <a:pathLst>
                  <a:path w="4697" h="4027" extrusionOk="0">
                    <a:moveTo>
                      <a:pt x="2006" y="1"/>
                    </a:moveTo>
                    <a:cubicBezTo>
                      <a:pt x="908" y="1"/>
                      <a:pt x="1" y="908"/>
                      <a:pt x="1" y="2006"/>
                    </a:cubicBezTo>
                    <a:cubicBezTo>
                      <a:pt x="1" y="3225"/>
                      <a:pt x="994" y="4027"/>
                      <a:pt x="2026" y="4027"/>
                    </a:cubicBezTo>
                    <a:cubicBezTo>
                      <a:pt x="2517" y="4027"/>
                      <a:pt x="3017" y="3845"/>
                      <a:pt x="3423" y="3439"/>
                    </a:cubicBezTo>
                    <a:cubicBezTo>
                      <a:pt x="4697" y="2165"/>
                      <a:pt x="3805" y="1"/>
                      <a:pt x="20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47">
                <a:extLst>
                  <a:ext uri="{FF2B5EF4-FFF2-40B4-BE49-F238E27FC236}">
                    <a16:creationId xmlns:a16="http://schemas.microsoft.com/office/drawing/2014/main" id="{35728686-B33B-7BB9-DBD2-D6317CDF2F7F}"/>
                  </a:ext>
                </a:extLst>
              </p:cNvPr>
              <p:cNvSpPr/>
              <p:nvPr/>
            </p:nvSpPr>
            <p:spPr>
              <a:xfrm>
                <a:off x="3007750" y="4189575"/>
                <a:ext cx="57325" cy="48725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1949" extrusionOk="0">
                    <a:moveTo>
                      <a:pt x="987" y="0"/>
                    </a:moveTo>
                    <a:cubicBezTo>
                      <a:pt x="446" y="0"/>
                      <a:pt x="0" y="430"/>
                      <a:pt x="0" y="971"/>
                    </a:cubicBezTo>
                    <a:cubicBezTo>
                      <a:pt x="0" y="1561"/>
                      <a:pt x="485" y="1949"/>
                      <a:pt x="986" y="1949"/>
                    </a:cubicBezTo>
                    <a:cubicBezTo>
                      <a:pt x="1228" y="1949"/>
                      <a:pt x="1475" y="1858"/>
                      <a:pt x="1672" y="1656"/>
                    </a:cubicBezTo>
                    <a:cubicBezTo>
                      <a:pt x="2293" y="1051"/>
                      <a:pt x="1863" y="0"/>
                      <a:pt x="98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7">
                <a:extLst>
                  <a:ext uri="{FF2B5EF4-FFF2-40B4-BE49-F238E27FC236}">
                    <a16:creationId xmlns:a16="http://schemas.microsoft.com/office/drawing/2014/main" id="{1924F10C-8E85-7BC7-9AEE-35F4E61A9D06}"/>
                  </a:ext>
                </a:extLst>
              </p:cNvPr>
              <p:cNvSpPr/>
              <p:nvPr/>
            </p:nvSpPr>
            <p:spPr>
              <a:xfrm>
                <a:off x="2773375" y="4226975"/>
                <a:ext cx="57325" cy="49150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1966" extrusionOk="0">
                    <a:moveTo>
                      <a:pt x="987" y="1"/>
                    </a:moveTo>
                    <a:cubicBezTo>
                      <a:pt x="446" y="1"/>
                      <a:pt x="0" y="446"/>
                      <a:pt x="0" y="988"/>
                    </a:cubicBezTo>
                    <a:cubicBezTo>
                      <a:pt x="0" y="1578"/>
                      <a:pt x="477" y="1965"/>
                      <a:pt x="978" y="1965"/>
                    </a:cubicBezTo>
                    <a:cubicBezTo>
                      <a:pt x="1221" y="1965"/>
                      <a:pt x="1469" y="1874"/>
                      <a:pt x="1671" y="1672"/>
                    </a:cubicBezTo>
                    <a:cubicBezTo>
                      <a:pt x="2292" y="1067"/>
                      <a:pt x="1862" y="1"/>
                      <a:pt x="98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7">
                <a:extLst>
                  <a:ext uri="{FF2B5EF4-FFF2-40B4-BE49-F238E27FC236}">
                    <a16:creationId xmlns:a16="http://schemas.microsoft.com/office/drawing/2014/main" id="{88F91B39-EDCB-C081-BFC3-B06384901BC6}"/>
                  </a:ext>
                </a:extLst>
              </p:cNvPr>
              <p:cNvSpPr/>
              <p:nvPr/>
            </p:nvSpPr>
            <p:spPr>
              <a:xfrm>
                <a:off x="3336450" y="3869925"/>
                <a:ext cx="69300" cy="59875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2395" extrusionOk="0">
                    <a:moveTo>
                      <a:pt x="1363" y="1"/>
                    </a:moveTo>
                    <a:cubicBezTo>
                      <a:pt x="935" y="1"/>
                      <a:pt x="505" y="221"/>
                      <a:pt x="287" y="673"/>
                    </a:cubicBezTo>
                    <a:cubicBezTo>
                      <a:pt x="0" y="1262"/>
                      <a:pt x="239" y="1979"/>
                      <a:pt x="844" y="2265"/>
                    </a:cubicBezTo>
                    <a:cubicBezTo>
                      <a:pt x="1022" y="2354"/>
                      <a:pt x="1203" y="2395"/>
                      <a:pt x="1378" y="2395"/>
                    </a:cubicBezTo>
                    <a:cubicBezTo>
                      <a:pt x="2138" y="2395"/>
                      <a:pt x="2771" y="1629"/>
                      <a:pt x="2499" y="801"/>
                    </a:cubicBezTo>
                    <a:cubicBezTo>
                      <a:pt x="2315" y="273"/>
                      <a:pt x="1840" y="1"/>
                      <a:pt x="13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9" name="Google Shape;869;p47">
              <a:extLst>
                <a:ext uri="{FF2B5EF4-FFF2-40B4-BE49-F238E27FC236}">
                  <a16:creationId xmlns:a16="http://schemas.microsoft.com/office/drawing/2014/main" id="{B3456EB1-537F-A134-23BE-3F6D41248910}"/>
                </a:ext>
              </a:extLst>
            </p:cNvPr>
            <p:cNvGrpSpPr/>
            <p:nvPr/>
          </p:nvGrpSpPr>
          <p:grpSpPr>
            <a:xfrm flipH="1">
              <a:off x="996413" y="3221026"/>
              <a:ext cx="350802" cy="345906"/>
              <a:chOff x="2995400" y="4463525"/>
              <a:chExt cx="182700" cy="180150"/>
            </a:xfrm>
          </p:grpSpPr>
          <p:sp>
            <p:nvSpPr>
              <p:cNvPr id="870" name="Google Shape;870;p47">
                <a:extLst>
                  <a:ext uri="{FF2B5EF4-FFF2-40B4-BE49-F238E27FC236}">
                    <a16:creationId xmlns:a16="http://schemas.microsoft.com/office/drawing/2014/main" id="{0D50D99B-BE91-E916-F08E-F50ED0EBC32A}"/>
                  </a:ext>
                </a:extLst>
              </p:cNvPr>
              <p:cNvSpPr/>
              <p:nvPr/>
            </p:nvSpPr>
            <p:spPr>
              <a:xfrm>
                <a:off x="2995400" y="4463550"/>
                <a:ext cx="182700" cy="180125"/>
              </a:xfrm>
              <a:custGeom>
                <a:avLst/>
                <a:gdLst/>
                <a:ahLst/>
                <a:cxnLst/>
                <a:rect l="l" t="t" r="r" b="b"/>
                <a:pathLst>
                  <a:path w="7308" h="7205" extrusionOk="0">
                    <a:moveTo>
                      <a:pt x="3618" y="1"/>
                    </a:moveTo>
                    <a:cubicBezTo>
                      <a:pt x="1761" y="1"/>
                      <a:pt x="186" y="1440"/>
                      <a:pt x="33" y="3319"/>
                    </a:cubicBezTo>
                    <a:cubicBezTo>
                      <a:pt x="33" y="3399"/>
                      <a:pt x="17" y="3494"/>
                      <a:pt x="17" y="3574"/>
                    </a:cubicBezTo>
                    <a:cubicBezTo>
                      <a:pt x="1" y="5548"/>
                      <a:pt x="1577" y="7155"/>
                      <a:pt x="3535" y="7203"/>
                    </a:cubicBezTo>
                    <a:cubicBezTo>
                      <a:pt x="3564" y="7204"/>
                      <a:pt x="3594" y="7204"/>
                      <a:pt x="3624" y="7204"/>
                    </a:cubicBezTo>
                    <a:cubicBezTo>
                      <a:pt x="5542" y="7204"/>
                      <a:pt x="7133" y="5693"/>
                      <a:pt x="7228" y="3765"/>
                    </a:cubicBezTo>
                    <a:cubicBezTo>
                      <a:pt x="7307" y="1807"/>
                      <a:pt x="5811" y="136"/>
                      <a:pt x="3853" y="8"/>
                    </a:cubicBezTo>
                    <a:cubicBezTo>
                      <a:pt x="3774" y="3"/>
                      <a:pt x="3696" y="1"/>
                      <a:pt x="3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47">
                <a:extLst>
                  <a:ext uri="{FF2B5EF4-FFF2-40B4-BE49-F238E27FC236}">
                    <a16:creationId xmlns:a16="http://schemas.microsoft.com/office/drawing/2014/main" id="{3660FD86-91A6-35C0-275C-866726AEB6B8}"/>
                  </a:ext>
                </a:extLst>
              </p:cNvPr>
              <p:cNvSpPr/>
              <p:nvPr/>
            </p:nvSpPr>
            <p:spPr>
              <a:xfrm>
                <a:off x="2996200" y="4463525"/>
                <a:ext cx="132150" cy="94000"/>
              </a:xfrm>
              <a:custGeom>
                <a:avLst/>
                <a:gdLst/>
                <a:ahLst/>
                <a:cxnLst/>
                <a:rect l="l" t="t" r="r" b="b"/>
                <a:pathLst>
                  <a:path w="5286" h="3760" extrusionOk="0">
                    <a:moveTo>
                      <a:pt x="3584" y="0"/>
                    </a:moveTo>
                    <a:cubicBezTo>
                      <a:pt x="1805" y="0"/>
                      <a:pt x="158" y="1354"/>
                      <a:pt x="1" y="3320"/>
                    </a:cubicBezTo>
                    <a:cubicBezTo>
                      <a:pt x="552" y="3621"/>
                      <a:pt x="1135" y="3759"/>
                      <a:pt x="1705" y="3759"/>
                    </a:cubicBezTo>
                    <a:cubicBezTo>
                      <a:pt x="3488" y="3759"/>
                      <a:pt x="5141" y="2405"/>
                      <a:pt x="5285" y="439"/>
                    </a:cubicBezTo>
                    <a:cubicBezTo>
                      <a:pt x="4734" y="139"/>
                      <a:pt x="4152" y="0"/>
                      <a:pt x="35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47">
                <a:extLst>
                  <a:ext uri="{FF2B5EF4-FFF2-40B4-BE49-F238E27FC236}">
                    <a16:creationId xmlns:a16="http://schemas.microsoft.com/office/drawing/2014/main" id="{9267A139-9FF3-20FF-18CA-D160FC17F703}"/>
                  </a:ext>
                </a:extLst>
              </p:cNvPr>
              <p:cNvSpPr/>
              <p:nvPr/>
            </p:nvSpPr>
            <p:spPr>
              <a:xfrm>
                <a:off x="3055100" y="4569825"/>
                <a:ext cx="117025" cy="72750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2910" extrusionOk="0">
                    <a:moveTo>
                      <a:pt x="3463" y="0"/>
                    </a:moveTo>
                    <a:cubicBezTo>
                      <a:pt x="1880" y="0"/>
                      <a:pt x="419" y="1061"/>
                      <a:pt x="1" y="2697"/>
                    </a:cubicBezTo>
                    <a:cubicBezTo>
                      <a:pt x="398" y="2842"/>
                      <a:pt x="805" y="2910"/>
                      <a:pt x="1204" y="2910"/>
                    </a:cubicBezTo>
                    <a:cubicBezTo>
                      <a:pt x="2786" y="2910"/>
                      <a:pt x="4261" y="1841"/>
                      <a:pt x="4680" y="214"/>
                    </a:cubicBezTo>
                    <a:cubicBezTo>
                      <a:pt x="4277" y="69"/>
                      <a:pt x="3866" y="0"/>
                      <a:pt x="34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47">
                <a:extLst>
                  <a:ext uri="{FF2B5EF4-FFF2-40B4-BE49-F238E27FC236}">
                    <a16:creationId xmlns:a16="http://schemas.microsoft.com/office/drawing/2014/main" id="{4F179536-C61F-A335-5C21-0AAC06D17B07}"/>
                  </a:ext>
                </a:extLst>
              </p:cNvPr>
              <p:cNvSpPr/>
              <p:nvPr/>
            </p:nvSpPr>
            <p:spPr>
              <a:xfrm>
                <a:off x="3049125" y="4473300"/>
                <a:ext cx="67675" cy="163575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6543" fill="none" extrusionOk="0">
                    <a:moveTo>
                      <a:pt x="1" y="0"/>
                    </a:moveTo>
                    <a:cubicBezTo>
                      <a:pt x="733" y="2245"/>
                      <a:pt x="1640" y="4426"/>
                      <a:pt x="2707" y="654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159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47">
                <a:extLst>
                  <a:ext uri="{FF2B5EF4-FFF2-40B4-BE49-F238E27FC236}">
                    <a16:creationId xmlns:a16="http://schemas.microsoft.com/office/drawing/2014/main" id="{DFA57BF5-E813-5EE5-68D2-29AEEC776CC0}"/>
                  </a:ext>
                </a:extLst>
              </p:cNvPr>
              <p:cNvSpPr/>
              <p:nvPr/>
            </p:nvSpPr>
            <p:spPr>
              <a:xfrm>
                <a:off x="3005750" y="4518675"/>
                <a:ext cx="162400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6496" h="3009" fill="none" extrusionOk="0">
                    <a:moveTo>
                      <a:pt x="6495" y="0"/>
                    </a:moveTo>
                    <a:cubicBezTo>
                      <a:pt x="6495" y="0"/>
                      <a:pt x="4744" y="1560"/>
                      <a:pt x="1" y="300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159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109866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>
          <a:extLst>
            <a:ext uri="{FF2B5EF4-FFF2-40B4-BE49-F238E27FC236}">
              <a16:creationId xmlns:a16="http://schemas.microsoft.com/office/drawing/2014/main" id="{FB5FDA04-DC09-F224-0E5D-5CA4F385D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8ECE84E-B15D-D72A-F7C2-BD7611A72C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3824" y="556189"/>
            <a:ext cx="6835441" cy="385800"/>
          </a:xfrm>
        </p:spPr>
        <p:txBody>
          <a:bodyPr/>
          <a:lstStyle/>
          <a:p>
            <a:r>
              <a:rPr lang="zh-TW" altLang="en-US"/>
              <a:t>紀錄頁面                                               掛號頁面  </a:t>
            </a:r>
          </a:p>
        </p:txBody>
      </p:sp>
      <p:pic>
        <p:nvPicPr>
          <p:cNvPr id="3" name="圖片 2" descr="一張含有 文字, 螢幕擷取畫面, 軟體, 作業系統 的圖片&#10;&#10;自動產生的描述">
            <a:extLst>
              <a:ext uri="{FF2B5EF4-FFF2-40B4-BE49-F238E27FC236}">
                <a16:creationId xmlns:a16="http://schemas.microsoft.com/office/drawing/2014/main" id="{A24F1E9E-73D9-2979-7E69-96A4AA1D4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220" y="987879"/>
            <a:ext cx="1726636" cy="3543300"/>
          </a:xfrm>
          <a:prstGeom prst="rect">
            <a:avLst/>
          </a:prstGeom>
        </p:spPr>
      </p:pic>
      <p:pic>
        <p:nvPicPr>
          <p:cNvPr id="7" name="圖片 6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6B678E39-92A7-1827-3BDB-69A185359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814" y="987878"/>
            <a:ext cx="1726637" cy="354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70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0" name="Google Shape;910;p50"/>
          <p:cNvCxnSpPr>
            <a:stCxn id="911" idx="0"/>
            <a:endCxn id="912" idx="6"/>
          </p:cNvCxnSpPr>
          <p:nvPr/>
        </p:nvCxnSpPr>
        <p:spPr>
          <a:xfrm rot="5400000">
            <a:off x="6459825" y="952200"/>
            <a:ext cx="247500" cy="1419600"/>
          </a:xfrm>
          <a:prstGeom prst="bentConnector4">
            <a:avLst>
              <a:gd name="adj1" fmla="val -96212"/>
              <a:gd name="adj2" fmla="val 89839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913" name="Google Shape;913;p50"/>
          <p:cNvCxnSpPr>
            <a:stCxn id="914" idx="0"/>
            <a:endCxn id="915" idx="4"/>
          </p:cNvCxnSpPr>
          <p:nvPr/>
        </p:nvCxnSpPr>
        <p:spPr>
          <a:xfrm rot="5400000">
            <a:off x="6096675" y="3012825"/>
            <a:ext cx="652800" cy="1740600"/>
          </a:xfrm>
          <a:prstGeom prst="bentConnector5">
            <a:avLst>
              <a:gd name="adj1" fmla="val -36477"/>
              <a:gd name="adj2" fmla="val 71676"/>
              <a:gd name="adj3" fmla="val 136494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916" name="Google Shape;916;p50"/>
          <p:cNvSpPr/>
          <p:nvPr/>
        </p:nvSpPr>
        <p:spPr>
          <a:xfrm>
            <a:off x="3173112" y="1438700"/>
            <a:ext cx="2797800" cy="2797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50"/>
          <p:cNvSpPr txBox="1">
            <a:spLocks noGrp="1"/>
          </p:cNvSpPr>
          <p:nvPr>
            <p:ph type="title"/>
          </p:nvPr>
        </p:nvSpPr>
        <p:spPr>
          <a:xfrm>
            <a:off x="715500" y="468692"/>
            <a:ext cx="7713000" cy="4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Motivation</a:t>
            </a:r>
            <a:r>
              <a:rPr lang="en" altLang="zh-TW"/>
              <a:t> </a:t>
            </a:r>
            <a:endParaRPr/>
          </a:p>
        </p:txBody>
      </p:sp>
      <p:sp>
        <p:nvSpPr>
          <p:cNvPr id="921" name="Google Shape;921;p50"/>
          <p:cNvSpPr txBox="1">
            <a:spLocks noGrp="1"/>
          </p:cNvSpPr>
          <p:nvPr>
            <p:ph type="title" idx="2"/>
          </p:nvPr>
        </p:nvSpPr>
        <p:spPr>
          <a:xfrm>
            <a:off x="719475" y="1538250"/>
            <a:ext cx="2262300" cy="3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zh-TW" altLang="en"/>
            </a:br>
            <a:br>
              <a:rPr lang="zh-TW" altLang="en"/>
            </a:br>
            <a:r>
              <a:rPr lang="zh-TW" altLang="en"/>
              <a:t>社會結構改變</a:t>
            </a:r>
            <a:br>
              <a:rPr lang="zh-TW" altLang="en"/>
            </a:br>
            <a:r>
              <a:rPr lang="zh-TW" altLang="en"/>
              <a:t>寵物趨勢上升</a:t>
            </a:r>
            <a:endParaRPr lang="en"/>
          </a:p>
        </p:txBody>
      </p:sp>
      <p:sp>
        <p:nvSpPr>
          <p:cNvPr id="922" name="Google Shape;922;p50"/>
          <p:cNvSpPr txBox="1">
            <a:spLocks noGrp="1"/>
          </p:cNvSpPr>
          <p:nvPr>
            <p:ph type="title" idx="3"/>
          </p:nvPr>
        </p:nvSpPr>
        <p:spPr>
          <a:xfrm>
            <a:off x="719475" y="3556726"/>
            <a:ext cx="2262300" cy="3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zh-TW" altLang="en"/>
            </a:br>
            <a:br>
              <a:rPr lang="zh-TW" altLang="en"/>
            </a:br>
            <a:r>
              <a:rPr lang="zh-TW" altLang="en"/>
              <a:t>寵物健康</a:t>
            </a:r>
            <a:br>
              <a:rPr lang="zh-TW" altLang="en"/>
            </a:br>
            <a:r>
              <a:rPr lang="zh-TW" altLang="en"/>
              <a:t>關注度提高</a:t>
            </a:r>
            <a:endParaRPr lang="en"/>
          </a:p>
        </p:txBody>
      </p:sp>
      <p:sp>
        <p:nvSpPr>
          <p:cNvPr id="911" name="Google Shape;911;p50"/>
          <p:cNvSpPr txBox="1">
            <a:spLocks noGrp="1"/>
          </p:cNvSpPr>
          <p:nvPr>
            <p:ph type="title" idx="4"/>
          </p:nvPr>
        </p:nvSpPr>
        <p:spPr>
          <a:xfrm>
            <a:off x="6162225" y="1538250"/>
            <a:ext cx="2262300" cy="3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zh-TW" altLang="en"/>
            </a:br>
            <a:br>
              <a:rPr lang="zh-TW" altLang="en"/>
            </a:br>
            <a:r>
              <a:rPr lang="zh-TW" altLang="en"/>
              <a:t>上架</a:t>
            </a:r>
            <a:r>
              <a:rPr lang="en"/>
              <a:t>APP</a:t>
            </a:r>
            <a:r>
              <a:rPr lang="zh-TW" altLang="en"/>
              <a:t>單一化</a:t>
            </a:r>
            <a:br>
              <a:rPr lang="en" altLang="zh-TW"/>
            </a:br>
            <a:r>
              <a:rPr lang="zh-TW" altLang="en"/>
              <a:t>功能不足</a:t>
            </a:r>
            <a:endParaRPr lang="en"/>
          </a:p>
        </p:txBody>
      </p:sp>
      <p:sp>
        <p:nvSpPr>
          <p:cNvPr id="914" name="Google Shape;914;p50"/>
          <p:cNvSpPr txBox="1">
            <a:spLocks noGrp="1"/>
          </p:cNvSpPr>
          <p:nvPr>
            <p:ph type="title" idx="7"/>
          </p:nvPr>
        </p:nvSpPr>
        <p:spPr>
          <a:xfrm>
            <a:off x="6162225" y="3556725"/>
            <a:ext cx="2262300" cy="3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zh-TW" altLang="en"/>
            </a:br>
            <a:br>
              <a:rPr lang="zh-TW" altLang="en"/>
            </a:br>
            <a:r>
              <a:rPr lang="zh-TW" altLang="en"/>
              <a:t>人類與動物</a:t>
            </a:r>
            <a:br>
              <a:rPr lang="zh-TW" altLang="en"/>
            </a:br>
            <a:r>
              <a:rPr lang="zh-TW" altLang="en"/>
              <a:t>相互認識尊重</a:t>
            </a:r>
          </a:p>
        </p:txBody>
      </p:sp>
      <p:grpSp>
        <p:nvGrpSpPr>
          <p:cNvPr id="924" name="Google Shape;924;p50"/>
          <p:cNvGrpSpPr/>
          <p:nvPr/>
        </p:nvGrpSpPr>
        <p:grpSpPr>
          <a:xfrm>
            <a:off x="4034743" y="1938140"/>
            <a:ext cx="1088903" cy="1742806"/>
            <a:chOff x="5652025" y="3412850"/>
            <a:chExt cx="278200" cy="445275"/>
          </a:xfrm>
        </p:grpSpPr>
        <p:sp>
          <p:nvSpPr>
            <p:cNvPr id="925" name="Google Shape;925;p50"/>
            <p:cNvSpPr/>
            <p:nvPr/>
          </p:nvSpPr>
          <p:spPr>
            <a:xfrm>
              <a:off x="5704550" y="3412850"/>
              <a:ext cx="225675" cy="415175"/>
            </a:xfrm>
            <a:custGeom>
              <a:avLst/>
              <a:gdLst/>
              <a:ahLst/>
              <a:cxnLst/>
              <a:rect l="l" t="t" r="r" b="b"/>
              <a:pathLst>
                <a:path w="9027" h="16607" extrusionOk="0">
                  <a:moveTo>
                    <a:pt x="1120" y="0"/>
                  </a:moveTo>
                  <a:cubicBezTo>
                    <a:pt x="1091" y="0"/>
                    <a:pt x="1062" y="5"/>
                    <a:pt x="1036" y="15"/>
                  </a:cubicBezTo>
                  <a:cubicBezTo>
                    <a:pt x="924" y="46"/>
                    <a:pt x="845" y="174"/>
                    <a:pt x="781" y="349"/>
                  </a:cubicBezTo>
                  <a:cubicBezTo>
                    <a:pt x="494" y="1145"/>
                    <a:pt x="526" y="2991"/>
                    <a:pt x="526" y="3294"/>
                  </a:cubicBezTo>
                  <a:lnTo>
                    <a:pt x="526" y="3341"/>
                  </a:lnTo>
                  <a:cubicBezTo>
                    <a:pt x="367" y="3692"/>
                    <a:pt x="224" y="4074"/>
                    <a:pt x="128" y="4456"/>
                  </a:cubicBezTo>
                  <a:cubicBezTo>
                    <a:pt x="112" y="4471"/>
                    <a:pt x="112" y="4487"/>
                    <a:pt x="112" y="4503"/>
                  </a:cubicBezTo>
                  <a:cubicBezTo>
                    <a:pt x="65" y="4694"/>
                    <a:pt x="33" y="4901"/>
                    <a:pt x="33" y="5108"/>
                  </a:cubicBezTo>
                  <a:cubicBezTo>
                    <a:pt x="33" y="5665"/>
                    <a:pt x="1083" y="6286"/>
                    <a:pt x="1418" y="6461"/>
                  </a:cubicBezTo>
                  <a:lnTo>
                    <a:pt x="1513" y="6525"/>
                  </a:lnTo>
                  <a:cubicBezTo>
                    <a:pt x="1465" y="6668"/>
                    <a:pt x="1083" y="7878"/>
                    <a:pt x="1179" y="8483"/>
                  </a:cubicBezTo>
                  <a:cubicBezTo>
                    <a:pt x="1290" y="9088"/>
                    <a:pt x="1449" y="9692"/>
                    <a:pt x="1656" y="10265"/>
                  </a:cubicBezTo>
                  <a:cubicBezTo>
                    <a:pt x="1656" y="10265"/>
                    <a:pt x="1847" y="11284"/>
                    <a:pt x="1529" y="11746"/>
                  </a:cubicBezTo>
                  <a:cubicBezTo>
                    <a:pt x="1195" y="12207"/>
                    <a:pt x="1" y="12669"/>
                    <a:pt x="96" y="14261"/>
                  </a:cubicBezTo>
                  <a:cubicBezTo>
                    <a:pt x="184" y="15735"/>
                    <a:pt x="1168" y="16606"/>
                    <a:pt x="3109" y="16606"/>
                  </a:cubicBezTo>
                  <a:cubicBezTo>
                    <a:pt x="3286" y="16606"/>
                    <a:pt x="3470" y="16599"/>
                    <a:pt x="3662" y="16585"/>
                  </a:cubicBezTo>
                  <a:cubicBezTo>
                    <a:pt x="5970" y="16394"/>
                    <a:pt x="8803" y="16378"/>
                    <a:pt x="9010" y="13417"/>
                  </a:cubicBezTo>
                  <a:cubicBezTo>
                    <a:pt x="9026" y="13115"/>
                    <a:pt x="9010" y="12812"/>
                    <a:pt x="8978" y="12510"/>
                  </a:cubicBezTo>
                  <a:cubicBezTo>
                    <a:pt x="8947" y="12207"/>
                    <a:pt x="8899" y="11905"/>
                    <a:pt x="8819" y="11602"/>
                  </a:cubicBezTo>
                  <a:cubicBezTo>
                    <a:pt x="8724" y="11236"/>
                    <a:pt x="8580" y="10870"/>
                    <a:pt x="8405" y="10520"/>
                  </a:cubicBezTo>
                  <a:cubicBezTo>
                    <a:pt x="8262" y="10218"/>
                    <a:pt x="8103" y="9931"/>
                    <a:pt x="7912" y="9661"/>
                  </a:cubicBezTo>
                  <a:cubicBezTo>
                    <a:pt x="7705" y="9326"/>
                    <a:pt x="7482" y="9040"/>
                    <a:pt x="7291" y="8785"/>
                  </a:cubicBezTo>
                  <a:cubicBezTo>
                    <a:pt x="7148" y="8610"/>
                    <a:pt x="7036" y="8451"/>
                    <a:pt x="6925" y="8323"/>
                  </a:cubicBezTo>
                  <a:cubicBezTo>
                    <a:pt x="6845" y="8212"/>
                    <a:pt x="6766" y="8085"/>
                    <a:pt x="6702" y="7973"/>
                  </a:cubicBezTo>
                  <a:cubicBezTo>
                    <a:pt x="6384" y="7289"/>
                    <a:pt x="6241" y="6620"/>
                    <a:pt x="6368" y="6254"/>
                  </a:cubicBezTo>
                  <a:lnTo>
                    <a:pt x="6368" y="6222"/>
                  </a:lnTo>
                  <a:lnTo>
                    <a:pt x="6400" y="6191"/>
                  </a:lnTo>
                  <a:cubicBezTo>
                    <a:pt x="6527" y="6111"/>
                    <a:pt x="7036" y="5681"/>
                    <a:pt x="7036" y="4678"/>
                  </a:cubicBezTo>
                  <a:cubicBezTo>
                    <a:pt x="7036" y="4392"/>
                    <a:pt x="6989" y="4121"/>
                    <a:pt x="6941" y="3851"/>
                  </a:cubicBezTo>
                  <a:cubicBezTo>
                    <a:pt x="6861" y="3628"/>
                    <a:pt x="7450" y="1001"/>
                    <a:pt x="7116" y="619"/>
                  </a:cubicBezTo>
                  <a:cubicBezTo>
                    <a:pt x="7084" y="582"/>
                    <a:pt x="7041" y="565"/>
                    <a:pt x="6990" y="565"/>
                  </a:cubicBezTo>
                  <a:cubicBezTo>
                    <a:pt x="6499" y="565"/>
                    <a:pt x="5222" y="2116"/>
                    <a:pt x="5222" y="2116"/>
                  </a:cubicBezTo>
                  <a:cubicBezTo>
                    <a:pt x="4665" y="1988"/>
                    <a:pt x="4108" y="1925"/>
                    <a:pt x="3535" y="1909"/>
                  </a:cubicBezTo>
                  <a:cubicBezTo>
                    <a:pt x="3415" y="1901"/>
                    <a:pt x="3292" y="1897"/>
                    <a:pt x="3167" y="1897"/>
                  </a:cubicBezTo>
                  <a:cubicBezTo>
                    <a:pt x="3041" y="1897"/>
                    <a:pt x="2914" y="1901"/>
                    <a:pt x="2787" y="1909"/>
                  </a:cubicBezTo>
                  <a:cubicBezTo>
                    <a:pt x="2787" y="1909"/>
                    <a:pt x="1717" y="0"/>
                    <a:pt x="11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0"/>
            <p:cNvSpPr/>
            <p:nvPr/>
          </p:nvSpPr>
          <p:spPr>
            <a:xfrm>
              <a:off x="5706950" y="3412850"/>
              <a:ext cx="86375" cy="125975"/>
            </a:xfrm>
            <a:custGeom>
              <a:avLst/>
              <a:gdLst/>
              <a:ahLst/>
              <a:cxnLst/>
              <a:rect l="l" t="t" r="r" b="b"/>
              <a:pathLst>
                <a:path w="3455" h="5039" extrusionOk="0">
                  <a:moveTo>
                    <a:pt x="1011" y="0"/>
                  </a:moveTo>
                  <a:cubicBezTo>
                    <a:pt x="981" y="0"/>
                    <a:pt x="952" y="5"/>
                    <a:pt x="924" y="15"/>
                  </a:cubicBezTo>
                  <a:cubicBezTo>
                    <a:pt x="828" y="46"/>
                    <a:pt x="749" y="174"/>
                    <a:pt x="685" y="349"/>
                  </a:cubicBezTo>
                  <a:cubicBezTo>
                    <a:pt x="398" y="1129"/>
                    <a:pt x="430" y="2991"/>
                    <a:pt x="430" y="3294"/>
                  </a:cubicBezTo>
                  <a:lnTo>
                    <a:pt x="430" y="3325"/>
                  </a:lnTo>
                  <a:cubicBezTo>
                    <a:pt x="271" y="3692"/>
                    <a:pt x="128" y="4074"/>
                    <a:pt x="32" y="4456"/>
                  </a:cubicBezTo>
                  <a:lnTo>
                    <a:pt x="0" y="4519"/>
                  </a:lnTo>
                  <a:cubicBezTo>
                    <a:pt x="48" y="4567"/>
                    <a:pt x="96" y="4631"/>
                    <a:pt x="160" y="4678"/>
                  </a:cubicBezTo>
                  <a:cubicBezTo>
                    <a:pt x="351" y="4790"/>
                    <a:pt x="542" y="4869"/>
                    <a:pt x="765" y="4917"/>
                  </a:cubicBezTo>
                  <a:cubicBezTo>
                    <a:pt x="1016" y="4993"/>
                    <a:pt x="1278" y="5038"/>
                    <a:pt x="1542" y="5038"/>
                  </a:cubicBezTo>
                  <a:cubicBezTo>
                    <a:pt x="1612" y="5038"/>
                    <a:pt x="1682" y="5035"/>
                    <a:pt x="1751" y="5029"/>
                  </a:cubicBezTo>
                  <a:cubicBezTo>
                    <a:pt x="2165" y="4965"/>
                    <a:pt x="2531" y="4742"/>
                    <a:pt x="2754" y="4408"/>
                  </a:cubicBezTo>
                  <a:cubicBezTo>
                    <a:pt x="2866" y="4201"/>
                    <a:pt x="2961" y="3994"/>
                    <a:pt x="3025" y="3771"/>
                  </a:cubicBezTo>
                  <a:cubicBezTo>
                    <a:pt x="3120" y="3501"/>
                    <a:pt x="3200" y="3230"/>
                    <a:pt x="3295" y="2943"/>
                  </a:cubicBezTo>
                  <a:cubicBezTo>
                    <a:pt x="3375" y="2705"/>
                    <a:pt x="3423" y="2450"/>
                    <a:pt x="3455" y="2195"/>
                  </a:cubicBezTo>
                  <a:cubicBezTo>
                    <a:pt x="3455" y="2100"/>
                    <a:pt x="3455" y="1988"/>
                    <a:pt x="3439" y="1893"/>
                  </a:cubicBezTo>
                  <a:cubicBezTo>
                    <a:pt x="3319" y="1885"/>
                    <a:pt x="3196" y="1881"/>
                    <a:pt x="3071" y="1881"/>
                  </a:cubicBezTo>
                  <a:cubicBezTo>
                    <a:pt x="2945" y="1881"/>
                    <a:pt x="2818" y="1885"/>
                    <a:pt x="2691" y="1893"/>
                  </a:cubicBezTo>
                  <a:cubicBezTo>
                    <a:pt x="2691" y="1893"/>
                    <a:pt x="1621" y="0"/>
                    <a:pt x="1011" y="0"/>
                  </a:cubicBezTo>
                  <a:close/>
                </a:path>
              </a:pathLst>
            </a:custGeom>
            <a:solidFill>
              <a:srgbClr val="FFB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0"/>
            <p:cNvSpPr/>
            <p:nvPr/>
          </p:nvSpPr>
          <p:spPr>
            <a:xfrm>
              <a:off x="5696600" y="3703000"/>
              <a:ext cx="48575" cy="101800"/>
            </a:xfrm>
            <a:custGeom>
              <a:avLst/>
              <a:gdLst/>
              <a:ahLst/>
              <a:cxnLst/>
              <a:rect l="l" t="t" r="r" b="b"/>
              <a:pathLst>
                <a:path w="1943" h="4072" extrusionOk="0">
                  <a:moveTo>
                    <a:pt x="1905" y="0"/>
                  </a:moveTo>
                  <a:cubicBezTo>
                    <a:pt x="1899" y="0"/>
                    <a:pt x="1895" y="4"/>
                    <a:pt x="1895" y="12"/>
                  </a:cubicBezTo>
                  <a:cubicBezTo>
                    <a:pt x="1704" y="251"/>
                    <a:pt x="1497" y="458"/>
                    <a:pt x="1274" y="649"/>
                  </a:cubicBezTo>
                  <a:cubicBezTo>
                    <a:pt x="590" y="1254"/>
                    <a:pt x="510" y="1700"/>
                    <a:pt x="510" y="1716"/>
                  </a:cubicBezTo>
                  <a:cubicBezTo>
                    <a:pt x="1" y="2973"/>
                    <a:pt x="876" y="4055"/>
                    <a:pt x="876" y="4071"/>
                  </a:cubicBezTo>
                  <a:lnTo>
                    <a:pt x="908" y="4071"/>
                  </a:lnTo>
                  <a:cubicBezTo>
                    <a:pt x="924" y="4071"/>
                    <a:pt x="924" y="4055"/>
                    <a:pt x="908" y="4039"/>
                  </a:cubicBezTo>
                  <a:cubicBezTo>
                    <a:pt x="908" y="4039"/>
                    <a:pt x="64" y="2973"/>
                    <a:pt x="558" y="1731"/>
                  </a:cubicBezTo>
                  <a:cubicBezTo>
                    <a:pt x="558" y="1731"/>
                    <a:pt x="637" y="1286"/>
                    <a:pt x="1290" y="697"/>
                  </a:cubicBezTo>
                  <a:cubicBezTo>
                    <a:pt x="1529" y="506"/>
                    <a:pt x="1736" y="283"/>
                    <a:pt x="1927" y="44"/>
                  </a:cubicBezTo>
                  <a:cubicBezTo>
                    <a:pt x="1943" y="28"/>
                    <a:pt x="1943" y="12"/>
                    <a:pt x="1927" y="12"/>
                  </a:cubicBezTo>
                  <a:cubicBezTo>
                    <a:pt x="1919" y="4"/>
                    <a:pt x="1911" y="0"/>
                    <a:pt x="1905" y="0"/>
                  </a:cubicBez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0"/>
            <p:cNvSpPr/>
            <p:nvPr/>
          </p:nvSpPr>
          <p:spPr>
            <a:xfrm>
              <a:off x="5745950" y="3500750"/>
              <a:ext cx="17525" cy="15350"/>
            </a:xfrm>
            <a:custGeom>
              <a:avLst/>
              <a:gdLst/>
              <a:ahLst/>
              <a:cxnLst/>
              <a:rect l="l" t="t" r="r" b="b"/>
              <a:pathLst>
                <a:path w="701" h="614" extrusionOk="0">
                  <a:moveTo>
                    <a:pt x="398" y="0"/>
                  </a:moveTo>
                  <a:cubicBezTo>
                    <a:pt x="128" y="0"/>
                    <a:pt x="0" y="335"/>
                    <a:pt x="191" y="526"/>
                  </a:cubicBezTo>
                  <a:cubicBezTo>
                    <a:pt x="252" y="586"/>
                    <a:pt x="325" y="613"/>
                    <a:pt x="397" y="613"/>
                  </a:cubicBezTo>
                  <a:cubicBezTo>
                    <a:pt x="552" y="613"/>
                    <a:pt x="701" y="488"/>
                    <a:pt x="701" y="303"/>
                  </a:cubicBezTo>
                  <a:cubicBezTo>
                    <a:pt x="701" y="144"/>
                    <a:pt x="557" y="0"/>
                    <a:pt x="398" y="0"/>
                  </a:cubicBez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0"/>
            <p:cNvSpPr/>
            <p:nvPr/>
          </p:nvSpPr>
          <p:spPr>
            <a:xfrm>
              <a:off x="5818775" y="3508300"/>
              <a:ext cx="17925" cy="15050"/>
            </a:xfrm>
            <a:custGeom>
              <a:avLst/>
              <a:gdLst/>
              <a:ahLst/>
              <a:cxnLst/>
              <a:rect l="l" t="t" r="r" b="b"/>
              <a:pathLst>
                <a:path w="717" h="602" extrusionOk="0">
                  <a:moveTo>
                    <a:pt x="414" y="1"/>
                  </a:moveTo>
                  <a:cubicBezTo>
                    <a:pt x="144" y="1"/>
                    <a:pt x="0" y="319"/>
                    <a:pt x="191" y="510"/>
                  </a:cubicBezTo>
                  <a:cubicBezTo>
                    <a:pt x="254" y="573"/>
                    <a:pt x="333" y="602"/>
                    <a:pt x="410" y="602"/>
                  </a:cubicBezTo>
                  <a:cubicBezTo>
                    <a:pt x="566" y="602"/>
                    <a:pt x="717" y="485"/>
                    <a:pt x="717" y="303"/>
                  </a:cubicBezTo>
                  <a:cubicBezTo>
                    <a:pt x="717" y="144"/>
                    <a:pt x="573" y="1"/>
                    <a:pt x="414" y="1"/>
                  </a:cubicBez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0"/>
            <p:cNvSpPr/>
            <p:nvPr/>
          </p:nvSpPr>
          <p:spPr>
            <a:xfrm>
              <a:off x="5775400" y="3530725"/>
              <a:ext cx="27075" cy="10750"/>
            </a:xfrm>
            <a:custGeom>
              <a:avLst/>
              <a:gdLst/>
              <a:ahLst/>
              <a:cxnLst/>
              <a:rect l="l" t="t" r="r" b="b"/>
              <a:pathLst>
                <a:path w="1083" h="430" extrusionOk="0">
                  <a:moveTo>
                    <a:pt x="160" y="0"/>
                  </a:moveTo>
                  <a:cubicBezTo>
                    <a:pt x="143" y="0"/>
                    <a:pt x="127" y="4"/>
                    <a:pt x="112" y="11"/>
                  </a:cubicBezTo>
                  <a:cubicBezTo>
                    <a:pt x="0" y="59"/>
                    <a:pt x="80" y="170"/>
                    <a:pt x="144" y="202"/>
                  </a:cubicBezTo>
                  <a:lnTo>
                    <a:pt x="414" y="377"/>
                  </a:lnTo>
                  <a:cubicBezTo>
                    <a:pt x="462" y="393"/>
                    <a:pt x="494" y="425"/>
                    <a:pt x="541" y="425"/>
                  </a:cubicBezTo>
                  <a:cubicBezTo>
                    <a:pt x="558" y="428"/>
                    <a:pt x="575" y="429"/>
                    <a:pt x="592" y="429"/>
                  </a:cubicBezTo>
                  <a:cubicBezTo>
                    <a:pt x="670" y="429"/>
                    <a:pt x="747" y="401"/>
                    <a:pt x="812" y="361"/>
                  </a:cubicBezTo>
                  <a:cubicBezTo>
                    <a:pt x="923" y="314"/>
                    <a:pt x="1019" y="234"/>
                    <a:pt x="1083" y="123"/>
                  </a:cubicBezTo>
                  <a:cubicBezTo>
                    <a:pt x="1083" y="123"/>
                    <a:pt x="1083" y="107"/>
                    <a:pt x="1083" y="91"/>
                  </a:cubicBezTo>
                  <a:cubicBezTo>
                    <a:pt x="1083" y="67"/>
                    <a:pt x="1057" y="53"/>
                    <a:pt x="1031" y="53"/>
                  </a:cubicBezTo>
                  <a:cubicBezTo>
                    <a:pt x="1021" y="53"/>
                    <a:pt x="1012" y="55"/>
                    <a:pt x="1003" y="59"/>
                  </a:cubicBezTo>
                  <a:cubicBezTo>
                    <a:pt x="892" y="81"/>
                    <a:pt x="781" y="93"/>
                    <a:pt x="672" y="93"/>
                  </a:cubicBezTo>
                  <a:cubicBezTo>
                    <a:pt x="546" y="93"/>
                    <a:pt x="422" y="77"/>
                    <a:pt x="303" y="43"/>
                  </a:cubicBezTo>
                  <a:cubicBezTo>
                    <a:pt x="266" y="31"/>
                    <a:pt x="212" y="0"/>
                    <a:pt x="160" y="0"/>
                  </a:cubicBez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50"/>
            <p:cNvSpPr/>
            <p:nvPr/>
          </p:nvSpPr>
          <p:spPr>
            <a:xfrm>
              <a:off x="5788525" y="3540150"/>
              <a:ext cx="2425" cy="9175"/>
            </a:xfrm>
            <a:custGeom>
              <a:avLst/>
              <a:gdLst/>
              <a:ahLst/>
              <a:cxnLst/>
              <a:rect l="l" t="t" r="r" b="b"/>
              <a:pathLst>
                <a:path w="97" h="367" extrusionOk="0">
                  <a:moveTo>
                    <a:pt x="64" y="0"/>
                  </a:moveTo>
                  <a:cubicBezTo>
                    <a:pt x="48" y="0"/>
                    <a:pt x="32" y="0"/>
                    <a:pt x="32" y="32"/>
                  </a:cubicBezTo>
                  <a:lnTo>
                    <a:pt x="1" y="335"/>
                  </a:lnTo>
                  <a:cubicBezTo>
                    <a:pt x="1" y="350"/>
                    <a:pt x="16" y="350"/>
                    <a:pt x="32" y="366"/>
                  </a:cubicBezTo>
                  <a:cubicBezTo>
                    <a:pt x="48" y="366"/>
                    <a:pt x="64" y="350"/>
                    <a:pt x="64" y="335"/>
                  </a:cubicBezTo>
                  <a:lnTo>
                    <a:pt x="96" y="32"/>
                  </a:lnTo>
                  <a:cubicBezTo>
                    <a:pt x="96" y="16"/>
                    <a:pt x="80" y="0"/>
                    <a:pt x="64" y="0"/>
                  </a:cubicBez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0"/>
            <p:cNvSpPr/>
            <p:nvPr/>
          </p:nvSpPr>
          <p:spPr>
            <a:xfrm>
              <a:off x="5777775" y="3544925"/>
              <a:ext cx="11975" cy="6000"/>
            </a:xfrm>
            <a:custGeom>
              <a:avLst/>
              <a:gdLst/>
              <a:ahLst/>
              <a:cxnLst/>
              <a:rect l="l" t="t" r="r" b="b"/>
              <a:pathLst>
                <a:path w="479" h="240" extrusionOk="0">
                  <a:moveTo>
                    <a:pt x="33" y="0"/>
                  </a:moveTo>
                  <a:cubicBezTo>
                    <a:pt x="17" y="0"/>
                    <a:pt x="1" y="16"/>
                    <a:pt x="1" y="32"/>
                  </a:cubicBezTo>
                  <a:cubicBezTo>
                    <a:pt x="17" y="96"/>
                    <a:pt x="64" y="159"/>
                    <a:pt x="128" y="207"/>
                  </a:cubicBezTo>
                  <a:cubicBezTo>
                    <a:pt x="144" y="207"/>
                    <a:pt x="176" y="223"/>
                    <a:pt x="208" y="223"/>
                  </a:cubicBezTo>
                  <a:cubicBezTo>
                    <a:pt x="240" y="239"/>
                    <a:pt x="271" y="239"/>
                    <a:pt x="303" y="239"/>
                  </a:cubicBezTo>
                  <a:cubicBezTo>
                    <a:pt x="319" y="239"/>
                    <a:pt x="351" y="239"/>
                    <a:pt x="367" y="223"/>
                  </a:cubicBezTo>
                  <a:cubicBezTo>
                    <a:pt x="415" y="223"/>
                    <a:pt x="462" y="175"/>
                    <a:pt x="478" y="128"/>
                  </a:cubicBezTo>
                  <a:cubicBezTo>
                    <a:pt x="478" y="112"/>
                    <a:pt x="478" y="96"/>
                    <a:pt x="462" y="96"/>
                  </a:cubicBezTo>
                  <a:cubicBezTo>
                    <a:pt x="458" y="91"/>
                    <a:pt x="453" y="89"/>
                    <a:pt x="449" y="89"/>
                  </a:cubicBezTo>
                  <a:cubicBezTo>
                    <a:pt x="439" y="89"/>
                    <a:pt x="431" y="100"/>
                    <a:pt x="431" y="112"/>
                  </a:cubicBezTo>
                  <a:cubicBezTo>
                    <a:pt x="415" y="144"/>
                    <a:pt x="383" y="159"/>
                    <a:pt x="351" y="175"/>
                  </a:cubicBezTo>
                  <a:lnTo>
                    <a:pt x="224" y="175"/>
                  </a:lnTo>
                  <a:cubicBezTo>
                    <a:pt x="192" y="159"/>
                    <a:pt x="176" y="159"/>
                    <a:pt x="144" y="144"/>
                  </a:cubicBezTo>
                  <a:cubicBezTo>
                    <a:pt x="96" y="128"/>
                    <a:pt x="64" y="80"/>
                    <a:pt x="64" y="32"/>
                  </a:cubicBezTo>
                  <a:cubicBezTo>
                    <a:pt x="64" y="0"/>
                    <a:pt x="49" y="0"/>
                    <a:pt x="33" y="0"/>
                  </a:cubicBez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0"/>
            <p:cNvSpPr/>
            <p:nvPr/>
          </p:nvSpPr>
          <p:spPr>
            <a:xfrm>
              <a:off x="5788525" y="3546900"/>
              <a:ext cx="12625" cy="5200"/>
            </a:xfrm>
            <a:custGeom>
              <a:avLst/>
              <a:gdLst/>
              <a:ahLst/>
              <a:cxnLst/>
              <a:rect l="l" t="t" r="r" b="b"/>
              <a:pathLst>
                <a:path w="505" h="208" extrusionOk="0">
                  <a:moveTo>
                    <a:pt x="48" y="1"/>
                  </a:moveTo>
                  <a:cubicBezTo>
                    <a:pt x="32" y="1"/>
                    <a:pt x="16" y="1"/>
                    <a:pt x="16" y="17"/>
                  </a:cubicBezTo>
                  <a:cubicBezTo>
                    <a:pt x="1" y="49"/>
                    <a:pt x="16" y="80"/>
                    <a:pt x="32" y="112"/>
                  </a:cubicBezTo>
                  <a:cubicBezTo>
                    <a:pt x="80" y="160"/>
                    <a:pt x="160" y="192"/>
                    <a:pt x="239" y="208"/>
                  </a:cubicBezTo>
                  <a:lnTo>
                    <a:pt x="255" y="208"/>
                  </a:lnTo>
                  <a:cubicBezTo>
                    <a:pt x="351" y="208"/>
                    <a:pt x="446" y="160"/>
                    <a:pt x="494" y="80"/>
                  </a:cubicBezTo>
                  <a:cubicBezTo>
                    <a:pt x="504" y="50"/>
                    <a:pt x="488" y="32"/>
                    <a:pt x="471" y="32"/>
                  </a:cubicBezTo>
                  <a:cubicBezTo>
                    <a:pt x="462" y="32"/>
                    <a:pt x="452" y="37"/>
                    <a:pt x="446" y="49"/>
                  </a:cubicBezTo>
                  <a:cubicBezTo>
                    <a:pt x="405" y="104"/>
                    <a:pt x="339" y="147"/>
                    <a:pt x="271" y="147"/>
                  </a:cubicBezTo>
                  <a:cubicBezTo>
                    <a:pt x="260" y="147"/>
                    <a:pt x="250" y="146"/>
                    <a:pt x="239" y="144"/>
                  </a:cubicBezTo>
                  <a:cubicBezTo>
                    <a:pt x="176" y="144"/>
                    <a:pt x="128" y="112"/>
                    <a:pt x="80" y="65"/>
                  </a:cubicBezTo>
                  <a:cubicBezTo>
                    <a:pt x="64" y="65"/>
                    <a:pt x="64" y="49"/>
                    <a:pt x="64" y="33"/>
                  </a:cubicBezTo>
                  <a:cubicBezTo>
                    <a:pt x="64" y="17"/>
                    <a:pt x="64" y="1"/>
                    <a:pt x="48" y="1"/>
                  </a:cubicBez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0"/>
            <p:cNvSpPr/>
            <p:nvPr/>
          </p:nvSpPr>
          <p:spPr>
            <a:xfrm>
              <a:off x="5829125" y="3530600"/>
              <a:ext cx="27075" cy="23225"/>
            </a:xfrm>
            <a:custGeom>
              <a:avLst/>
              <a:gdLst/>
              <a:ahLst/>
              <a:cxnLst/>
              <a:rect l="l" t="t" r="r" b="b"/>
              <a:pathLst>
                <a:path w="1083" h="929" extrusionOk="0">
                  <a:moveTo>
                    <a:pt x="621" y="0"/>
                  </a:moveTo>
                  <a:cubicBezTo>
                    <a:pt x="207" y="0"/>
                    <a:pt x="0" y="494"/>
                    <a:pt x="287" y="796"/>
                  </a:cubicBezTo>
                  <a:cubicBezTo>
                    <a:pt x="383" y="888"/>
                    <a:pt x="500" y="929"/>
                    <a:pt x="613" y="929"/>
                  </a:cubicBezTo>
                  <a:cubicBezTo>
                    <a:pt x="854" y="929"/>
                    <a:pt x="1083" y="743"/>
                    <a:pt x="1083" y="462"/>
                  </a:cubicBezTo>
                  <a:cubicBezTo>
                    <a:pt x="1083" y="207"/>
                    <a:pt x="876" y="0"/>
                    <a:pt x="621" y="0"/>
                  </a:cubicBezTo>
                  <a:close/>
                </a:path>
              </a:pathLst>
            </a:custGeom>
            <a:solidFill>
              <a:srgbClr val="FFC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0"/>
            <p:cNvSpPr/>
            <p:nvPr/>
          </p:nvSpPr>
          <p:spPr>
            <a:xfrm>
              <a:off x="5721675" y="3523025"/>
              <a:ext cx="27075" cy="23275"/>
            </a:xfrm>
            <a:custGeom>
              <a:avLst/>
              <a:gdLst/>
              <a:ahLst/>
              <a:cxnLst/>
              <a:rect l="l" t="t" r="r" b="b"/>
              <a:pathLst>
                <a:path w="1083" h="931" extrusionOk="0">
                  <a:moveTo>
                    <a:pt x="621" y="1"/>
                  </a:moveTo>
                  <a:cubicBezTo>
                    <a:pt x="207" y="1"/>
                    <a:pt x="0" y="510"/>
                    <a:pt x="287" y="797"/>
                  </a:cubicBezTo>
                  <a:cubicBezTo>
                    <a:pt x="379" y="889"/>
                    <a:pt x="495" y="930"/>
                    <a:pt x="609" y="930"/>
                  </a:cubicBezTo>
                  <a:cubicBezTo>
                    <a:pt x="849" y="930"/>
                    <a:pt x="1083" y="748"/>
                    <a:pt x="1083" y="478"/>
                  </a:cubicBezTo>
                  <a:cubicBezTo>
                    <a:pt x="1083" y="208"/>
                    <a:pt x="876" y="1"/>
                    <a:pt x="621" y="1"/>
                  </a:cubicBezTo>
                  <a:close/>
                </a:path>
              </a:pathLst>
            </a:custGeom>
            <a:solidFill>
              <a:srgbClr val="FFC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0"/>
            <p:cNvSpPr/>
            <p:nvPr/>
          </p:nvSpPr>
          <p:spPr>
            <a:xfrm>
              <a:off x="5652425" y="3770425"/>
              <a:ext cx="269025" cy="87700"/>
            </a:xfrm>
            <a:custGeom>
              <a:avLst/>
              <a:gdLst/>
              <a:ahLst/>
              <a:cxnLst/>
              <a:rect l="l" t="t" r="r" b="b"/>
              <a:pathLst>
                <a:path w="10761" h="3508" extrusionOk="0">
                  <a:moveTo>
                    <a:pt x="10761" y="387"/>
                  </a:moveTo>
                  <a:cubicBezTo>
                    <a:pt x="10760" y="389"/>
                    <a:pt x="10760" y="390"/>
                    <a:pt x="10759" y="391"/>
                  </a:cubicBezTo>
                  <a:lnTo>
                    <a:pt x="10759" y="391"/>
                  </a:lnTo>
                  <a:cubicBezTo>
                    <a:pt x="10760" y="390"/>
                    <a:pt x="10761" y="389"/>
                    <a:pt x="10761" y="387"/>
                  </a:cubicBezTo>
                  <a:close/>
                  <a:moveTo>
                    <a:pt x="836" y="0"/>
                  </a:moveTo>
                  <a:cubicBezTo>
                    <a:pt x="747" y="0"/>
                    <a:pt x="658" y="16"/>
                    <a:pt x="574" y="53"/>
                  </a:cubicBezTo>
                  <a:cubicBezTo>
                    <a:pt x="64" y="260"/>
                    <a:pt x="1" y="881"/>
                    <a:pt x="144" y="1358"/>
                  </a:cubicBezTo>
                  <a:cubicBezTo>
                    <a:pt x="383" y="2186"/>
                    <a:pt x="1179" y="2727"/>
                    <a:pt x="1943" y="3014"/>
                  </a:cubicBezTo>
                  <a:cubicBezTo>
                    <a:pt x="2627" y="3284"/>
                    <a:pt x="3359" y="3444"/>
                    <a:pt x="4092" y="3491"/>
                  </a:cubicBezTo>
                  <a:cubicBezTo>
                    <a:pt x="4273" y="3502"/>
                    <a:pt x="4454" y="3508"/>
                    <a:pt x="4635" y="3508"/>
                  </a:cubicBezTo>
                  <a:cubicBezTo>
                    <a:pt x="5758" y="3508"/>
                    <a:pt x="6870" y="3295"/>
                    <a:pt x="7912" y="2871"/>
                  </a:cubicBezTo>
                  <a:cubicBezTo>
                    <a:pt x="9089" y="2393"/>
                    <a:pt x="10170" y="1535"/>
                    <a:pt x="10759" y="391"/>
                  </a:cubicBezTo>
                  <a:lnTo>
                    <a:pt x="10759" y="391"/>
                  </a:lnTo>
                  <a:cubicBezTo>
                    <a:pt x="10728" y="436"/>
                    <a:pt x="10362" y="451"/>
                    <a:pt x="10315" y="467"/>
                  </a:cubicBezTo>
                  <a:cubicBezTo>
                    <a:pt x="10108" y="499"/>
                    <a:pt x="9917" y="563"/>
                    <a:pt x="9726" y="642"/>
                  </a:cubicBezTo>
                  <a:lnTo>
                    <a:pt x="9710" y="642"/>
                  </a:lnTo>
                  <a:cubicBezTo>
                    <a:pt x="9392" y="801"/>
                    <a:pt x="9106" y="1056"/>
                    <a:pt x="8803" y="1247"/>
                  </a:cubicBezTo>
                  <a:cubicBezTo>
                    <a:pt x="7880" y="1795"/>
                    <a:pt x="6825" y="2265"/>
                    <a:pt x="5747" y="2265"/>
                  </a:cubicBezTo>
                  <a:cubicBezTo>
                    <a:pt x="5636" y="2265"/>
                    <a:pt x="5524" y="2260"/>
                    <a:pt x="5413" y="2250"/>
                  </a:cubicBezTo>
                  <a:cubicBezTo>
                    <a:pt x="5222" y="2234"/>
                    <a:pt x="5031" y="2186"/>
                    <a:pt x="4840" y="2122"/>
                  </a:cubicBezTo>
                  <a:cubicBezTo>
                    <a:pt x="4458" y="1995"/>
                    <a:pt x="4092" y="1820"/>
                    <a:pt x="3741" y="1613"/>
                  </a:cubicBezTo>
                  <a:cubicBezTo>
                    <a:pt x="3216" y="1311"/>
                    <a:pt x="2739" y="976"/>
                    <a:pt x="2245" y="642"/>
                  </a:cubicBezTo>
                  <a:cubicBezTo>
                    <a:pt x="1863" y="403"/>
                    <a:pt x="1465" y="117"/>
                    <a:pt x="1020" y="21"/>
                  </a:cubicBezTo>
                  <a:cubicBezTo>
                    <a:pt x="960" y="8"/>
                    <a:pt x="898" y="0"/>
                    <a:pt x="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0"/>
            <p:cNvSpPr/>
            <p:nvPr/>
          </p:nvSpPr>
          <p:spPr>
            <a:xfrm>
              <a:off x="5834300" y="3567600"/>
              <a:ext cx="30650" cy="12750"/>
            </a:xfrm>
            <a:custGeom>
              <a:avLst/>
              <a:gdLst/>
              <a:ahLst/>
              <a:cxnLst/>
              <a:rect l="l" t="t" r="r" b="b"/>
              <a:pathLst>
                <a:path w="1226" h="510" extrusionOk="0">
                  <a:moveTo>
                    <a:pt x="1226" y="1"/>
                  </a:moveTo>
                  <a:cubicBezTo>
                    <a:pt x="844" y="192"/>
                    <a:pt x="430" y="351"/>
                    <a:pt x="16" y="478"/>
                  </a:cubicBezTo>
                  <a:cubicBezTo>
                    <a:pt x="16" y="478"/>
                    <a:pt x="0" y="478"/>
                    <a:pt x="0" y="494"/>
                  </a:cubicBezTo>
                  <a:cubicBezTo>
                    <a:pt x="0" y="494"/>
                    <a:pt x="0" y="510"/>
                    <a:pt x="16" y="510"/>
                  </a:cubicBezTo>
                  <a:cubicBezTo>
                    <a:pt x="414" y="383"/>
                    <a:pt x="812" y="239"/>
                    <a:pt x="1178" y="48"/>
                  </a:cubicBezTo>
                  <a:lnTo>
                    <a:pt x="1226" y="1"/>
                  </a:ln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0"/>
            <p:cNvSpPr/>
            <p:nvPr/>
          </p:nvSpPr>
          <p:spPr>
            <a:xfrm>
              <a:off x="5739975" y="3573975"/>
              <a:ext cx="37425" cy="9575"/>
            </a:xfrm>
            <a:custGeom>
              <a:avLst/>
              <a:gdLst/>
              <a:ahLst/>
              <a:cxnLst/>
              <a:rect l="l" t="t" r="r" b="b"/>
              <a:pathLst>
                <a:path w="1497" h="383" extrusionOk="0">
                  <a:moveTo>
                    <a:pt x="1" y="0"/>
                  </a:moveTo>
                  <a:lnTo>
                    <a:pt x="96" y="64"/>
                  </a:lnTo>
                  <a:cubicBezTo>
                    <a:pt x="96" y="64"/>
                    <a:pt x="96" y="64"/>
                    <a:pt x="96" y="80"/>
                  </a:cubicBezTo>
                  <a:cubicBezTo>
                    <a:pt x="558" y="207"/>
                    <a:pt x="1003" y="303"/>
                    <a:pt x="1481" y="382"/>
                  </a:cubicBezTo>
                  <a:lnTo>
                    <a:pt x="1497" y="382"/>
                  </a:lnTo>
                  <a:cubicBezTo>
                    <a:pt x="1497" y="366"/>
                    <a:pt x="1481" y="350"/>
                    <a:pt x="1481" y="350"/>
                  </a:cubicBezTo>
                  <a:cubicBezTo>
                    <a:pt x="1019" y="271"/>
                    <a:pt x="558" y="175"/>
                    <a:pt x="112" y="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50"/>
            <p:cNvSpPr/>
            <p:nvPr/>
          </p:nvSpPr>
          <p:spPr>
            <a:xfrm>
              <a:off x="5845425" y="3567300"/>
              <a:ext cx="19925" cy="16250"/>
            </a:xfrm>
            <a:custGeom>
              <a:avLst/>
              <a:gdLst/>
              <a:ahLst/>
              <a:cxnLst/>
              <a:rect l="l" t="t" r="r" b="b"/>
              <a:pathLst>
                <a:path w="797" h="650" extrusionOk="0">
                  <a:moveTo>
                    <a:pt x="771" y="1"/>
                  </a:moveTo>
                  <a:cubicBezTo>
                    <a:pt x="765" y="1"/>
                    <a:pt x="757" y="5"/>
                    <a:pt x="749" y="13"/>
                  </a:cubicBezTo>
                  <a:cubicBezTo>
                    <a:pt x="542" y="251"/>
                    <a:pt x="287" y="442"/>
                    <a:pt x="17" y="601"/>
                  </a:cubicBezTo>
                  <a:cubicBezTo>
                    <a:pt x="1" y="601"/>
                    <a:pt x="1" y="617"/>
                    <a:pt x="17" y="633"/>
                  </a:cubicBezTo>
                  <a:cubicBezTo>
                    <a:pt x="17" y="649"/>
                    <a:pt x="17" y="649"/>
                    <a:pt x="33" y="649"/>
                  </a:cubicBezTo>
                  <a:lnTo>
                    <a:pt x="48" y="649"/>
                  </a:lnTo>
                  <a:cubicBezTo>
                    <a:pt x="319" y="490"/>
                    <a:pt x="574" y="283"/>
                    <a:pt x="781" y="44"/>
                  </a:cubicBezTo>
                  <a:cubicBezTo>
                    <a:pt x="797" y="44"/>
                    <a:pt x="797" y="28"/>
                    <a:pt x="781" y="13"/>
                  </a:cubicBezTo>
                  <a:cubicBezTo>
                    <a:pt x="781" y="5"/>
                    <a:pt x="777" y="1"/>
                    <a:pt x="771" y="1"/>
                  </a:cubicBez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50"/>
            <p:cNvSpPr/>
            <p:nvPr/>
          </p:nvSpPr>
          <p:spPr>
            <a:xfrm>
              <a:off x="5742775" y="3649025"/>
              <a:ext cx="39800" cy="56850"/>
            </a:xfrm>
            <a:custGeom>
              <a:avLst/>
              <a:gdLst/>
              <a:ahLst/>
              <a:cxnLst/>
              <a:rect l="l" t="t" r="r" b="b"/>
              <a:pathLst>
                <a:path w="1592" h="2274" extrusionOk="0">
                  <a:moveTo>
                    <a:pt x="1562" y="0"/>
                  </a:moveTo>
                  <a:cubicBezTo>
                    <a:pt x="1552" y="0"/>
                    <a:pt x="1544" y="11"/>
                    <a:pt x="1544" y="23"/>
                  </a:cubicBezTo>
                  <a:cubicBezTo>
                    <a:pt x="1321" y="516"/>
                    <a:pt x="1035" y="962"/>
                    <a:pt x="669" y="1360"/>
                  </a:cubicBezTo>
                  <a:cubicBezTo>
                    <a:pt x="430" y="1630"/>
                    <a:pt x="207" y="1933"/>
                    <a:pt x="16" y="2235"/>
                  </a:cubicBezTo>
                  <a:cubicBezTo>
                    <a:pt x="0" y="2251"/>
                    <a:pt x="0" y="2267"/>
                    <a:pt x="16" y="2267"/>
                  </a:cubicBezTo>
                  <a:cubicBezTo>
                    <a:pt x="21" y="2272"/>
                    <a:pt x="27" y="2274"/>
                    <a:pt x="31" y="2274"/>
                  </a:cubicBezTo>
                  <a:cubicBezTo>
                    <a:pt x="41" y="2274"/>
                    <a:pt x="48" y="2267"/>
                    <a:pt x="48" y="2267"/>
                  </a:cubicBezTo>
                  <a:cubicBezTo>
                    <a:pt x="239" y="1949"/>
                    <a:pt x="462" y="1662"/>
                    <a:pt x="700" y="1391"/>
                  </a:cubicBezTo>
                  <a:cubicBezTo>
                    <a:pt x="1067" y="993"/>
                    <a:pt x="1369" y="532"/>
                    <a:pt x="1592" y="38"/>
                  </a:cubicBezTo>
                  <a:cubicBezTo>
                    <a:pt x="1592" y="23"/>
                    <a:pt x="1576" y="7"/>
                    <a:pt x="1576" y="7"/>
                  </a:cubicBezTo>
                  <a:cubicBezTo>
                    <a:pt x="1571" y="2"/>
                    <a:pt x="1567" y="0"/>
                    <a:pt x="1562" y="0"/>
                  </a:cubicBez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0"/>
            <p:cNvSpPr/>
            <p:nvPr/>
          </p:nvSpPr>
          <p:spPr>
            <a:xfrm>
              <a:off x="5745550" y="3624900"/>
              <a:ext cx="15950" cy="76825"/>
            </a:xfrm>
            <a:custGeom>
              <a:avLst/>
              <a:gdLst/>
              <a:ahLst/>
              <a:cxnLst/>
              <a:rect l="l" t="t" r="r" b="b"/>
              <a:pathLst>
                <a:path w="638" h="3073" extrusionOk="0">
                  <a:moveTo>
                    <a:pt x="621" y="1"/>
                  </a:moveTo>
                  <a:cubicBezTo>
                    <a:pt x="605" y="1"/>
                    <a:pt x="589" y="17"/>
                    <a:pt x="589" y="32"/>
                  </a:cubicBezTo>
                  <a:cubicBezTo>
                    <a:pt x="494" y="1051"/>
                    <a:pt x="303" y="2054"/>
                    <a:pt x="0" y="3041"/>
                  </a:cubicBezTo>
                  <a:cubicBezTo>
                    <a:pt x="0" y="3057"/>
                    <a:pt x="0" y="3073"/>
                    <a:pt x="16" y="3073"/>
                  </a:cubicBezTo>
                  <a:cubicBezTo>
                    <a:pt x="32" y="3073"/>
                    <a:pt x="32" y="3057"/>
                    <a:pt x="32" y="3057"/>
                  </a:cubicBezTo>
                  <a:cubicBezTo>
                    <a:pt x="351" y="2070"/>
                    <a:pt x="542" y="1051"/>
                    <a:pt x="637" y="32"/>
                  </a:cubicBezTo>
                  <a:cubicBezTo>
                    <a:pt x="637" y="17"/>
                    <a:pt x="621" y="1"/>
                    <a:pt x="621" y="1"/>
                  </a:cubicBez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0"/>
            <p:cNvSpPr/>
            <p:nvPr/>
          </p:nvSpPr>
          <p:spPr>
            <a:xfrm>
              <a:off x="5849400" y="3436025"/>
              <a:ext cx="35050" cy="64750"/>
            </a:xfrm>
            <a:custGeom>
              <a:avLst/>
              <a:gdLst/>
              <a:ahLst/>
              <a:cxnLst/>
              <a:rect l="l" t="t" r="r" b="b"/>
              <a:pathLst>
                <a:path w="1402" h="2590" extrusionOk="0">
                  <a:moveTo>
                    <a:pt x="1209" y="0"/>
                  </a:moveTo>
                  <a:cubicBezTo>
                    <a:pt x="1197" y="0"/>
                    <a:pt x="1185" y="4"/>
                    <a:pt x="1179" y="11"/>
                  </a:cubicBezTo>
                  <a:cubicBezTo>
                    <a:pt x="988" y="266"/>
                    <a:pt x="65" y="1348"/>
                    <a:pt x="33" y="1459"/>
                  </a:cubicBezTo>
                  <a:cubicBezTo>
                    <a:pt x="1" y="1571"/>
                    <a:pt x="765" y="2048"/>
                    <a:pt x="1020" y="2589"/>
                  </a:cubicBezTo>
                  <a:cubicBezTo>
                    <a:pt x="1020" y="2589"/>
                    <a:pt x="1402" y="679"/>
                    <a:pt x="1242" y="27"/>
                  </a:cubicBezTo>
                  <a:cubicBezTo>
                    <a:pt x="1242" y="8"/>
                    <a:pt x="1226" y="0"/>
                    <a:pt x="1209" y="0"/>
                  </a:cubicBezTo>
                  <a:close/>
                </a:path>
              </a:pathLst>
            </a:custGeom>
            <a:solidFill>
              <a:srgbClr val="FFC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0"/>
            <p:cNvSpPr/>
            <p:nvPr/>
          </p:nvSpPr>
          <p:spPr>
            <a:xfrm>
              <a:off x="5840550" y="3456025"/>
              <a:ext cx="27600" cy="32600"/>
            </a:xfrm>
            <a:custGeom>
              <a:avLst/>
              <a:gdLst/>
              <a:ahLst/>
              <a:cxnLst/>
              <a:rect l="l" t="t" r="r" b="b"/>
              <a:pathLst>
                <a:path w="1104" h="1304" extrusionOk="0">
                  <a:moveTo>
                    <a:pt x="906" y="0"/>
                  </a:moveTo>
                  <a:cubicBezTo>
                    <a:pt x="856" y="0"/>
                    <a:pt x="804" y="15"/>
                    <a:pt x="769" y="39"/>
                  </a:cubicBezTo>
                  <a:cubicBezTo>
                    <a:pt x="498" y="182"/>
                    <a:pt x="291" y="389"/>
                    <a:pt x="164" y="659"/>
                  </a:cubicBezTo>
                  <a:cubicBezTo>
                    <a:pt x="1" y="1007"/>
                    <a:pt x="284" y="1304"/>
                    <a:pt x="576" y="1304"/>
                  </a:cubicBezTo>
                  <a:cubicBezTo>
                    <a:pt x="711" y="1304"/>
                    <a:pt x="848" y="1240"/>
                    <a:pt x="944" y="1089"/>
                  </a:cubicBezTo>
                  <a:cubicBezTo>
                    <a:pt x="992" y="1009"/>
                    <a:pt x="1008" y="898"/>
                    <a:pt x="960" y="803"/>
                  </a:cubicBezTo>
                  <a:cubicBezTo>
                    <a:pt x="927" y="737"/>
                    <a:pt x="863" y="701"/>
                    <a:pt x="796" y="701"/>
                  </a:cubicBezTo>
                  <a:cubicBezTo>
                    <a:pt x="766" y="701"/>
                    <a:pt x="735" y="708"/>
                    <a:pt x="705" y="723"/>
                  </a:cubicBezTo>
                  <a:cubicBezTo>
                    <a:pt x="864" y="596"/>
                    <a:pt x="992" y="436"/>
                    <a:pt x="1087" y="245"/>
                  </a:cubicBezTo>
                  <a:cubicBezTo>
                    <a:pt x="1103" y="198"/>
                    <a:pt x="1103" y="166"/>
                    <a:pt x="1103" y="118"/>
                  </a:cubicBezTo>
                  <a:cubicBezTo>
                    <a:pt x="1087" y="54"/>
                    <a:pt x="1023" y="7"/>
                    <a:pt x="960" y="7"/>
                  </a:cubicBezTo>
                  <a:cubicBezTo>
                    <a:pt x="943" y="2"/>
                    <a:pt x="925" y="0"/>
                    <a:pt x="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0"/>
            <p:cNvSpPr/>
            <p:nvPr/>
          </p:nvSpPr>
          <p:spPr>
            <a:xfrm>
              <a:off x="5858175" y="3455225"/>
              <a:ext cx="17525" cy="46350"/>
            </a:xfrm>
            <a:custGeom>
              <a:avLst/>
              <a:gdLst/>
              <a:ahLst/>
              <a:cxnLst/>
              <a:rect l="l" t="t" r="r" b="b"/>
              <a:pathLst>
                <a:path w="701" h="1854" extrusionOk="0">
                  <a:moveTo>
                    <a:pt x="225" y="1"/>
                  </a:moveTo>
                  <a:cubicBezTo>
                    <a:pt x="208" y="1"/>
                    <a:pt x="191" y="3"/>
                    <a:pt x="175" y="7"/>
                  </a:cubicBezTo>
                  <a:cubicBezTo>
                    <a:pt x="159" y="7"/>
                    <a:pt x="159" y="55"/>
                    <a:pt x="175" y="55"/>
                  </a:cubicBezTo>
                  <a:cubicBezTo>
                    <a:pt x="239" y="55"/>
                    <a:pt x="287" y="55"/>
                    <a:pt x="334" y="86"/>
                  </a:cubicBezTo>
                  <a:cubicBezTo>
                    <a:pt x="350" y="102"/>
                    <a:pt x="366" y="134"/>
                    <a:pt x="366" y="150"/>
                  </a:cubicBezTo>
                  <a:cubicBezTo>
                    <a:pt x="382" y="293"/>
                    <a:pt x="127" y="596"/>
                    <a:pt x="0" y="723"/>
                  </a:cubicBezTo>
                  <a:cubicBezTo>
                    <a:pt x="0" y="739"/>
                    <a:pt x="0" y="739"/>
                    <a:pt x="0" y="755"/>
                  </a:cubicBezTo>
                  <a:cubicBezTo>
                    <a:pt x="16" y="771"/>
                    <a:pt x="16" y="771"/>
                    <a:pt x="32" y="771"/>
                  </a:cubicBezTo>
                  <a:cubicBezTo>
                    <a:pt x="52" y="764"/>
                    <a:pt x="74" y="760"/>
                    <a:pt x="97" y="760"/>
                  </a:cubicBezTo>
                  <a:cubicBezTo>
                    <a:pt x="130" y="760"/>
                    <a:pt x="163" y="768"/>
                    <a:pt x="191" y="787"/>
                  </a:cubicBezTo>
                  <a:cubicBezTo>
                    <a:pt x="223" y="835"/>
                    <a:pt x="255" y="882"/>
                    <a:pt x="255" y="946"/>
                  </a:cubicBezTo>
                  <a:cubicBezTo>
                    <a:pt x="255" y="1026"/>
                    <a:pt x="223" y="1121"/>
                    <a:pt x="159" y="1185"/>
                  </a:cubicBezTo>
                  <a:cubicBezTo>
                    <a:pt x="143" y="1185"/>
                    <a:pt x="143" y="1201"/>
                    <a:pt x="159" y="1217"/>
                  </a:cubicBezTo>
                  <a:cubicBezTo>
                    <a:pt x="159" y="1217"/>
                    <a:pt x="573" y="1599"/>
                    <a:pt x="637" y="1837"/>
                  </a:cubicBezTo>
                  <a:cubicBezTo>
                    <a:pt x="637" y="1837"/>
                    <a:pt x="653" y="1853"/>
                    <a:pt x="669" y="1853"/>
                  </a:cubicBezTo>
                  <a:cubicBezTo>
                    <a:pt x="685" y="1837"/>
                    <a:pt x="700" y="1821"/>
                    <a:pt x="685" y="1821"/>
                  </a:cubicBezTo>
                  <a:cubicBezTo>
                    <a:pt x="573" y="1583"/>
                    <a:pt x="414" y="1376"/>
                    <a:pt x="207" y="1201"/>
                  </a:cubicBezTo>
                  <a:cubicBezTo>
                    <a:pt x="271" y="1121"/>
                    <a:pt x="303" y="1026"/>
                    <a:pt x="303" y="930"/>
                  </a:cubicBezTo>
                  <a:cubicBezTo>
                    <a:pt x="303" y="866"/>
                    <a:pt x="271" y="787"/>
                    <a:pt x="223" y="755"/>
                  </a:cubicBezTo>
                  <a:cubicBezTo>
                    <a:pt x="175" y="723"/>
                    <a:pt x="143" y="707"/>
                    <a:pt x="96" y="707"/>
                  </a:cubicBezTo>
                  <a:cubicBezTo>
                    <a:pt x="207" y="580"/>
                    <a:pt x="430" y="293"/>
                    <a:pt x="414" y="150"/>
                  </a:cubicBezTo>
                  <a:cubicBezTo>
                    <a:pt x="414" y="118"/>
                    <a:pt x="398" y="71"/>
                    <a:pt x="366" y="55"/>
                  </a:cubicBezTo>
                  <a:cubicBezTo>
                    <a:pt x="330" y="19"/>
                    <a:pt x="277" y="1"/>
                    <a:pt x="225" y="1"/>
                  </a:cubicBez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0"/>
            <p:cNvSpPr/>
            <p:nvPr/>
          </p:nvSpPr>
          <p:spPr>
            <a:xfrm>
              <a:off x="5723675" y="3421925"/>
              <a:ext cx="29450" cy="62125"/>
            </a:xfrm>
            <a:custGeom>
              <a:avLst/>
              <a:gdLst/>
              <a:ahLst/>
              <a:cxnLst/>
              <a:rect l="l" t="t" r="r" b="b"/>
              <a:pathLst>
                <a:path w="1178" h="2485" extrusionOk="0">
                  <a:moveTo>
                    <a:pt x="282" y="0"/>
                  </a:moveTo>
                  <a:cubicBezTo>
                    <a:pt x="252" y="0"/>
                    <a:pt x="227" y="21"/>
                    <a:pt x="207" y="65"/>
                  </a:cubicBezTo>
                  <a:cubicBezTo>
                    <a:pt x="0" y="511"/>
                    <a:pt x="48" y="2485"/>
                    <a:pt x="48" y="2485"/>
                  </a:cubicBezTo>
                  <a:lnTo>
                    <a:pt x="1178" y="1753"/>
                  </a:lnTo>
                  <a:cubicBezTo>
                    <a:pt x="1178" y="1753"/>
                    <a:pt x="555" y="0"/>
                    <a:pt x="282" y="0"/>
                  </a:cubicBezTo>
                  <a:close/>
                </a:path>
              </a:pathLst>
            </a:custGeom>
            <a:solidFill>
              <a:srgbClr val="FFC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0"/>
            <p:cNvSpPr/>
            <p:nvPr/>
          </p:nvSpPr>
          <p:spPr>
            <a:xfrm>
              <a:off x="5737200" y="3443750"/>
              <a:ext cx="28000" cy="35725"/>
            </a:xfrm>
            <a:custGeom>
              <a:avLst/>
              <a:gdLst/>
              <a:ahLst/>
              <a:cxnLst/>
              <a:rect l="l" t="t" r="r" b="b"/>
              <a:pathLst>
                <a:path w="1120" h="1429" extrusionOk="0">
                  <a:moveTo>
                    <a:pt x="255" y="0"/>
                  </a:moveTo>
                  <a:cubicBezTo>
                    <a:pt x="211" y="0"/>
                    <a:pt x="167" y="12"/>
                    <a:pt x="128" y="36"/>
                  </a:cubicBezTo>
                  <a:cubicBezTo>
                    <a:pt x="96" y="68"/>
                    <a:pt x="64" y="100"/>
                    <a:pt x="48" y="148"/>
                  </a:cubicBezTo>
                  <a:cubicBezTo>
                    <a:pt x="0" y="291"/>
                    <a:pt x="16" y="450"/>
                    <a:pt x="80" y="561"/>
                  </a:cubicBezTo>
                  <a:cubicBezTo>
                    <a:pt x="159" y="689"/>
                    <a:pt x="255" y="800"/>
                    <a:pt x="366" y="896"/>
                  </a:cubicBezTo>
                  <a:cubicBezTo>
                    <a:pt x="305" y="865"/>
                    <a:pt x="236" y="847"/>
                    <a:pt x="170" y="847"/>
                  </a:cubicBezTo>
                  <a:cubicBezTo>
                    <a:pt x="134" y="847"/>
                    <a:pt x="98" y="853"/>
                    <a:pt x="64" y="864"/>
                  </a:cubicBezTo>
                  <a:cubicBezTo>
                    <a:pt x="48" y="880"/>
                    <a:pt x="32" y="880"/>
                    <a:pt x="16" y="896"/>
                  </a:cubicBezTo>
                  <a:cubicBezTo>
                    <a:pt x="0" y="912"/>
                    <a:pt x="0" y="943"/>
                    <a:pt x="0" y="959"/>
                  </a:cubicBezTo>
                  <a:cubicBezTo>
                    <a:pt x="32" y="1230"/>
                    <a:pt x="446" y="1389"/>
                    <a:pt x="685" y="1421"/>
                  </a:cubicBezTo>
                  <a:cubicBezTo>
                    <a:pt x="711" y="1426"/>
                    <a:pt x="737" y="1429"/>
                    <a:pt x="761" y="1429"/>
                  </a:cubicBezTo>
                  <a:cubicBezTo>
                    <a:pt x="1023" y="1429"/>
                    <a:pt x="1120" y="1129"/>
                    <a:pt x="1003" y="896"/>
                  </a:cubicBezTo>
                  <a:cubicBezTo>
                    <a:pt x="892" y="641"/>
                    <a:pt x="748" y="418"/>
                    <a:pt x="573" y="211"/>
                  </a:cubicBezTo>
                  <a:cubicBezTo>
                    <a:pt x="525" y="148"/>
                    <a:pt x="462" y="84"/>
                    <a:pt x="382" y="36"/>
                  </a:cubicBezTo>
                  <a:cubicBezTo>
                    <a:pt x="342" y="12"/>
                    <a:pt x="299" y="0"/>
                    <a:pt x="255" y="0"/>
                  </a:cubicBezTo>
                  <a:close/>
                </a:path>
              </a:pathLst>
            </a:custGeom>
            <a:solidFill>
              <a:srgbClr val="FFB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0"/>
            <p:cNvSpPr/>
            <p:nvPr/>
          </p:nvSpPr>
          <p:spPr>
            <a:xfrm>
              <a:off x="5724450" y="3443300"/>
              <a:ext cx="21925" cy="41550"/>
            </a:xfrm>
            <a:custGeom>
              <a:avLst/>
              <a:gdLst/>
              <a:ahLst/>
              <a:cxnLst/>
              <a:rect l="l" t="t" r="r" b="b"/>
              <a:pathLst>
                <a:path w="877" h="1662" extrusionOk="0">
                  <a:moveTo>
                    <a:pt x="737" y="0"/>
                  </a:moveTo>
                  <a:cubicBezTo>
                    <a:pt x="678" y="0"/>
                    <a:pt x="622" y="18"/>
                    <a:pt x="574" y="54"/>
                  </a:cubicBezTo>
                  <a:cubicBezTo>
                    <a:pt x="510" y="118"/>
                    <a:pt x="478" y="197"/>
                    <a:pt x="494" y="293"/>
                  </a:cubicBezTo>
                  <a:cubicBezTo>
                    <a:pt x="526" y="500"/>
                    <a:pt x="622" y="707"/>
                    <a:pt x="781" y="850"/>
                  </a:cubicBezTo>
                  <a:cubicBezTo>
                    <a:pt x="741" y="834"/>
                    <a:pt x="697" y="826"/>
                    <a:pt x="653" y="826"/>
                  </a:cubicBezTo>
                  <a:cubicBezTo>
                    <a:pt x="610" y="826"/>
                    <a:pt x="566" y="834"/>
                    <a:pt x="526" y="850"/>
                  </a:cubicBezTo>
                  <a:cubicBezTo>
                    <a:pt x="494" y="882"/>
                    <a:pt x="478" y="914"/>
                    <a:pt x="478" y="945"/>
                  </a:cubicBezTo>
                  <a:cubicBezTo>
                    <a:pt x="462" y="1057"/>
                    <a:pt x="510" y="1152"/>
                    <a:pt x="606" y="1216"/>
                  </a:cubicBezTo>
                  <a:lnTo>
                    <a:pt x="1" y="1614"/>
                  </a:lnTo>
                  <a:cubicBezTo>
                    <a:pt x="1" y="1614"/>
                    <a:pt x="1" y="1630"/>
                    <a:pt x="1" y="1646"/>
                  </a:cubicBezTo>
                  <a:cubicBezTo>
                    <a:pt x="1" y="1646"/>
                    <a:pt x="17" y="1662"/>
                    <a:pt x="17" y="1662"/>
                  </a:cubicBezTo>
                  <a:lnTo>
                    <a:pt x="17" y="1646"/>
                  </a:lnTo>
                  <a:lnTo>
                    <a:pt x="638" y="1232"/>
                  </a:lnTo>
                  <a:cubicBezTo>
                    <a:pt x="653" y="1216"/>
                    <a:pt x="653" y="1216"/>
                    <a:pt x="653" y="1200"/>
                  </a:cubicBezTo>
                  <a:cubicBezTo>
                    <a:pt x="653" y="1200"/>
                    <a:pt x="653" y="1184"/>
                    <a:pt x="638" y="1184"/>
                  </a:cubicBezTo>
                  <a:cubicBezTo>
                    <a:pt x="558" y="1136"/>
                    <a:pt x="494" y="1041"/>
                    <a:pt x="510" y="945"/>
                  </a:cubicBezTo>
                  <a:cubicBezTo>
                    <a:pt x="510" y="930"/>
                    <a:pt x="526" y="898"/>
                    <a:pt x="542" y="898"/>
                  </a:cubicBezTo>
                  <a:cubicBezTo>
                    <a:pt x="561" y="883"/>
                    <a:pt x="591" y="878"/>
                    <a:pt x="625" y="878"/>
                  </a:cubicBezTo>
                  <a:cubicBezTo>
                    <a:pt x="702" y="878"/>
                    <a:pt x="800" y="907"/>
                    <a:pt x="844" y="930"/>
                  </a:cubicBezTo>
                  <a:lnTo>
                    <a:pt x="876" y="930"/>
                  </a:lnTo>
                  <a:cubicBezTo>
                    <a:pt x="876" y="914"/>
                    <a:pt x="876" y="898"/>
                    <a:pt x="876" y="898"/>
                  </a:cubicBezTo>
                  <a:cubicBezTo>
                    <a:pt x="876" y="882"/>
                    <a:pt x="526" y="579"/>
                    <a:pt x="526" y="277"/>
                  </a:cubicBezTo>
                  <a:cubicBezTo>
                    <a:pt x="526" y="213"/>
                    <a:pt x="542" y="150"/>
                    <a:pt x="590" y="102"/>
                  </a:cubicBezTo>
                  <a:cubicBezTo>
                    <a:pt x="638" y="66"/>
                    <a:pt x="694" y="48"/>
                    <a:pt x="746" y="48"/>
                  </a:cubicBezTo>
                  <a:cubicBezTo>
                    <a:pt x="764" y="48"/>
                    <a:pt x="781" y="50"/>
                    <a:pt x="797" y="54"/>
                  </a:cubicBezTo>
                  <a:cubicBezTo>
                    <a:pt x="813" y="54"/>
                    <a:pt x="829" y="38"/>
                    <a:pt x="829" y="22"/>
                  </a:cubicBezTo>
                  <a:cubicBezTo>
                    <a:pt x="829" y="6"/>
                    <a:pt x="813" y="6"/>
                    <a:pt x="797" y="6"/>
                  </a:cubicBezTo>
                  <a:cubicBezTo>
                    <a:pt x="777" y="2"/>
                    <a:pt x="757" y="0"/>
                    <a:pt x="737" y="0"/>
                  </a:cubicBez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0"/>
            <p:cNvSpPr/>
            <p:nvPr/>
          </p:nvSpPr>
          <p:spPr>
            <a:xfrm>
              <a:off x="5812000" y="3620525"/>
              <a:ext cx="75250" cy="30275"/>
            </a:xfrm>
            <a:custGeom>
              <a:avLst/>
              <a:gdLst/>
              <a:ahLst/>
              <a:cxnLst/>
              <a:rect l="l" t="t" r="r" b="b"/>
              <a:pathLst>
                <a:path w="3010" h="1211" extrusionOk="0">
                  <a:moveTo>
                    <a:pt x="2643" y="1"/>
                  </a:moveTo>
                  <a:cubicBezTo>
                    <a:pt x="2516" y="48"/>
                    <a:pt x="2372" y="128"/>
                    <a:pt x="2277" y="160"/>
                  </a:cubicBezTo>
                  <a:cubicBezTo>
                    <a:pt x="1752" y="271"/>
                    <a:pt x="1226" y="430"/>
                    <a:pt x="717" y="605"/>
                  </a:cubicBezTo>
                  <a:cubicBezTo>
                    <a:pt x="494" y="685"/>
                    <a:pt x="287" y="812"/>
                    <a:pt x="96" y="956"/>
                  </a:cubicBezTo>
                  <a:cubicBezTo>
                    <a:pt x="48" y="1003"/>
                    <a:pt x="1" y="1083"/>
                    <a:pt x="17" y="1147"/>
                  </a:cubicBezTo>
                  <a:cubicBezTo>
                    <a:pt x="48" y="1210"/>
                    <a:pt x="128" y="1210"/>
                    <a:pt x="192" y="1210"/>
                  </a:cubicBezTo>
                  <a:cubicBezTo>
                    <a:pt x="988" y="1210"/>
                    <a:pt x="1768" y="924"/>
                    <a:pt x="2516" y="653"/>
                  </a:cubicBezTo>
                  <a:lnTo>
                    <a:pt x="3009" y="462"/>
                  </a:lnTo>
                  <a:cubicBezTo>
                    <a:pt x="2866" y="287"/>
                    <a:pt x="2738" y="128"/>
                    <a:pt x="2643" y="1"/>
                  </a:cubicBezTo>
                  <a:close/>
                </a:path>
              </a:pathLst>
            </a:custGeom>
            <a:solidFill>
              <a:srgbClr val="FFB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0"/>
            <p:cNvSpPr/>
            <p:nvPr/>
          </p:nvSpPr>
          <p:spPr>
            <a:xfrm>
              <a:off x="5823550" y="3653950"/>
              <a:ext cx="91550" cy="39425"/>
            </a:xfrm>
            <a:custGeom>
              <a:avLst/>
              <a:gdLst/>
              <a:ahLst/>
              <a:cxnLst/>
              <a:rect l="l" t="t" r="r" b="b"/>
              <a:pathLst>
                <a:path w="3662" h="1577" extrusionOk="0">
                  <a:moveTo>
                    <a:pt x="3168" y="1"/>
                  </a:moveTo>
                  <a:cubicBezTo>
                    <a:pt x="3104" y="32"/>
                    <a:pt x="3041" y="48"/>
                    <a:pt x="2993" y="64"/>
                  </a:cubicBezTo>
                  <a:cubicBezTo>
                    <a:pt x="2563" y="176"/>
                    <a:pt x="2133" y="271"/>
                    <a:pt x="1703" y="383"/>
                  </a:cubicBezTo>
                  <a:cubicBezTo>
                    <a:pt x="1146" y="526"/>
                    <a:pt x="621" y="796"/>
                    <a:pt x="175" y="1147"/>
                  </a:cubicBezTo>
                  <a:cubicBezTo>
                    <a:pt x="112" y="1194"/>
                    <a:pt x="64" y="1258"/>
                    <a:pt x="32" y="1322"/>
                  </a:cubicBezTo>
                  <a:cubicBezTo>
                    <a:pt x="0" y="1385"/>
                    <a:pt x="16" y="1465"/>
                    <a:pt x="64" y="1513"/>
                  </a:cubicBezTo>
                  <a:cubicBezTo>
                    <a:pt x="112" y="1561"/>
                    <a:pt x="191" y="1576"/>
                    <a:pt x="255" y="1576"/>
                  </a:cubicBezTo>
                  <a:cubicBezTo>
                    <a:pt x="589" y="1545"/>
                    <a:pt x="923" y="1449"/>
                    <a:pt x="1226" y="1306"/>
                  </a:cubicBezTo>
                  <a:cubicBezTo>
                    <a:pt x="1942" y="1035"/>
                    <a:pt x="2706" y="892"/>
                    <a:pt x="3486" y="876"/>
                  </a:cubicBezTo>
                  <a:cubicBezTo>
                    <a:pt x="3550" y="876"/>
                    <a:pt x="3598" y="876"/>
                    <a:pt x="3661" y="860"/>
                  </a:cubicBezTo>
                  <a:cubicBezTo>
                    <a:pt x="3518" y="574"/>
                    <a:pt x="3343" y="287"/>
                    <a:pt x="3168" y="1"/>
                  </a:cubicBezTo>
                  <a:close/>
                </a:path>
              </a:pathLst>
            </a:custGeom>
            <a:solidFill>
              <a:srgbClr val="FFB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0"/>
            <p:cNvSpPr/>
            <p:nvPr/>
          </p:nvSpPr>
          <p:spPr>
            <a:xfrm>
              <a:off x="5849025" y="3702900"/>
              <a:ext cx="80400" cy="31600"/>
            </a:xfrm>
            <a:custGeom>
              <a:avLst/>
              <a:gdLst/>
              <a:ahLst/>
              <a:cxnLst/>
              <a:rect l="l" t="t" r="r" b="b"/>
              <a:pathLst>
                <a:path w="3216" h="1264" extrusionOk="0">
                  <a:moveTo>
                    <a:pt x="3040" y="0"/>
                  </a:moveTo>
                  <a:cubicBezTo>
                    <a:pt x="2563" y="80"/>
                    <a:pt x="2101" y="176"/>
                    <a:pt x="1624" y="271"/>
                  </a:cubicBezTo>
                  <a:cubicBezTo>
                    <a:pt x="1178" y="351"/>
                    <a:pt x="732" y="494"/>
                    <a:pt x="318" y="701"/>
                  </a:cubicBezTo>
                  <a:cubicBezTo>
                    <a:pt x="207" y="749"/>
                    <a:pt x="127" y="812"/>
                    <a:pt x="64" y="908"/>
                  </a:cubicBezTo>
                  <a:cubicBezTo>
                    <a:pt x="0" y="1003"/>
                    <a:pt x="16" y="1131"/>
                    <a:pt x="96" y="1210"/>
                  </a:cubicBezTo>
                  <a:cubicBezTo>
                    <a:pt x="155" y="1246"/>
                    <a:pt x="215" y="1264"/>
                    <a:pt x="275" y="1264"/>
                  </a:cubicBezTo>
                  <a:cubicBezTo>
                    <a:pt x="294" y="1264"/>
                    <a:pt x="314" y="1262"/>
                    <a:pt x="334" y="1258"/>
                  </a:cubicBezTo>
                  <a:cubicBezTo>
                    <a:pt x="637" y="1210"/>
                    <a:pt x="923" y="1147"/>
                    <a:pt x="1210" y="1051"/>
                  </a:cubicBezTo>
                  <a:cubicBezTo>
                    <a:pt x="1694" y="933"/>
                    <a:pt x="2195" y="867"/>
                    <a:pt x="2695" y="867"/>
                  </a:cubicBezTo>
                  <a:cubicBezTo>
                    <a:pt x="2869" y="867"/>
                    <a:pt x="3043" y="875"/>
                    <a:pt x="3215" y="892"/>
                  </a:cubicBezTo>
                  <a:cubicBezTo>
                    <a:pt x="3183" y="589"/>
                    <a:pt x="3120" y="303"/>
                    <a:pt x="3040" y="0"/>
                  </a:cubicBezTo>
                  <a:close/>
                </a:path>
              </a:pathLst>
            </a:custGeom>
            <a:solidFill>
              <a:srgbClr val="FFB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0"/>
            <p:cNvSpPr/>
            <p:nvPr/>
          </p:nvSpPr>
          <p:spPr>
            <a:xfrm>
              <a:off x="5652025" y="3770425"/>
              <a:ext cx="121400" cy="87300"/>
            </a:xfrm>
            <a:custGeom>
              <a:avLst/>
              <a:gdLst/>
              <a:ahLst/>
              <a:cxnLst/>
              <a:rect l="l" t="t" r="r" b="b"/>
              <a:pathLst>
                <a:path w="4856" h="3492" extrusionOk="0">
                  <a:moveTo>
                    <a:pt x="837" y="0"/>
                  </a:moveTo>
                  <a:cubicBezTo>
                    <a:pt x="750" y="0"/>
                    <a:pt x="664" y="16"/>
                    <a:pt x="590" y="53"/>
                  </a:cubicBezTo>
                  <a:cubicBezTo>
                    <a:pt x="65" y="260"/>
                    <a:pt x="1" y="881"/>
                    <a:pt x="144" y="1358"/>
                  </a:cubicBezTo>
                  <a:cubicBezTo>
                    <a:pt x="399" y="2186"/>
                    <a:pt x="1179" y="2727"/>
                    <a:pt x="1959" y="3014"/>
                  </a:cubicBezTo>
                  <a:cubicBezTo>
                    <a:pt x="2643" y="3284"/>
                    <a:pt x="3359" y="3428"/>
                    <a:pt x="4092" y="3491"/>
                  </a:cubicBezTo>
                  <a:lnTo>
                    <a:pt x="4092" y="3459"/>
                  </a:lnTo>
                  <a:cubicBezTo>
                    <a:pt x="4028" y="3253"/>
                    <a:pt x="3980" y="3030"/>
                    <a:pt x="4123" y="2855"/>
                  </a:cubicBezTo>
                  <a:cubicBezTo>
                    <a:pt x="4187" y="2791"/>
                    <a:pt x="4267" y="2727"/>
                    <a:pt x="4362" y="2695"/>
                  </a:cubicBezTo>
                  <a:cubicBezTo>
                    <a:pt x="4569" y="2552"/>
                    <a:pt x="4760" y="2361"/>
                    <a:pt x="4856" y="2122"/>
                  </a:cubicBezTo>
                  <a:cubicBezTo>
                    <a:pt x="4474" y="1995"/>
                    <a:pt x="4092" y="1820"/>
                    <a:pt x="3741" y="1613"/>
                  </a:cubicBezTo>
                  <a:cubicBezTo>
                    <a:pt x="3232" y="1311"/>
                    <a:pt x="2755" y="976"/>
                    <a:pt x="2245" y="642"/>
                  </a:cubicBezTo>
                  <a:cubicBezTo>
                    <a:pt x="1879" y="403"/>
                    <a:pt x="1465" y="117"/>
                    <a:pt x="1020" y="21"/>
                  </a:cubicBezTo>
                  <a:cubicBezTo>
                    <a:pt x="960" y="8"/>
                    <a:pt x="898" y="0"/>
                    <a:pt x="837" y="0"/>
                  </a:cubicBezTo>
                  <a:close/>
                </a:path>
              </a:pathLst>
            </a:custGeom>
            <a:solidFill>
              <a:srgbClr val="FFB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0"/>
            <p:cNvSpPr/>
            <p:nvPr/>
          </p:nvSpPr>
          <p:spPr>
            <a:xfrm>
              <a:off x="5667950" y="3799675"/>
              <a:ext cx="4400" cy="4875"/>
            </a:xfrm>
            <a:custGeom>
              <a:avLst/>
              <a:gdLst/>
              <a:ahLst/>
              <a:cxnLst/>
              <a:rect l="l" t="t" r="r" b="b"/>
              <a:pathLst>
                <a:path w="176" h="195" extrusionOk="0">
                  <a:moveTo>
                    <a:pt x="46" y="0"/>
                  </a:moveTo>
                  <a:cubicBezTo>
                    <a:pt x="36" y="0"/>
                    <a:pt x="25" y="4"/>
                    <a:pt x="16" y="13"/>
                  </a:cubicBezTo>
                  <a:cubicBezTo>
                    <a:pt x="1" y="29"/>
                    <a:pt x="1" y="77"/>
                    <a:pt x="48" y="125"/>
                  </a:cubicBezTo>
                  <a:cubicBezTo>
                    <a:pt x="73" y="173"/>
                    <a:pt x="106" y="194"/>
                    <a:pt x="135" y="194"/>
                  </a:cubicBezTo>
                  <a:cubicBezTo>
                    <a:pt x="144" y="194"/>
                    <a:pt x="152" y="192"/>
                    <a:pt x="160" y="188"/>
                  </a:cubicBezTo>
                  <a:cubicBezTo>
                    <a:pt x="176" y="157"/>
                    <a:pt x="176" y="109"/>
                    <a:pt x="128" y="61"/>
                  </a:cubicBezTo>
                  <a:cubicBezTo>
                    <a:pt x="105" y="27"/>
                    <a:pt x="74" y="0"/>
                    <a:pt x="46" y="0"/>
                  </a:cubicBezTo>
                  <a:close/>
                </a:path>
              </a:pathLst>
            </a:custGeom>
            <a:solidFill>
              <a:srgbClr val="FFE9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0"/>
            <p:cNvSpPr/>
            <p:nvPr/>
          </p:nvSpPr>
          <p:spPr>
            <a:xfrm>
              <a:off x="5915075" y="3749050"/>
              <a:ext cx="2800" cy="6000"/>
            </a:xfrm>
            <a:custGeom>
              <a:avLst/>
              <a:gdLst/>
              <a:ahLst/>
              <a:cxnLst/>
              <a:rect l="l" t="t" r="r" b="b"/>
              <a:pathLst>
                <a:path w="112" h="240" extrusionOk="0">
                  <a:moveTo>
                    <a:pt x="96" y="1"/>
                  </a:moveTo>
                  <a:cubicBezTo>
                    <a:pt x="80" y="1"/>
                    <a:pt x="64" y="17"/>
                    <a:pt x="64" y="33"/>
                  </a:cubicBezTo>
                  <a:cubicBezTo>
                    <a:pt x="64" y="96"/>
                    <a:pt x="32" y="144"/>
                    <a:pt x="16" y="208"/>
                  </a:cubicBezTo>
                  <a:cubicBezTo>
                    <a:pt x="0" y="224"/>
                    <a:pt x="16" y="224"/>
                    <a:pt x="16" y="240"/>
                  </a:cubicBezTo>
                  <a:lnTo>
                    <a:pt x="48" y="240"/>
                  </a:lnTo>
                  <a:cubicBezTo>
                    <a:pt x="80" y="176"/>
                    <a:pt x="112" y="96"/>
                    <a:pt x="112" y="33"/>
                  </a:cubicBezTo>
                  <a:cubicBezTo>
                    <a:pt x="112" y="17"/>
                    <a:pt x="112" y="1"/>
                    <a:pt x="96" y="1"/>
                  </a:cubicBez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0"/>
            <p:cNvSpPr/>
            <p:nvPr/>
          </p:nvSpPr>
          <p:spPr>
            <a:xfrm>
              <a:off x="5919850" y="3743100"/>
              <a:ext cx="2000" cy="6775"/>
            </a:xfrm>
            <a:custGeom>
              <a:avLst/>
              <a:gdLst/>
              <a:ahLst/>
              <a:cxnLst/>
              <a:rect l="l" t="t" r="r" b="b"/>
              <a:pathLst>
                <a:path w="80" h="271" extrusionOk="0">
                  <a:moveTo>
                    <a:pt x="16" y="0"/>
                  </a:moveTo>
                  <a:cubicBezTo>
                    <a:pt x="0" y="0"/>
                    <a:pt x="0" y="16"/>
                    <a:pt x="0" y="32"/>
                  </a:cubicBezTo>
                  <a:cubicBezTo>
                    <a:pt x="16" y="96"/>
                    <a:pt x="16" y="175"/>
                    <a:pt x="0" y="239"/>
                  </a:cubicBezTo>
                  <a:cubicBezTo>
                    <a:pt x="0" y="255"/>
                    <a:pt x="0" y="271"/>
                    <a:pt x="16" y="271"/>
                  </a:cubicBezTo>
                  <a:cubicBezTo>
                    <a:pt x="32" y="271"/>
                    <a:pt x="48" y="271"/>
                    <a:pt x="48" y="255"/>
                  </a:cubicBezTo>
                  <a:cubicBezTo>
                    <a:pt x="80" y="175"/>
                    <a:pt x="80" y="96"/>
                    <a:pt x="48" y="16"/>
                  </a:cubicBezTo>
                  <a:cubicBezTo>
                    <a:pt x="48" y="0"/>
                    <a:pt x="32" y="0"/>
                    <a:pt x="16" y="0"/>
                  </a:cubicBez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0"/>
            <p:cNvSpPr/>
            <p:nvPr/>
          </p:nvSpPr>
          <p:spPr>
            <a:xfrm>
              <a:off x="5917450" y="3752250"/>
              <a:ext cx="3625" cy="7575"/>
            </a:xfrm>
            <a:custGeom>
              <a:avLst/>
              <a:gdLst/>
              <a:ahLst/>
              <a:cxnLst/>
              <a:rect l="l" t="t" r="r" b="b"/>
              <a:pathLst>
                <a:path w="145" h="303" extrusionOk="0">
                  <a:moveTo>
                    <a:pt x="128" y="0"/>
                  </a:moveTo>
                  <a:cubicBezTo>
                    <a:pt x="112" y="0"/>
                    <a:pt x="96" y="0"/>
                    <a:pt x="96" y="16"/>
                  </a:cubicBezTo>
                  <a:cubicBezTo>
                    <a:pt x="64" y="112"/>
                    <a:pt x="33" y="191"/>
                    <a:pt x="1" y="271"/>
                  </a:cubicBezTo>
                  <a:cubicBezTo>
                    <a:pt x="1" y="287"/>
                    <a:pt x="1" y="303"/>
                    <a:pt x="17" y="303"/>
                  </a:cubicBezTo>
                  <a:cubicBezTo>
                    <a:pt x="33" y="303"/>
                    <a:pt x="33" y="303"/>
                    <a:pt x="49" y="287"/>
                  </a:cubicBezTo>
                  <a:cubicBezTo>
                    <a:pt x="80" y="207"/>
                    <a:pt x="112" y="128"/>
                    <a:pt x="144" y="32"/>
                  </a:cubicBezTo>
                  <a:cubicBezTo>
                    <a:pt x="144" y="16"/>
                    <a:pt x="128" y="0"/>
                    <a:pt x="128" y="0"/>
                  </a:cubicBez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0"/>
            <p:cNvSpPr/>
            <p:nvPr/>
          </p:nvSpPr>
          <p:spPr>
            <a:xfrm>
              <a:off x="5737600" y="3603025"/>
              <a:ext cx="2400" cy="7575"/>
            </a:xfrm>
            <a:custGeom>
              <a:avLst/>
              <a:gdLst/>
              <a:ahLst/>
              <a:cxnLst/>
              <a:rect l="l" t="t" r="r" b="b"/>
              <a:pathLst>
                <a:path w="96" h="303" extrusionOk="0">
                  <a:moveTo>
                    <a:pt x="80" y="0"/>
                  </a:moveTo>
                  <a:cubicBezTo>
                    <a:pt x="64" y="0"/>
                    <a:pt x="48" y="0"/>
                    <a:pt x="48" y="16"/>
                  </a:cubicBezTo>
                  <a:cubicBezTo>
                    <a:pt x="16" y="112"/>
                    <a:pt x="16" y="191"/>
                    <a:pt x="0" y="287"/>
                  </a:cubicBezTo>
                  <a:cubicBezTo>
                    <a:pt x="0" y="303"/>
                    <a:pt x="16" y="303"/>
                    <a:pt x="32" y="303"/>
                  </a:cubicBezTo>
                  <a:cubicBezTo>
                    <a:pt x="48" y="303"/>
                    <a:pt x="48" y="303"/>
                    <a:pt x="48" y="287"/>
                  </a:cubicBezTo>
                  <a:cubicBezTo>
                    <a:pt x="64" y="191"/>
                    <a:pt x="64" y="112"/>
                    <a:pt x="96" y="32"/>
                  </a:cubicBezTo>
                  <a:cubicBezTo>
                    <a:pt x="96" y="16"/>
                    <a:pt x="96" y="0"/>
                    <a:pt x="80" y="0"/>
                  </a:cubicBez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0"/>
            <p:cNvSpPr/>
            <p:nvPr/>
          </p:nvSpPr>
          <p:spPr>
            <a:xfrm>
              <a:off x="5741175" y="3600625"/>
              <a:ext cx="2800" cy="5200"/>
            </a:xfrm>
            <a:custGeom>
              <a:avLst/>
              <a:gdLst/>
              <a:ahLst/>
              <a:cxnLst/>
              <a:rect l="l" t="t" r="r" b="b"/>
              <a:pathLst>
                <a:path w="112" h="208" extrusionOk="0">
                  <a:moveTo>
                    <a:pt x="96" y="1"/>
                  </a:moveTo>
                  <a:cubicBezTo>
                    <a:pt x="80" y="1"/>
                    <a:pt x="64" y="1"/>
                    <a:pt x="64" y="17"/>
                  </a:cubicBezTo>
                  <a:cubicBezTo>
                    <a:pt x="32" y="64"/>
                    <a:pt x="16" y="128"/>
                    <a:pt x="16" y="192"/>
                  </a:cubicBezTo>
                  <a:cubicBezTo>
                    <a:pt x="0" y="192"/>
                    <a:pt x="16" y="208"/>
                    <a:pt x="32" y="208"/>
                  </a:cubicBezTo>
                  <a:cubicBezTo>
                    <a:pt x="48" y="208"/>
                    <a:pt x="48" y="208"/>
                    <a:pt x="64" y="192"/>
                  </a:cubicBezTo>
                  <a:cubicBezTo>
                    <a:pt x="64" y="144"/>
                    <a:pt x="80" y="80"/>
                    <a:pt x="112" y="33"/>
                  </a:cubicBezTo>
                  <a:cubicBezTo>
                    <a:pt x="112" y="17"/>
                    <a:pt x="112" y="1"/>
                    <a:pt x="96" y="1"/>
                  </a:cubicBez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0"/>
            <p:cNvSpPr/>
            <p:nvPr/>
          </p:nvSpPr>
          <p:spPr>
            <a:xfrm>
              <a:off x="5740375" y="3607800"/>
              <a:ext cx="1625" cy="6150"/>
            </a:xfrm>
            <a:custGeom>
              <a:avLst/>
              <a:gdLst/>
              <a:ahLst/>
              <a:cxnLst/>
              <a:rect l="l" t="t" r="r" b="b"/>
              <a:pathLst>
                <a:path w="65" h="246" extrusionOk="0">
                  <a:moveTo>
                    <a:pt x="32" y="0"/>
                  </a:moveTo>
                  <a:cubicBezTo>
                    <a:pt x="32" y="0"/>
                    <a:pt x="16" y="16"/>
                    <a:pt x="16" y="32"/>
                  </a:cubicBezTo>
                  <a:cubicBezTo>
                    <a:pt x="1" y="96"/>
                    <a:pt x="1" y="159"/>
                    <a:pt x="16" y="223"/>
                  </a:cubicBezTo>
                  <a:cubicBezTo>
                    <a:pt x="16" y="234"/>
                    <a:pt x="16" y="246"/>
                    <a:pt x="22" y="246"/>
                  </a:cubicBezTo>
                  <a:cubicBezTo>
                    <a:pt x="24" y="246"/>
                    <a:pt x="28" y="244"/>
                    <a:pt x="32" y="239"/>
                  </a:cubicBezTo>
                  <a:cubicBezTo>
                    <a:pt x="48" y="239"/>
                    <a:pt x="64" y="223"/>
                    <a:pt x="64" y="223"/>
                  </a:cubicBezTo>
                  <a:cubicBezTo>
                    <a:pt x="48" y="159"/>
                    <a:pt x="48" y="96"/>
                    <a:pt x="64" y="32"/>
                  </a:cubicBezTo>
                  <a:cubicBezTo>
                    <a:pt x="64" y="16"/>
                    <a:pt x="48" y="0"/>
                    <a:pt x="32" y="0"/>
                  </a:cubicBez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0"/>
            <p:cNvSpPr/>
            <p:nvPr/>
          </p:nvSpPr>
          <p:spPr>
            <a:xfrm>
              <a:off x="5868500" y="3431725"/>
              <a:ext cx="5200" cy="3775"/>
            </a:xfrm>
            <a:custGeom>
              <a:avLst/>
              <a:gdLst/>
              <a:ahLst/>
              <a:cxnLst/>
              <a:rect l="l" t="t" r="r" b="b"/>
              <a:pathLst>
                <a:path w="208" h="151" extrusionOk="0">
                  <a:moveTo>
                    <a:pt x="196" y="1"/>
                  </a:moveTo>
                  <a:cubicBezTo>
                    <a:pt x="194" y="1"/>
                    <a:pt x="192" y="2"/>
                    <a:pt x="192" y="8"/>
                  </a:cubicBezTo>
                  <a:cubicBezTo>
                    <a:pt x="112" y="24"/>
                    <a:pt x="49" y="55"/>
                    <a:pt x="1" y="119"/>
                  </a:cubicBezTo>
                  <a:cubicBezTo>
                    <a:pt x="1" y="119"/>
                    <a:pt x="1" y="135"/>
                    <a:pt x="1" y="151"/>
                  </a:cubicBezTo>
                  <a:lnTo>
                    <a:pt x="17" y="151"/>
                  </a:lnTo>
                  <a:cubicBezTo>
                    <a:pt x="17" y="151"/>
                    <a:pt x="33" y="151"/>
                    <a:pt x="33" y="135"/>
                  </a:cubicBezTo>
                  <a:cubicBezTo>
                    <a:pt x="81" y="87"/>
                    <a:pt x="128" y="55"/>
                    <a:pt x="192" y="40"/>
                  </a:cubicBezTo>
                  <a:cubicBezTo>
                    <a:pt x="208" y="40"/>
                    <a:pt x="208" y="24"/>
                    <a:pt x="208" y="8"/>
                  </a:cubicBezTo>
                  <a:cubicBezTo>
                    <a:pt x="208" y="8"/>
                    <a:pt x="201" y="1"/>
                    <a:pt x="196" y="1"/>
                  </a:cubicBez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0"/>
            <p:cNvSpPr/>
            <p:nvPr/>
          </p:nvSpPr>
          <p:spPr>
            <a:xfrm>
              <a:off x="5872100" y="3432700"/>
              <a:ext cx="4800" cy="3200"/>
            </a:xfrm>
            <a:custGeom>
              <a:avLst/>
              <a:gdLst/>
              <a:ahLst/>
              <a:cxnLst/>
              <a:rect l="l" t="t" r="r" b="b"/>
              <a:pathLst>
                <a:path w="192" h="128" extrusionOk="0">
                  <a:moveTo>
                    <a:pt x="175" y="1"/>
                  </a:moveTo>
                  <a:cubicBezTo>
                    <a:pt x="112" y="16"/>
                    <a:pt x="48" y="48"/>
                    <a:pt x="0" y="96"/>
                  </a:cubicBezTo>
                  <a:cubicBezTo>
                    <a:pt x="0" y="96"/>
                    <a:pt x="0" y="112"/>
                    <a:pt x="0" y="128"/>
                  </a:cubicBezTo>
                  <a:lnTo>
                    <a:pt x="16" y="128"/>
                  </a:lnTo>
                  <a:cubicBezTo>
                    <a:pt x="16" y="112"/>
                    <a:pt x="16" y="112"/>
                    <a:pt x="16" y="112"/>
                  </a:cubicBezTo>
                  <a:cubicBezTo>
                    <a:pt x="64" y="80"/>
                    <a:pt x="112" y="48"/>
                    <a:pt x="175" y="32"/>
                  </a:cubicBezTo>
                  <a:cubicBezTo>
                    <a:pt x="191" y="32"/>
                    <a:pt x="191" y="1"/>
                    <a:pt x="175" y="1"/>
                  </a:cubicBez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0"/>
            <p:cNvSpPr/>
            <p:nvPr/>
          </p:nvSpPr>
          <p:spPr>
            <a:xfrm>
              <a:off x="5867325" y="3435475"/>
              <a:ext cx="4400" cy="4675"/>
            </a:xfrm>
            <a:custGeom>
              <a:avLst/>
              <a:gdLst/>
              <a:ahLst/>
              <a:cxnLst/>
              <a:rect l="l" t="t" r="r" b="b"/>
              <a:pathLst>
                <a:path w="176" h="187" extrusionOk="0">
                  <a:moveTo>
                    <a:pt x="143" y="1"/>
                  </a:moveTo>
                  <a:cubicBezTo>
                    <a:pt x="80" y="33"/>
                    <a:pt x="32" y="81"/>
                    <a:pt x="0" y="144"/>
                  </a:cubicBezTo>
                  <a:cubicBezTo>
                    <a:pt x="0" y="160"/>
                    <a:pt x="0" y="160"/>
                    <a:pt x="0" y="176"/>
                  </a:cubicBezTo>
                  <a:cubicBezTo>
                    <a:pt x="7" y="183"/>
                    <a:pt x="19" y="187"/>
                    <a:pt x="30" y="187"/>
                  </a:cubicBezTo>
                  <a:cubicBezTo>
                    <a:pt x="45" y="187"/>
                    <a:pt x="57" y="179"/>
                    <a:pt x="48" y="160"/>
                  </a:cubicBezTo>
                  <a:cubicBezTo>
                    <a:pt x="80" y="112"/>
                    <a:pt x="112" y="65"/>
                    <a:pt x="175" y="33"/>
                  </a:cubicBezTo>
                  <a:cubicBezTo>
                    <a:pt x="175" y="17"/>
                    <a:pt x="175" y="17"/>
                    <a:pt x="175" y="1"/>
                  </a:cubicBez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62" name="Google Shape;962;p50"/>
          <p:cNvCxnSpPr>
            <a:stCxn id="922" idx="0"/>
            <a:endCxn id="963" idx="4"/>
          </p:cNvCxnSpPr>
          <p:nvPr/>
        </p:nvCxnSpPr>
        <p:spPr>
          <a:xfrm rot="-5400000" flipH="1">
            <a:off x="2401725" y="3005626"/>
            <a:ext cx="652800" cy="1755000"/>
          </a:xfrm>
          <a:prstGeom prst="bentConnector5">
            <a:avLst>
              <a:gd name="adj1" fmla="val -36477"/>
              <a:gd name="adj2" fmla="val 71498"/>
              <a:gd name="adj3" fmla="val 136494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963" name="Google Shape;963;p50"/>
          <p:cNvSpPr/>
          <p:nvPr/>
        </p:nvSpPr>
        <p:spPr>
          <a:xfrm>
            <a:off x="3229050" y="3456336"/>
            <a:ext cx="753300" cy="75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50"/>
          <p:cNvSpPr/>
          <p:nvPr/>
        </p:nvSpPr>
        <p:spPr>
          <a:xfrm>
            <a:off x="3229050" y="1408961"/>
            <a:ext cx="753300" cy="75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65" name="Google Shape;965;p50"/>
          <p:cNvCxnSpPr>
            <a:stCxn id="921" idx="0"/>
            <a:endCxn id="964" idx="2"/>
          </p:cNvCxnSpPr>
          <p:nvPr/>
        </p:nvCxnSpPr>
        <p:spPr>
          <a:xfrm rot="-5400000" flipH="1">
            <a:off x="2416125" y="972750"/>
            <a:ext cx="247500" cy="1378500"/>
          </a:xfrm>
          <a:prstGeom prst="bentConnector4">
            <a:avLst>
              <a:gd name="adj1" fmla="val -96212"/>
              <a:gd name="adj2" fmla="val 91026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966" name="Google Shape;966;p50"/>
          <p:cNvGrpSpPr/>
          <p:nvPr/>
        </p:nvGrpSpPr>
        <p:grpSpPr>
          <a:xfrm>
            <a:off x="5120513" y="1408974"/>
            <a:ext cx="753300" cy="753300"/>
            <a:chOff x="5120513" y="1408974"/>
            <a:chExt cx="753300" cy="753300"/>
          </a:xfrm>
        </p:grpSpPr>
        <p:sp>
          <p:nvSpPr>
            <p:cNvPr id="912" name="Google Shape;912;p50"/>
            <p:cNvSpPr/>
            <p:nvPr/>
          </p:nvSpPr>
          <p:spPr>
            <a:xfrm>
              <a:off x="5120513" y="1408974"/>
              <a:ext cx="753300" cy="753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7" name="Google Shape;967;p50"/>
            <p:cNvGrpSpPr/>
            <p:nvPr/>
          </p:nvGrpSpPr>
          <p:grpSpPr>
            <a:xfrm>
              <a:off x="5299247" y="1657302"/>
              <a:ext cx="395859" cy="256574"/>
              <a:chOff x="-27728850" y="2382950"/>
              <a:chExt cx="297750" cy="193000"/>
            </a:xfrm>
          </p:grpSpPr>
          <p:sp>
            <p:nvSpPr>
              <p:cNvPr id="968" name="Google Shape;968;p50"/>
              <p:cNvSpPr/>
              <p:nvPr/>
            </p:nvSpPr>
            <p:spPr>
              <a:xfrm>
                <a:off x="-27606750" y="2453825"/>
                <a:ext cx="35450" cy="3547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1419" extrusionOk="0">
                    <a:moveTo>
                      <a:pt x="725" y="1"/>
                    </a:moveTo>
                    <a:cubicBezTo>
                      <a:pt x="315" y="1"/>
                      <a:pt x="0" y="316"/>
                      <a:pt x="0" y="694"/>
                    </a:cubicBezTo>
                    <a:cubicBezTo>
                      <a:pt x="0" y="1103"/>
                      <a:pt x="315" y="1419"/>
                      <a:pt x="725" y="1419"/>
                    </a:cubicBezTo>
                    <a:cubicBezTo>
                      <a:pt x="1103" y="1419"/>
                      <a:pt x="1418" y="1103"/>
                      <a:pt x="1418" y="694"/>
                    </a:cubicBezTo>
                    <a:cubicBezTo>
                      <a:pt x="1418" y="316"/>
                      <a:pt x="1103" y="1"/>
                      <a:pt x="7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50"/>
              <p:cNvSpPr/>
              <p:nvPr/>
            </p:nvSpPr>
            <p:spPr>
              <a:xfrm>
                <a:off x="-27728850" y="2382950"/>
                <a:ext cx="297750" cy="193000"/>
              </a:xfrm>
              <a:custGeom>
                <a:avLst/>
                <a:gdLst/>
                <a:ahLst/>
                <a:cxnLst/>
                <a:rect l="l" t="t" r="r" b="b"/>
                <a:pathLst>
                  <a:path w="11910" h="7720" extrusionOk="0">
                    <a:moveTo>
                      <a:pt x="5955" y="756"/>
                    </a:moveTo>
                    <a:cubicBezTo>
                      <a:pt x="7405" y="756"/>
                      <a:pt x="8791" y="1670"/>
                      <a:pt x="9673" y="2426"/>
                    </a:cubicBezTo>
                    <a:cubicBezTo>
                      <a:pt x="10335" y="3025"/>
                      <a:pt x="10839" y="3592"/>
                      <a:pt x="11091" y="3938"/>
                    </a:cubicBezTo>
                    <a:cubicBezTo>
                      <a:pt x="10524" y="4632"/>
                      <a:pt x="8413" y="7026"/>
                      <a:pt x="5955" y="7026"/>
                    </a:cubicBezTo>
                    <a:cubicBezTo>
                      <a:pt x="4506" y="7026"/>
                      <a:pt x="3120" y="6144"/>
                      <a:pt x="2269" y="5388"/>
                    </a:cubicBezTo>
                    <a:cubicBezTo>
                      <a:pt x="1576" y="4789"/>
                      <a:pt x="1072" y="4190"/>
                      <a:pt x="852" y="3875"/>
                    </a:cubicBezTo>
                    <a:cubicBezTo>
                      <a:pt x="1419" y="3182"/>
                      <a:pt x="3529" y="788"/>
                      <a:pt x="5955" y="756"/>
                    </a:cubicBezTo>
                    <a:close/>
                    <a:moveTo>
                      <a:pt x="5955" y="0"/>
                    </a:moveTo>
                    <a:cubicBezTo>
                      <a:pt x="5199" y="0"/>
                      <a:pt x="4412" y="189"/>
                      <a:pt x="3624" y="567"/>
                    </a:cubicBezTo>
                    <a:cubicBezTo>
                      <a:pt x="2994" y="882"/>
                      <a:pt x="2364" y="1324"/>
                      <a:pt x="1797" y="1828"/>
                    </a:cubicBezTo>
                    <a:cubicBezTo>
                      <a:pt x="757" y="2741"/>
                      <a:pt x="127" y="3623"/>
                      <a:pt x="95" y="3655"/>
                    </a:cubicBezTo>
                    <a:cubicBezTo>
                      <a:pt x="1" y="3781"/>
                      <a:pt x="1" y="3938"/>
                      <a:pt x="95" y="4033"/>
                    </a:cubicBezTo>
                    <a:cubicBezTo>
                      <a:pt x="127" y="4096"/>
                      <a:pt x="757" y="4978"/>
                      <a:pt x="1797" y="5860"/>
                    </a:cubicBezTo>
                    <a:cubicBezTo>
                      <a:pt x="2427" y="6396"/>
                      <a:pt x="2994" y="6805"/>
                      <a:pt x="3624" y="7120"/>
                    </a:cubicBezTo>
                    <a:cubicBezTo>
                      <a:pt x="4412" y="7499"/>
                      <a:pt x="5199" y="7719"/>
                      <a:pt x="5955" y="7719"/>
                    </a:cubicBezTo>
                    <a:cubicBezTo>
                      <a:pt x="6711" y="7719"/>
                      <a:pt x="7499" y="7499"/>
                      <a:pt x="8287" y="7120"/>
                    </a:cubicBezTo>
                    <a:cubicBezTo>
                      <a:pt x="8917" y="6805"/>
                      <a:pt x="9547" y="6364"/>
                      <a:pt x="10145" y="5860"/>
                    </a:cubicBezTo>
                    <a:cubicBezTo>
                      <a:pt x="11154" y="4947"/>
                      <a:pt x="11784" y="4096"/>
                      <a:pt x="11815" y="4033"/>
                    </a:cubicBezTo>
                    <a:cubicBezTo>
                      <a:pt x="11910" y="3938"/>
                      <a:pt x="11910" y="3781"/>
                      <a:pt x="11815" y="3655"/>
                    </a:cubicBezTo>
                    <a:cubicBezTo>
                      <a:pt x="11784" y="3623"/>
                      <a:pt x="11154" y="2710"/>
                      <a:pt x="10145" y="1828"/>
                    </a:cubicBezTo>
                    <a:cubicBezTo>
                      <a:pt x="9515" y="1292"/>
                      <a:pt x="8917" y="882"/>
                      <a:pt x="8287" y="567"/>
                    </a:cubicBezTo>
                    <a:cubicBezTo>
                      <a:pt x="7499" y="189"/>
                      <a:pt x="6711" y="0"/>
                      <a:pt x="59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50"/>
              <p:cNvSpPr/>
              <p:nvPr/>
            </p:nvSpPr>
            <p:spPr>
              <a:xfrm>
                <a:off x="-27640625" y="2419175"/>
                <a:ext cx="122100" cy="122100"/>
              </a:xfrm>
              <a:custGeom>
                <a:avLst/>
                <a:gdLst/>
                <a:ahLst/>
                <a:cxnLst/>
                <a:rect l="l" t="t" r="r" b="b"/>
                <a:pathLst>
                  <a:path w="4884" h="4884" extrusionOk="0">
                    <a:moveTo>
                      <a:pt x="2426" y="694"/>
                    </a:moveTo>
                    <a:cubicBezTo>
                      <a:pt x="3403" y="694"/>
                      <a:pt x="4159" y="1481"/>
                      <a:pt x="4159" y="2426"/>
                    </a:cubicBezTo>
                    <a:cubicBezTo>
                      <a:pt x="4159" y="3372"/>
                      <a:pt x="3371" y="4159"/>
                      <a:pt x="2426" y="4159"/>
                    </a:cubicBezTo>
                    <a:cubicBezTo>
                      <a:pt x="1481" y="4159"/>
                      <a:pt x="694" y="3372"/>
                      <a:pt x="694" y="2426"/>
                    </a:cubicBezTo>
                    <a:cubicBezTo>
                      <a:pt x="694" y="1481"/>
                      <a:pt x="1481" y="694"/>
                      <a:pt x="2426" y="694"/>
                    </a:cubicBezTo>
                    <a:close/>
                    <a:moveTo>
                      <a:pt x="2426" y="1"/>
                    </a:moveTo>
                    <a:cubicBezTo>
                      <a:pt x="1103" y="1"/>
                      <a:pt x="0" y="1103"/>
                      <a:pt x="0" y="2426"/>
                    </a:cubicBezTo>
                    <a:cubicBezTo>
                      <a:pt x="0" y="3781"/>
                      <a:pt x="1103" y="4884"/>
                      <a:pt x="2426" y="4884"/>
                    </a:cubicBezTo>
                    <a:cubicBezTo>
                      <a:pt x="3781" y="4884"/>
                      <a:pt x="4884" y="3781"/>
                      <a:pt x="4884" y="2426"/>
                    </a:cubicBezTo>
                    <a:cubicBezTo>
                      <a:pt x="4884" y="1103"/>
                      <a:pt x="3781" y="1"/>
                      <a:pt x="24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71" name="Google Shape;971;p50"/>
          <p:cNvSpPr/>
          <p:nvPr/>
        </p:nvSpPr>
        <p:spPr>
          <a:xfrm>
            <a:off x="3406664" y="1587088"/>
            <a:ext cx="398063" cy="397007"/>
          </a:xfrm>
          <a:custGeom>
            <a:avLst/>
            <a:gdLst/>
            <a:ahLst/>
            <a:cxnLst/>
            <a:rect l="l" t="t" r="r" b="b"/>
            <a:pathLst>
              <a:path w="12068" h="12036" extrusionOk="0">
                <a:moveTo>
                  <a:pt x="4222" y="630"/>
                </a:moveTo>
                <a:cubicBezTo>
                  <a:pt x="5010" y="630"/>
                  <a:pt x="5640" y="1292"/>
                  <a:pt x="5640" y="2048"/>
                </a:cubicBezTo>
                <a:lnTo>
                  <a:pt x="5640" y="9767"/>
                </a:lnTo>
                <a:cubicBezTo>
                  <a:pt x="5703" y="10617"/>
                  <a:pt x="5073" y="11311"/>
                  <a:pt x="4285" y="11311"/>
                </a:cubicBezTo>
                <a:cubicBezTo>
                  <a:pt x="3498" y="11311"/>
                  <a:pt x="2868" y="10680"/>
                  <a:pt x="2868" y="9893"/>
                </a:cubicBezTo>
                <a:lnTo>
                  <a:pt x="2868" y="9830"/>
                </a:lnTo>
                <a:cubicBezTo>
                  <a:pt x="3403" y="9767"/>
                  <a:pt x="3907" y="9515"/>
                  <a:pt x="4254" y="9137"/>
                </a:cubicBezTo>
                <a:cubicBezTo>
                  <a:pt x="4380" y="9011"/>
                  <a:pt x="4380" y="8790"/>
                  <a:pt x="4254" y="8633"/>
                </a:cubicBezTo>
                <a:cubicBezTo>
                  <a:pt x="4191" y="8570"/>
                  <a:pt x="4104" y="8538"/>
                  <a:pt x="4014" y="8538"/>
                </a:cubicBezTo>
                <a:cubicBezTo>
                  <a:pt x="3923" y="8538"/>
                  <a:pt x="3829" y="8570"/>
                  <a:pt x="3750" y="8633"/>
                </a:cubicBezTo>
                <a:cubicBezTo>
                  <a:pt x="3435" y="8948"/>
                  <a:pt x="2962" y="9137"/>
                  <a:pt x="2490" y="9137"/>
                </a:cubicBezTo>
                <a:cubicBezTo>
                  <a:pt x="1513" y="9137"/>
                  <a:pt x="725" y="8349"/>
                  <a:pt x="725" y="7372"/>
                </a:cubicBezTo>
                <a:cubicBezTo>
                  <a:pt x="725" y="7057"/>
                  <a:pt x="788" y="6742"/>
                  <a:pt x="946" y="6490"/>
                </a:cubicBezTo>
                <a:cubicBezTo>
                  <a:pt x="1387" y="6805"/>
                  <a:pt x="1891" y="6994"/>
                  <a:pt x="2490" y="6994"/>
                </a:cubicBezTo>
                <a:cubicBezTo>
                  <a:pt x="2679" y="6994"/>
                  <a:pt x="2836" y="6837"/>
                  <a:pt x="2836" y="6648"/>
                </a:cubicBezTo>
                <a:cubicBezTo>
                  <a:pt x="2836" y="6459"/>
                  <a:pt x="2679" y="6301"/>
                  <a:pt x="2490" y="6301"/>
                </a:cubicBezTo>
                <a:cubicBezTo>
                  <a:pt x="1513" y="6301"/>
                  <a:pt x="725" y="5514"/>
                  <a:pt x="725" y="4537"/>
                </a:cubicBezTo>
                <a:cubicBezTo>
                  <a:pt x="725" y="3623"/>
                  <a:pt x="1387" y="2899"/>
                  <a:pt x="2238" y="2804"/>
                </a:cubicBezTo>
                <a:cubicBezTo>
                  <a:pt x="2521" y="3623"/>
                  <a:pt x="3309" y="4159"/>
                  <a:pt x="4222" y="4159"/>
                </a:cubicBezTo>
                <a:cubicBezTo>
                  <a:pt x="4411" y="4159"/>
                  <a:pt x="4569" y="4001"/>
                  <a:pt x="4569" y="3812"/>
                </a:cubicBezTo>
                <a:cubicBezTo>
                  <a:pt x="4569" y="3623"/>
                  <a:pt x="4411" y="3466"/>
                  <a:pt x="4222" y="3466"/>
                </a:cubicBezTo>
                <a:cubicBezTo>
                  <a:pt x="3435" y="3466"/>
                  <a:pt x="2805" y="2836"/>
                  <a:pt x="2805" y="2048"/>
                </a:cubicBezTo>
                <a:cubicBezTo>
                  <a:pt x="2805" y="1261"/>
                  <a:pt x="3435" y="630"/>
                  <a:pt x="4222" y="630"/>
                </a:cubicBezTo>
                <a:close/>
                <a:moveTo>
                  <a:pt x="7814" y="788"/>
                </a:moveTo>
                <a:cubicBezTo>
                  <a:pt x="8602" y="788"/>
                  <a:pt x="9232" y="1418"/>
                  <a:pt x="9232" y="2206"/>
                </a:cubicBezTo>
                <a:cubicBezTo>
                  <a:pt x="9232" y="2993"/>
                  <a:pt x="8602" y="3623"/>
                  <a:pt x="7814" y="3623"/>
                </a:cubicBezTo>
                <a:cubicBezTo>
                  <a:pt x="7593" y="3623"/>
                  <a:pt x="7436" y="3781"/>
                  <a:pt x="7436" y="3970"/>
                </a:cubicBezTo>
                <a:cubicBezTo>
                  <a:pt x="7436" y="4159"/>
                  <a:pt x="7593" y="4316"/>
                  <a:pt x="7814" y="4316"/>
                </a:cubicBezTo>
                <a:cubicBezTo>
                  <a:pt x="8696" y="4316"/>
                  <a:pt x="9484" y="3749"/>
                  <a:pt x="9767" y="2962"/>
                </a:cubicBezTo>
                <a:cubicBezTo>
                  <a:pt x="10649" y="3056"/>
                  <a:pt x="11311" y="3812"/>
                  <a:pt x="11311" y="4695"/>
                </a:cubicBezTo>
                <a:cubicBezTo>
                  <a:pt x="11311" y="5671"/>
                  <a:pt x="10523" y="6459"/>
                  <a:pt x="9547" y="6459"/>
                </a:cubicBezTo>
                <a:cubicBezTo>
                  <a:pt x="9326" y="6459"/>
                  <a:pt x="9169" y="6616"/>
                  <a:pt x="9169" y="6805"/>
                </a:cubicBezTo>
                <a:cubicBezTo>
                  <a:pt x="9169" y="6994"/>
                  <a:pt x="9326" y="7152"/>
                  <a:pt x="9547" y="7152"/>
                </a:cubicBezTo>
                <a:cubicBezTo>
                  <a:pt x="10114" y="7152"/>
                  <a:pt x="10649" y="6963"/>
                  <a:pt x="11059" y="6648"/>
                </a:cubicBezTo>
                <a:cubicBezTo>
                  <a:pt x="11217" y="6931"/>
                  <a:pt x="11311" y="7215"/>
                  <a:pt x="11311" y="7530"/>
                </a:cubicBezTo>
                <a:cubicBezTo>
                  <a:pt x="11374" y="8381"/>
                  <a:pt x="10586" y="9168"/>
                  <a:pt x="9610" y="9168"/>
                </a:cubicBezTo>
                <a:cubicBezTo>
                  <a:pt x="9137" y="9168"/>
                  <a:pt x="8696" y="8979"/>
                  <a:pt x="8350" y="8664"/>
                </a:cubicBezTo>
                <a:cubicBezTo>
                  <a:pt x="8287" y="8601"/>
                  <a:pt x="8200" y="8570"/>
                  <a:pt x="8109" y="8570"/>
                </a:cubicBezTo>
                <a:cubicBezTo>
                  <a:pt x="8019" y="8570"/>
                  <a:pt x="7924" y="8601"/>
                  <a:pt x="7845" y="8664"/>
                </a:cubicBezTo>
                <a:cubicBezTo>
                  <a:pt x="7719" y="8790"/>
                  <a:pt x="7719" y="9011"/>
                  <a:pt x="7845" y="9168"/>
                </a:cubicBezTo>
                <a:cubicBezTo>
                  <a:pt x="8224" y="9578"/>
                  <a:pt x="8696" y="9798"/>
                  <a:pt x="9232" y="9893"/>
                </a:cubicBezTo>
                <a:lnTo>
                  <a:pt x="9232" y="9924"/>
                </a:lnTo>
                <a:cubicBezTo>
                  <a:pt x="9232" y="10712"/>
                  <a:pt x="8602" y="11342"/>
                  <a:pt x="7814" y="11342"/>
                </a:cubicBezTo>
                <a:cubicBezTo>
                  <a:pt x="7026" y="11342"/>
                  <a:pt x="6396" y="10680"/>
                  <a:pt x="6396" y="9924"/>
                </a:cubicBezTo>
                <a:lnTo>
                  <a:pt x="6396" y="2206"/>
                </a:lnTo>
                <a:cubicBezTo>
                  <a:pt x="6396" y="1418"/>
                  <a:pt x="7058" y="788"/>
                  <a:pt x="7814" y="788"/>
                </a:cubicBezTo>
                <a:close/>
                <a:moveTo>
                  <a:pt x="4254" y="0"/>
                </a:moveTo>
                <a:cubicBezTo>
                  <a:pt x="3088" y="0"/>
                  <a:pt x="2143" y="977"/>
                  <a:pt x="2143" y="2111"/>
                </a:cubicBezTo>
                <a:lnTo>
                  <a:pt x="2143" y="2174"/>
                </a:lnTo>
                <a:cubicBezTo>
                  <a:pt x="946" y="2332"/>
                  <a:pt x="1" y="3340"/>
                  <a:pt x="1" y="4600"/>
                </a:cubicBezTo>
                <a:cubicBezTo>
                  <a:pt x="1" y="5104"/>
                  <a:pt x="158" y="5640"/>
                  <a:pt x="442" y="6018"/>
                </a:cubicBezTo>
                <a:cubicBezTo>
                  <a:pt x="158" y="6427"/>
                  <a:pt x="1" y="6931"/>
                  <a:pt x="1" y="7435"/>
                </a:cubicBezTo>
                <a:cubicBezTo>
                  <a:pt x="1" y="8696"/>
                  <a:pt x="946" y="9735"/>
                  <a:pt x="2143" y="9861"/>
                </a:cubicBezTo>
                <a:lnTo>
                  <a:pt x="2143" y="9924"/>
                </a:lnTo>
                <a:cubicBezTo>
                  <a:pt x="2143" y="11090"/>
                  <a:pt x="3088" y="12035"/>
                  <a:pt x="4254" y="12035"/>
                </a:cubicBezTo>
                <a:cubicBezTo>
                  <a:pt x="5010" y="12035"/>
                  <a:pt x="5640" y="11657"/>
                  <a:pt x="6050" y="11058"/>
                </a:cubicBezTo>
                <a:cubicBezTo>
                  <a:pt x="6428" y="11657"/>
                  <a:pt x="7089" y="12035"/>
                  <a:pt x="7814" y="12035"/>
                </a:cubicBezTo>
                <a:cubicBezTo>
                  <a:pt x="8980" y="12035"/>
                  <a:pt x="9925" y="11058"/>
                  <a:pt x="9925" y="9924"/>
                </a:cubicBezTo>
                <a:lnTo>
                  <a:pt x="9925" y="9861"/>
                </a:lnTo>
                <a:cubicBezTo>
                  <a:pt x="11122" y="9704"/>
                  <a:pt x="12067" y="8696"/>
                  <a:pt x="12067" y="7435"/>
                </a:cubicBezTo>
                <a:cubicBezTo>
                  <a:pt x="12067" y="6931"/>
                  <a:pt x="11910" y="6459"/>
                  <a:pt x="11626" y="6018"/>
                </a:cubicBezTo>
                <a:cubicBezTo>
                  <a:pt x="11910" y="5577"/>
                  <a:pt x="12067" y="5104"/>
                  <a:pt x="12067" y="4600"/>
                </a:cubicBezTo>
                <a:cubicBezTo>
                  <a:pt x="12067" y="3371"/>
                  <a:pt x="11154" y="2363"/>
                  <a:pt x="9925" y="2174"/>
                </a:cubicBezTo>
                <a:lnTo>
                  <a:pt x="9925" y="2111"/>
                </a:lnTo>
                <a:cubicBezTo>
                  <a:pt x="9925" y="945"/>
                  <a:pt x="8980" y="0"/>
                  <a:pt x="7814" y="0"/>
                </a:cubicBezTo>
                <a:cubicBezTo>
                  <a:pt x="7089" y="0"/>
                  <a:pt x="6428" y="378"/>
                  <a:pt x="6050" y="977"/>
                </a:cubicBezTo>
                <a:cubicBezTo>
                  <a:pt x="5640" y="378"/>
                  <a:pt x="4979" y="0"/>
                  <a:pt x="42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2" name="Google Shape;972;p50"/>
          <p:cNvGrpSpPr/>
          <p:nvPr/>
        </p:nvGrpSpPr>
        <p:grpSpPr>
          <a:xfrm>
            <a:off x="3435557" y="3625283"/>
            <a:ext cx="365533" cy="415356"/>
            <a:chOff x="-26970350" y="2332550"/>
            <a:chExt cx="259925" cy="295375"/>
          </a:xfrm>
        </p:grpSpPr>
        <p:sp>
          <p:nvSpPr>
            <p:cNvPr id="973" name="Google Shape;973;p50"/>
            <p:cNvSpPr/>
            <p:nvPr/>
          </p:nvSpPr>
          <p:spPr>
            <a:xfrm>
              <a:off x="-26970350" y="2332550"/>
              <a:ext cx="259925" cy="295375"/>
            </a:xfrm>
            <a:custGeom>
              <a:avLst/>
              <a:gdLst/>
              <a:ahLst/>
              <a:cxnLst/>
              <a:rect l="l" t="t" r="r" b="b"/>
              <a:pathLst>
                <a:path w="10397" h="11815" extrusionOk="0">
                  <a:moveTo>
                    <a:pt x="6963" y="662"/>
                  </a:moveTo>
                  <a:cubicBezTo>
                    <a:pt x="7152" y="662"/>
                    <a:pt x="7404" y="693"/>
                    <a:pt x="7593" y="756"/>
                  </a:cubicBezTo>
                  <a:cubicBezTo>
                    <a:pt x="8538" y="977"/>
                    <a:pt x="9294" y="1733"/>
                    <a:pt x="9515" y="2646"/>
                  </a:cubicBezTo>
                  <a:cubicBezTo>
                    <a:pt x="9672" y="3466"/>
                    <a:pt x="9483" y="4285"/>
                    <a:pt x="8979" y="4946"/>
                  </a:cubicBezTo>
                  <a:cubicBezTo>
                    <a:pt x="8475" y="5639"/>
                    <a:pt x="8160" y="6522"/>
                    <a:pt x="8160" y="7467"/>
                  </a:cubicBezTo>
                  <a:lnTo>
                    <a:pt x="8160" y="10208"/>
                  </a:lnTo>
                  <a:cubicBezTo>
                    <a:pt x="8160" y="10712"/>
                    <a:pt x="7719" y="11090"/>
                    <a:pt x="7246" y="11090"/>
                  </a:cubicBezTo>
                  <a:cubicBezTo>
                    <a:pt x="6742" y="11090"/>
                    <a:pt x="6333" y="10680"/>
                    <a:pt x="6333" y="10208"/>
                  </a:cubicBezTo>
                  <a:lnTo>
                    <a:pt x="6333" y="8538"/>
                  </a:lnTo>
                  <a:cubicBezTo>
                    <a:pt x="6333" y="7908"/>
                    <a:pt x="5829" y="7404"/>
                    <a:pt x="5198" y="7404"/>
                  </a:cubicBezTo>
                  <a:cubicBezTo>
                    <a:pt x="4568" y="7404"/>
                    <a:pt x="4064" y="7908"/>
                    <a:pt x="4064" y="8538"/>
                  </a:cubicBezTo>
                  <a:lnTo>
                    <a:pt x="4064" y="10208"/>
                  </a:lnTo>
                  <a:cubicBezTo>
                    <a:pt x="4064" y="10712"/>
                    <a:pt x="3623" y="11090"/>
                    <a:pt x="3151" y="11090"/>
                  </a:cubicBezTo>
                  <a:cubicBezTo>
                    <a:pt x="2647" y="11090"/>
                    <a:pt x="2237" y="10680"/>
                    <a:pt x="2237" y="10208"/>
                  </a:cubicBezTo>
                  <a:lnTo>
                    <a:pt x="2237" y="7467"/>
                  </a:lnTo>
                  <a:cubicBezTo>
                    <a:pt x="2237" y="6522"/>
                    <a:pt x="1953" y="5639"/>
                    <a:pt x="1418" y="4946"/>
                  </a:cubicBezTo>
                  <a:cubicBezTo>
                    <a:pt x="914" y="4285"/>
                    <a:pt x="756" y="3466"/>
                    <a:pt x="945" y="2646"/>
                  </a:cubicBezTo>
                  <a:cubicBezTo>
                    <a:pt x="1166" y="1701"/>
                    <a:pt x="1922" y="945"/>
                    <a:pt x="2867" y="756"/>
                  </a:cubicBezTo>
                  <a:cubicBezTo>
                    <a:pt x="3056" y="693"/>
                    <a:pt x="3308" y="662"/>
                    <a:pt x="3497" y="662"/>
                  </a:cubicBezTo>
                  <a:cubicBezTo>
                    <a:pt x="4064" y="662"/>
                    <a:pt x="4600" y="819"/>
                    <a:pt x="5041" y="1134"/>
                  </a:cubicBezTo>
                  <a:cubicBezTo>
                    <a:pt x="5104" y="1166"/>
                    <a:pt x="5175" y="1181"/>
                    <a:pt x="5242" y="1181"/>
                  </a:cubicBezTo>
                  <a:cubicBezTo>
                    <a:pt x="5309" y="1181"/>
                    <a:pt x="5372" y="1166"/>
                    <a:pt x="5419" y="1134"/>
                  </a:cubicBezTo>
                  <a:cubicBezTo>
                    <a:pt x="5860" y="819"/>
                    <a:pt x="6427" y="662"/>
                    <a:pt x="6963" y="662"/>
                  </a:cubicBezTo>
                  <a:close/>
                  <a:moveTo>
                    <a:pt x="3466" y="0"/>
                  </a:moveTo>
                  <a:cubicBezTo>
                    <a:pt x="3182" y="0"/>
                    <a:pt x="2899" y="32"/>
                    <a:pt x="2678" y="63"/>
                  </a:cubicBezTo>
                  <a:cubicBezTo>
                    <a:pt x="1481" y="347"/>
                    <a:pt x="504" y="1292"/>
                    <a:pt x="221" y="2489"/>
                  </a:cubicBezTo>
                  <a:cubicBezTo>
                    <a:pt x="0" y="3497"/>
                    <a:pt x="189" y="4568"/>
                    <a:pt x="851" y="5387"/>
                  </a:cubicBezTo>
                  <a:cubicBezTo>
                    <a:pt x="1292" y="5954"/>
                    <a:pt x="1544" y="6679"/>
                    <a:pt x="1544" y="7467"/>
                  </a:cubicBezTo>
                  <a:lnTo>
                    <a:pt x="1544" y="10208"/>
                  </a:lnTo>
                  <a:cubicBezTo>
                    <a:pt x="1544" y="11090"/>
                    <a:pt x="2237" y="11814"/>
                    <a:pt x="3151" y="11814"/>
                  </a:cubicBezTo>
                  <a:cubicBezTo>
                    <a:pt x="4064" y="11814"/>
                    <a:pt x="4757" y="11090"/>
                    <a:pt x="4757" y="10208"/>
                  </a:cubicBezTo>
                  <a:lnTo>
                    <a:pt x="4757" y="8538"/>
                  </a:lnTo>
                  <a:cubicBezTo>
                    <a:pt x="4757" y="8317"/>
                    <a:pt x="4946" y="8065"/>
                    <a:pt x="5230" y="8065"/>
                  </a:cubicBezTo>
                  <a:cubicBezTo>
                    <a:pt x="5482" y="8065"/>
                    <a:pt x="5703" y="8254"/>
                    <a:pt x="5703" y="8538"/>
                  </a:cubicBezTo>
                  <a:lnTo>
                    <a:pt x="5703" y="10208"/>
                  </a:lnTo>
                  <a:cubicBezTo>
                    <a:pt x="5703" y="11090"/>
                    <a:pt x="6427" y="11814"/>
                    <a:pt x="7309" y="11814"/>
                  </a:cubicBezTo>
                  <a:cubicBezTo>
                    <a:pt x="8223" y="11814"/>
                    <a:pt x="8948" y="11090"/>
                    <a:pt x="8948" y="10208"/>
                  </a:cubicBezTo>
                  <a:lnTo>
                    <a:pt x="8948" y="7467"/>
                  </a:lnTo>
                  <a:cubicBezTo>
                    <a:pt x="8948" y="6679"/>
                    <a:pt x="9168" y="5954"/>
                    <a:pt x="9609" y="5387"/>
                  </a:cubicBezTo>
                  <a:cubicBezTo>
                    <a:pt x="10145" y="4568"/>
                    <a:pt x="10397" y="3497"/>
                    <a:pt x="10145" y="2489"/>
                  </a:cubicBezTo>
                  <a:cubicBezTo>
                    <a:pt x="9893" y="1292"/>
                    <a:pt x="8885" y="347"/>
                    <a:pt x="7719" y="63"/>
                  </a:cubicBezTo>
                  <a:cubicBezTo>
                    <a:pt x="7435" y="0"/>
                    <a:pt x="7152" y="0"/>
                    <a:pt x="6931" y="0"/>
                  </a:cubicBezTo>
                  <a:cubicBezTo>
                    <a:pt x="6333" y="0"/>
                    <a:pt x="5703" y="158"/>
                    <a:pt x="5198" y="473"/>
                  </a:cubicBezTo>
                  <a:cubicBezTo>
                    <a:pt x="4694" y="158"/>
                    <a:pt x="4064" y="0"/>
                    <a:pt x="3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0"/>
            <p:cNvSpPr/>
            <p:nvPr/>
          </p:nvSpPr>
          <p:spPr>
            <a:xfrm>
              <a:off x="-26831725" y="2365650"/>
              <a:ext cx="82700" cy="81900"/>
            </a:xfrm>
            <a:custGeom>
              <a:avLst/>
              <a:gdLst/>
              <a:ahLst/>
              <a:cxnLst/>
              <a:rect l="l" t="t" r="r" b="b"/>
              <a:pathLst>
                <a:path w="3308" h="3276" extrusionOk="0">
                  <a:moveTo>
                    <a:pt x="1335" y="0"/>
                  </a:moveTo>
                  <a:cubicBezTo>
                    <a:pt x="937" y="0"/>
                    <a:pt x="544" y="121"/>
                    <a:pt x="189" y="377"/>
                  </a:cubicBezTo>
                  <a:cubicBezTo>
                    <a:pt x="32" y="472"/>
                    <a:pt x="0" y="692"/>
                    <a:pt x="126" y="818"/>
                  </a:cubicBezTo>
                  <a:cubicBezTo>
                    <a:pt x="202" y="932"/>
                    <a:pt x="300" y="989"/>
                    <a:pt x="401" y="989"/>
                  </a:cubicBezTo>
                  <a:cubicBezTo>
                    <a:pt x="468" y="989"/>
                    <a:pt x="536" y="963"/>
                    <a:pt x="599" y="913"/>
                  </a:cubicBezTo>
                  <a:cubicBezTo>
                    <a:pt x="818" y="753"/>
                    <a:pt x="1075" y="669"/>
                    <a:pt x="1331" y="669"/>
                  </a:cubicBezTo>
                  <a:cubicBezTo>
                    <a:pt x="1479" y="669"/>
                    <a:pt x="1626" y="698"/>
                    <a:pt x="1764" y="755"/>
                  </a:cubicBezTo>
                  <a:cubicBezTo>
                    <a:pt x="2174" y="913"/>
                    <a:pt x="2457" y="1196"/>
                    <a:pt x="2520" y="1574"/>
                  </a:cubicBezTo>
                  <a:cubicBezTo>
                    <a:pt x="2646" y="1984"/>
                    <a:pt x="2520" y="2394"/>
                    <a:pt x="2300" y="2709"/>
                  </a:cubicBezTo>
                  <a:cubicBezTo>
                    <a:pt x="2174" y="2866"/>
                    <a:pt x="2205" y="3087"/>
                    <a:pt x="2331" y="3181"/>
                  </a:cubicBezTo>
                  <a:cubicBezTo>
                    <a:pt x="2394" y="3244"/>
                    <a:pt x="2489" y="3276"/>
                    <a:pt x="2520" y="3276"/>
                  </a:cubicBezTo>
                  <a:cubicBezTo>
                    <a:pt x="2646" y="3276"/>
                    <a:pt x="2709" y="3244"/>
                    <a:pt x="2804" y="3150"/>
                  </a:cubicBezTo>
                  <a:cubicBezTo>
                    <a:pt x="3182" y="2677"/>
                    <a:pt x="3308" y="2047"/>
                    <a:pt x="3151" y="1417"/>
                  </a:cubicBezTo>
                  <a:cubicBezTo>
                    <a:pt x="3119" y="818"/>
                    <a:pt x="2646" y="377"/>
                    <a:pt x="2048" y="125"/>
                  </a:cubicBezTo>
                  <a:cubicBezTo>
                    <a:pt x="1813" y="43"/>
                    <a:pt x="1573" y="0"/>
                    <a:pt x="1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" name="Google Shape;975;p50"/>
          <p:cNvGrpSpPr/>
          <p:nvPr/>
        </p:nvGrpSpPr>
        <p:grpSpPr>
          <a:xfrm>
            <a:off x="5176050" y="3456336"/>
            <a:ext cx="753300" cy="753300"/>
            <a:chOff x="5176050" y="3456336"/>
            <a:chExt cx="753300" cy="753300"/>
          </a:xfrm>
        </p:grpSpPr>
        <p:sp>
          <p:nvSpPr>
            <p:cNvPr id="915" name="Google Shape;915;p50"/>
            <p:cNvSpPr/>
            <p:nvPr/>
          </p:nvSpPr>
          <p:spPr>
            <a:xfrm>
              <a:off x="5176050" y="3456336"/>
              <a:ext cx="753300" cy="753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0"/>
            <p:cNvSpPr/>
            <p:nvPr/>
          </p:nvSpPr>
          <p:spPr>
            <a:xfrm>
              <a:off x="5357299" y="3625275"/>
              <a:ext cx="413230" cy="415374"/>
            </a:xfrm>
            <a:custGeom>
              <a:avLst/>
              <a:gdLst/>
              <a:ahLst/>
              <a:cxnLst/>
              <a:rect l="l" t="t" r="r" b="b"/>
              <a:pathLst>
                <a:path w="11815" h="11878" extrusionOk="0">
                  <a:moveTo>
                    <a:pt x="6301" y="725"/>
                  </a:moveTo>
                  <a:lnTo>
                    <a:pt x="6301" y="1670"/>
                  </a:lnTo>
                  <a:cubicBezTo>
                    <a:pt x="6301" y="2143"/>
                    <a:pt x="6490" y="2584"/>
                    <a:pt x="6805" y="2899"/>
                  </a:cubicBezTo>
                  <a:lnTo>
                    <a:pt x="7120" y="3214"/>
                  </a:lnTo>
                  <a:cubicBezTo>
                    <a:pt x="7026" y="3340"/>
                    <a:pt x="6868" y="3529"/>
                    <a:pt x="6742" y="3781"/>
                  </a:cubicBezTo>
                  <a:lnTo>
                    <a:pt x="6648" y="3781"/>
                  </a:lnTo>
                  <a:cubicBezTo>
                    <a:pt x="6459" y="3576"/>
                    <a:pt x="6191" y="3474"/>
                    <a:pt x="5923" y="3474"/>
                  </a:cubicBezTo>
                  <a:cubicBezTo>
                    <a:pt x="5656" y="3474"/>
                    <a:pt x="5388" y="3576"/>
                    <a:pt x="5199" y="3781"/>
                  </a:cubicBezTo>
                  <a:lnTo>
                    <a:pt x="5167" y="3813"/>
                  </a:lnTo>
                  <a:cubicBezTo>
                    <a:pt x="5167" y="3813"/>
                    <a:pt x="5167" y="3781"/>
                    <a:pt x="5136" y="3781"/>
                  </a:cubicBezTo>
                  <a:cubicBezTo>
                    <a:pt x="5010" y="3529"/>
                    <a:pt x="4884" y="3372"/>
                    <a:pt x="4758" y="3214"/>
                  </a:cubicBezTo>
                  <a:lnTo>
                    <a:pt x="5073" y="2899"/>
                  </a:lnTo>
                  <a:cubicBezTo>
                    <a:pt x="5388" y="2584"/>
                    <a:pt x="5608" y="2143"/>
                    <a:pt x="5608" y="1670"/>
                  </a:cubicBezTo>
                  <a:lnTo>
                    <a:pt x="5608" y="725"/>
                  </a:lnTo>
                  <a:close/>
                  <a:moveTo>
                    <a:pt x="3970" y="3529"/>
                  </a:moveTo>
                  <a:cubicBezTo>
                    <a:pt x="4159" y="3529"/>
                    <a:pt x="4348" y="3687"/>
                    <a:pt x="4506" y="4002"/>
                  </a:cubicBezTo>
                  <a:cubicBezTo>
                    <a:pt x="4569" y="4128"/>
                    <a:pt x="4600" y="4285"/>
                    <a:pt x="4663" y="4474"/>
                  </a:cubicBezTo>
                  <a:cubicBezTo>
                    <a:pt x="4758" y="4852"/>
                    <a:pt x="4821" y="5293"/>
                    <a:pt x="4852" y="5829"/>
                  </a:cubicBezTo>
                  <a:lnTo>
                    <a:pt x="3812" y="6837"/>
                  </a:lnTo>
                  <a:lnTo>
                    <a:pt x="3340" y="6396"/>
                  </a:lnTo>
                  <a:cubicBezTo>
                    <a:pt x="3293" y="6333"/>
                    <a:pt x="3206" y="6302"/>
                    <a:pt x="3115" y="6302"/>
                  </a:cubicBezTo>
                  <a:cubicBezTo>
                    <a:pt x="3025" y="6302"/>
                    <a:pt x="2930" y="6333"/>
                    <a:pt x="2867" y="6396"/>
                  </a:cubicBezTo>
                  <a:cubicBezTo>
                    <a:pt x="2804" y="6491"/>
                    <a:pt x="2804" y="6554"/>
                    <a:pt x="2804" y="6648"/>
                  </a:cubicBezTo>
                  <a:cubicBezTo>
                    <a:pt x="2804" y="6711"/>
                    <a:pt x="2836" y="6837"/>
                    <a:pt x="2930" y="6869"/>
                  </a:cubicBezTo>
                  <a:lnTo>
                    <a:pt x="3340" y="7310"/>
                  </a:lnTo>
                  <a:lnTo>
                    <a:pt x="2206" y="8444"/>
                  </a:lnTo>
                  <a:cubicBezTo>
                    <a:pt x="2080" y="8570"/>
                    <a:pt x="2080" y="8822"/>
                    <a:pt x="2206" y="8916"/>
                  </a:cubicBezTo>
                  <a:cubicBezTo>
                    <a:pt x="2300" y="9011"/>
                    <a:pt x="2363" y="9042"/>
                    <a:pt x="2458" y="9042"/>
                  </a:cubicBezTo>
                  <a:cubicBezTo>
                    <a:pt x="2521" y="9042"/>
                    <a:pt x="2647" y="9011"/>
                    <a:pt x="2678" y="8916"/>
                  </a:cubicBezTo>
                  <a:lnTo>
                    <a:pt x="4852" y="6743"/>
                  </a:lnTo>
                  <a:lnTo>
                    <a:pt x="4852" y="6806"/>
                  </a:lnTo>
                  <a:cubicBezTo>
                    <a:pt x="4758" y="7971"/>
                    <a:pt x="4569" y="8979"/>
                    <a:pt x="4254" y="9358"/>
                  </a:cubicBezTo>
                  <a:cubicBezTo>
                    <a:pt x="3970" y="9767"/>
                    <a:pt x="3529" y="9988"/>
                    <a:pt x="3056" y="10271"/>
                  </a:cubicBezTo>
                  <a:cubicBezTo>
                    <a:pt x="2867" y="10397"/>
                    <a:pt x="2710" y="10492"/>
                    <a:pt x="2521" y="10618"/>
                  </a:cubicBezTo>
                  <a:cubicBezTo>
                    <a:pt x="2111" y="10901"/>
                    <a:pt x="1702" y="11185"/>
                    <a:pt x="1292" y="11185"/>
                  </a:cubicBezTo>
                  <a:cubicBezTo>
                    <a:pt x="851" y="11122"/>
                    <a:pt x="662" y="10712"/>
                    <a:pt x="693" y="9862"/>
                  </a:cubicBezTo>
                  <a:cubicBezTo>
                    <a:pt x="756" y="8759"/>
                    <a:pt x="1261" y="7152"/>
                    <a:pt x="1954" y="5766"/>
                  </a:cubicBezTo>
                  <a:cubicBezTo>
                    <a:pt x="2332" y="5104"/>
                    <a:pt x="2710" y="4506"/>
                    <a:pt x="3056" y="4128"/>
                  </a:cubicBezTo>
                  <a:cubicBezTo>
                    <a:pt x="3434" y="3781"/>
                    <a:pt x="3749" y="3529"/>
                    <a:pt x="3970" y="3529"/>
                  </a:cubicBezTo>
                  <a:close/>
                  <a:moveTo>
                    <a:pt x="7845" y="3624"/>
                  </a:moveTo>
                  <a:cubicBezTo>
                    <a:pt x="8066" y="3624"/>
                    <a:pt x="8381" y="3813"/>
                    <a:pt x="8759" y="4191"/>
                  </a:cubicBezTo>
                  <a:cubicBezTo>
                    <a:pt x="9105" y="4600"/>
                    <a:pt x="9483" y="5136"/>
                    <a:pt x="9861" y="5860"/>
                  </a:cubicBezTo>
                  <a:cubicBezTo>
                    <a:pt x="10555" y="7247"/>
                    <a:pt x="11059" y="8853"/>
                    <a:pt x="11122" y="9956"/>
                  </a:cubicBezTo>
                  <a:cubicBezTo>
                    <a:pt x="11153" y="10744"/>
                    <a:pt x="10933" y="11185"/>
                    <a:pt x="10523" y="11185"/>
                  </a:cubicBezTo>
                  <a:cubicBezTo>
                    <a:pt x="10504" y="11186"/>
                    <a:pt x="10485" y="11187"/>
                    <a:pt x="10466" y="11187"/>
                  </a:cubicBezTo>
                  <a:cubicBezTo>
                    <a:pt x="10072" y="11187"/>
                    <a:pt x="9655" y="10888"/>
                    <a:pt x="9294" y="10618"/>
                  </a:cubicBezTo>
                  <a:cubicBezTo>
                    <a:pt x="9105" y="10492"/>
                    <a:pt x="8948" y="10397"/>
                    <a:pt x="8727" y="10271"/>
                  </a:cubicBezTo>
                  <a:cubicBezTo>
                    <a:pt x="8286" y="9988"/>
                    <a:pt x="7845" y="9767"/>
                    <a:pt x="7562" y="9358"/>
                  </a:cubicBezTo>
                  <a:cubicBezTo>
                    <a:pt x="7278" y="8979"/>
                    <a:pt x="7057" y="7971"/>
                    <a:pt x="6963" y="6869"/>
                  </a:cubicBezTo>
                  <a:lnTo>
                    <a:pt x="6963" y="6837"/>
                  </a:lnTo>
                  <a:lnTo>
                    <a:pt x="9137" y="9011"/>
                  </a:lnTo>
                  <a:cubicBezTo>
                    <a:pt x="9200" y="9074"/>
                    <a:pt x="9294" y="9137"/>
                    <a:pt x="9357" y="9137"/>
                  </a:cubicBezTo>
                  <a:cubicBezTo>
                    <a:pt x="9452" y="9137"/>
                    <a:pt x="9578" y="9074"/>
                    <a:pt x="9609" y="9011"/>
                  </a:cubicBezTo>
                  <a:cubicBezTo>
                    <a:pt x="9735" y="8885"/>
                    <a:pt x="9735" y="8633"/>
                    <a:pt x="9609" y="8538"/>
                  </a:cubicBezTo>
                  <a:lnTo>
                    <a:pt x="8475" y="7404"/>
                  </a:lnTo>
                  <a:lnTo>
                    <a:pt x="8885" y="6963"/>
                  </a:lnTo>
                  <a:cubicBezTo>
                    <a:pt x="9011" y="6837"/>
                    <a:pt x="9011" y="6617"/>
                    <a:pt x="8885" y="6491"/>
                  </a:cubicBezTo>
                  <a:cubicBezTo>
                    <a:pt x="8838" y="6428"/>
                    <a:pt x="8751" y="6396"/>
                    <a:pt x="8660" y="6396"/>
                  </a:cubicBezTo>
                  <a:cubicBezTo>
                    <a:pt x="8570" y="6396"/>
                    <a:pt x="8475" y="6428"/>
                    <a:pt x="8412" y="6491"/>
                  </a:cubicBezTo>
                  <a:lnTo>
                    <a:pt x="8003" y="6932"/>
                  </a:lnTo>
                  <a:lnTo>
                    <a:pt x="6963" y="5892"/>
                  </a:lnTo>
                  <a:cubicBezTo>
                    <a:pt x="6994" y="5388"/>
                    <a:pt x="7057" y="4915"/>
                    <a:pt x="7152" y="4569"/>
                  </a:cubicBezTo>
                  <a:cubicBezTo>
                    <a:pt x="7215" y="4411"/>
                    <a:pt x="7278" y="4222"/>
                    <a:pt x="7310" y="4096"/>
                  </a:cubicBezTo>
                  <a:cubicBezTo>
                    <a:pt x="7499" y="3781"/>
                    <a:pt x="7656" y="3624"/>
                    <a:pt x="7845" y="3624"/>
                  </a:cubicBezTo>
                  <a:close/>
                  <a:moveTo>
                    <a:pt x="5230" y="1"/>
                  </a:moveTo>
                  <a:cubicBezTo>
                    <a:pt x="5041" y="1"/>
                    <a:pt x="4884" y="158"/>
                    <a:pt x="4884" y="347"/>
                  </a:cubicBezTo>
                  <a:lnTo>
                    <a:pt x="4884" y="1639"/>
                  </a:lnTo>
                  <a:cubicBezTo>
                    <a:pt x="4884" y="1922"/>
                    <a:pt x="4758" y="2206"/>
                    <a:pt x="4569" y="2395"/>
                  </a:cubicBezTo>
                  <a:lnTo>
                    <a:pt x="4096" y="2868"/>
                  </a:lnTo>
                  <a:lnTo>
                    <a:pt x="4002" y="2868"/>
                  </a:lnTo>
                  <a:cubicBezTo>
                    <a:pt x="3991" y="2867"/>
                    <a:pt x="3981" y="2867"/>
                    <a:pt x="3970" y="2867"/>
                  </a:cubicBezTo>
                  <a:cubicBezTo>
                    <a:pt x="2880" y="2867"/>
                    <a:pt x="1886" y="4484"/>
                    <a:pt x="1387" y="5451"/>
                  </a:cubicBezTo>
                  <a:cubicBezTo>
                    <a:pt x="599" y="6963"/>
                    <a:pt x="63" y="8601"/>
                    <a:pt x="32" y="9862"/>
                  </a:cubicBezTo>
                  <a:cubicBezTo>
                    <a:pt x="0" y="10429"/>
                    <a:pt x="63" y="10901"/>
                    <a:pt x="284" y="11216"/>
                  </a:cubicBezTo>
                  <a:cubicBezTo>
                    <a:pt x="473" y="11657"/>
                    <a:pt x="820" y="11878"/>
                    <a:pt x="1292" y="11878"/>
                  </a:cubicBezTo>
                  <a:lnTo>
                    <a:pt x="1387" y="11878"/>
                  </a:lnTo>
                  <a:cubicBezTo>
                    <a:pt x="1954" y="11878"/>
                    <a:pt x="2489" y="11531"/>
                    <a:pt x="2962" y="11216"/>
                  </a:cubicBezTo>
                  <a:cubicBezTo>
                    <a:pt x="3119" y="11090"/>
                    <a:pt x="3277" y="10964"/>
                    <a:pt x="3434" y="10901"/>
                  </a:cubicBezTo>
                  <a:cubicBezTo>
                    <a:pt x="3970" y="10586"/>
                    <a:pt x="4474" y="10303"/>
                    <a:pt x="4852" y="9799"/>
                  </a:cubicBezTo>
                  <a:cubicBezTo>
                    <a:pt x="5199" y="9263"/>
                    <a:pt x="5482" y="8223"/>
                    <a:pt x="5545" y="6963"/>
                  </a:cubicBezTo>
                  <a:cubicBezTo>
                    <a:pt x="5545" y="6648"/>
                    <a:pt x="5577" y="6365"/>
                    <a:pt x="5545" y="6081"/>
                  </a:cubicBezTo>
                  <a:lnTo>
                    <a:pt x="5545" y="5987"/>
                  </a:lnTo>
                  <a:cubicBezTo>
                    <a:pt x="5545" y="5451"/>
                    <a:pt x="5482" y="4978"/>
                    <a:pt x="5388" y="4569"/>
                  </a:cubicBezTo>
                  <a:lnTo>
                    <a:pt x="5671" y="4285"/>
                  </a:lnTo>
                  <a:cubicBezTo>
                    <a:pt x="5734" y="4222"/>
                    <a:pt x="5821" y="4191"/>
                    <a:pt x="5908" y="4191"/>
                  </a:cubicBezTo>
                  <a:cubicBezTo>
                    <a:pt x="5994" y="4191"/>
                    <a:pt x="6081" y="4222"/>
                    <a:pt x="6144" y="4285"/>
                  </a:cubicBezTo>
                  <a:lnTo>
                    <a:pt x="6427" y="4569"/>
                  </a:lnTo>
                  <a:cubicBezTo>
                    <a:pt x="6270" y="5230"/>
                    <a:pt x="6207" y="6050"/>
                    <a:pt x="6270" y="6963"/>
                  </a:cubicBezTo>
                  <a:cubicBezTo>
                    <a:pt x="6333" y="8223"/>
                    <a:pt x="6616" y="9295"/>
                    <a:pt x="6963" y="9799"/>
                  </a:cubicBezTo>
                  <a:cubicBezTo>
                    <a:pt x="7310" y="10303"/>
                    <a:pt x="7845" y="10618"/>
                    <a:pt x="8381" y="10901"/>
                  </a:cubicBezTo>
                  <a:cubicBezTo>
                    <a:pt x="8538" y="10964"/>
                    <a:pt x="8696" y="11090"/>
                    <a:pt x="8853" y="11216"/>
                  </a:cubicBezTo>
                  <a:cubicBezTo>
                    <a:pt x="9326" y="11531"/>
                    <a:pt x="9830" y="11878"/>
                    <a:pt x="10429" y="11878"/>
                  </a:cubicBezTo>
                  <a:lnTo>
                    <a:pt x="10523" y="11878"/>
                  </a:lnTo>
                  <a:cubicBezTo>
                    <a:pt x="10996" y="11846"/>
                    <a:pt x="11342" y="11594"/>
                    <a:pt x="11531" y="11216"/>
                  </a:cubicBezTo>
                  <a:cubicBezTo>
                    <a:pt x="11720" y="10870"/>
                    <a:pt x="11815" y="10429"/>
                    <a:pt x="11783" y="9862"/>
                  </a:cubicBezTo>
                  <a:cubicBezTo>
                    <a:pt x="11720" y="8664"/>
                    <a:pt x="11216" y="6963"/>
                    <a:pt x="10429" y="5451"/>
                  </a:cubicBezTo>
                  <a:cubicBezTo>
                    <a:pt x="9924" y="4474"/>
                    <a:pt x="8885" y="2868"/>
                    <a:pt x="7782" y="2868"/>
                  </a:cubicBezTo>
                  <a:lnTo>
                    <a:pt x="7751" y="2868"/>
                  </a:lnTo>
                  <a:lnTo>
                    <a:pt x="7278" y="2395"/>
                  </a:lnTo>
                  <a:cubicBezTo>
                    <a:pt x="7089" y="2206"/>
                    <a:pt x="6963" y="1922"/>
                    <a:pt x="6963" y="1639"/>
                  </a:cubicBezTo>
                  <a:lnTo>
                    <a:pt x="6963" y="347"/>
                  </a:lnTo>
                  <a:cubicBezTo>
                    <a:pt x="6963" y="158"/>
                    <a:pt x="6805" y="1"/>
                    <a:pt x="66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358053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>
          <a:extLst>
            <a:ext uri="{FF2B5EF4-FFF2-40B4-BE49-F238E27FC236}">
              <a16:creationId xmlns:a16="http://schemas.microsoft.com/office/drawing/2014/main" id="{899031AF-95B9-E2FD-04D8-1F2476EE0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4F087CC6-D3CB-F02D-BD85-3DE1A0280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510" y="858268"/>
            <a:ext cx="2753299" cy="385800"/>
          </a:xfrm>
        </p:spPr>
        <p:txBody>
          <a:bodyPr/>
          <a:lstStyle/>
          <a:p>
            <a:r>
              <a:rPr lang="zh-TW" altLang="en-US"/>
              <a:t>選擇日期</a:t>
            </a:r>
          </a:p>
        </p:txBody>
      </p:sp>
      <p:pic>
        <p:nvPicPr>
          <p:cNvPr id="4" name="圖片 3" descr="一張含有 文字, 螢幕擷取畫面, 哺乳動物, 卡通 的圖片&#10;&#10;自動產生的描述">
            <a:extLst>
              <a:ext uri="{FF2B5EF4-FFF2-40B4-BE49-F238E27FC236}">
                <a16:creationId xmlns:a16="http://schemas.microsoft.com/office/drawing/2014/main" id="{309475A0-25A3-03B2-0C9D-AFF8B6F21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28" y="1318532"/>
            <a:ext cx="3069772" cy="2800350"/>
          </a:xfrm>
          <a:prstGeom prst="rect">
            <a:avLst/>
          </a:prstGeom>
        </p:spPr>
      </p:pic>
      <p:pic>
        <p:nvPicPr>
          <p:cNvPr id="5" name="圖片 4" descr="一張含有 文字, 螢幕擷取畫面, 陳列, 數字 的圖片&#10;&#10;自動產生的描述">
            <a:extLst>
              <a:ext uri="{FF2B5EF4-FFF2-40B4-BE49-F238E27FC236}">
                <a16:creationId xmlns:a16="http://schemas.microsoft.com/office/drawing/2014/main" id="{1E7E5428-FC37-E217-0314-4B5852C41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557" y="1496106"/>
            <a:ext cx="3829050" cy="254317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944F829-CA28-B75A-ECBA-710EBBA4667F}"/>
              </a:ext>
            </a:extLst>
          </p:cNvPr>
          <p:cNvSpPr txBox="1"/>
          <p:nvPr/>
        </p:nvSpPr>
        <p:spPr>
          <a:xfrm>
            <a:off x="5112883" y="94909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sz="1800" b="1">
                <a:solidFill>
                  <a:schemeClr val="accent1"/>
                </a:solidFill>
                <a:latin typeface="Barlow Semi Condensed"/>
                <a:sym typeface="Barlow Semi Condensed"/>
              </a:rPr>
              <a:t>檢視全部預約紀錄</a:t>
            </a:r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9579066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>
          <a:extLst>
            <a:ext uri="{FF2B5EF4-FFF2-40B4-BE49-F238E27FC236}">
              <a16:creationId xmlns:a16="http://schemas.microsoft.com/office/drawing/2014/main" id="{C5518CD3-3C35-B69D-562B-9047DDEBE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47">
            <a:extLst>
              <a:ext uri="{FF2B5EF4-FFF2-40B4-BE49-F238E27FC236}">
                <a16:creationId xmlns:a16="http://schemas.microsoft.com/office/drawing/2014/main" id="{704F65BA-B107-3842-8D15-B8835A5BA7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02200" y="1354700"/>
            <a:ext cx="4526700" cy="16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">
                <a:solidFill>
                  <a:srgbClr val="F15A24"/>
                </a:solidFill>
              </a:rPr>
              <a:t>回饋系統</a:t>
            </a:r>
          </a:p>
        </p:txBody>
      </p:sp>
      <p:sp>
        <p:nvSpPr>
          <p:cNvPr id="805" name="Google Shape;805;p47">
            <a:extLst>
              <a:ext uri="{FF2B5EF4-FFF2-40B4-BE49-F238E27FC236}">
                <a16:creationId xmlns:a16="http://schemas.microsoft.com/office/drawing/2014/main" id="{E4855993-1FF6-2383-CA8D-CF175D8F782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56207" y="580998"/>
            <a:ext cx="2155800" cy="16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 lang="zh-TW"/>
          </a:p>
        </p:txBody>
      </p:sp>
      <p:grpSp>
        <p:nvGrpSpPr>
          <p:cNvPr id="807" name="Google Shape;807;p47">
            <a:extLst>
              <a:ext uri="{FF2B5EF4-FFF2-40B4-BE49-F238E27FC236}">
                <a16:creationId xmlns:a16="http://schemas.microsoft.com/office/drawing/2014/main" id="{F53B076D-C713-8625-1B00-3B469CDDAEB9}"/>
              </a:ext>
            </a:extLst>
          </p:cNvPr>
          <p:cNvGrpSpPr/>
          <p:nvPr/>
        </p:nvGrpSpPr>
        <p:grpSpPr>
          <a:xfrm flipH="1">
            <a:off x="715038" y="2645554"/>
            <a:ext cx="3287990" cy="1876635"/>
            <a:chOff x="996413" y="2676629"/>
            <a:chExt cx="3287990" cy="1876635"/>
          </a:xfrm>
        </p:grpSpPr>
        <p:sp>
          <p:nvSpPr>
            <p:cNvPr id="808" name="Google Shape;808;p47">
              <a:extLst>
                <a:ext uri="{FF2B5EF4-FFF2-40B4-BE49-F238E27FC236}">
                  <a16:creationId xmlns:a16="http://schemas.microsoft.com/office/drawing/2014/main" id="{521FA9B0-E939-8798-172D-F78E07D2CA76}"/>
                </a:ext>
              </a:extLst>
            </p:cNvPr>
            <p:cNvSpPr/>
            <p:nvPr/>
          </p:nvSpPr>
          <p:spPr>
            <a:xfrm flipH="1">
              <a:off x="1392402" y="2676629"/>
              <a:ext cx="2681180" cy="1741627"/>
            </a:xfrm>
            <a:custGeom>
              <a:avLst/>
              <a:gdLst/>
              <a:ahLst/>
              <a:cxnLst/>
              <a:rect l="l" t="t" r="r" b="b"/>
              <a:pathLst>
                <a:path w="55855" h="36282" extrusionOk="0">
                  <a:moveTo>
                    <a:pt x="19652" y="1"/>
                  </a:moveTo>
                  <a:cubicBezTo>
                    <a:pt x="17688" y="1"/>
                    <a:pt x="15694" y="544"/>
                    <a:pt x="14135" y="1794"/>
                  </a:cubicBezTo>
                  <a:cubicBezTo>
                    <a:pt x="13148" y="2590"/>
                    <a:pt x="12384" y="3641"/>
                    <a:pt x="11525" y="4564"/>
                  </a:cubicBezTo>
                  <a:cubicBezTo>
                    <a:pt x="10283" y="5917"/>
                    <a:pt x="8851" y="7063"/>
                    <a:pt x="7259" y="7970"/>
                  </a:cubicBezTo>
                  <a:cubicBezTo>
                    <a:pt x="5715" y="8846"/>
                    <a:pt x="3996" y="9514"/>
                    <a:pt x="2706" y="10788"/>
                  </a:cubicBezTo>
                  <a:cubicBezTo>
                    <a:pt x="144" y="13319"/>
                    <a:pt x="0" y="17600"/>
                    <a:pt x="924" y="21182"/>
                  </a:cubicBezTo>
                  <a:cubicBezTo>
                    <a:pt x="2308" y="26594"/>
                    <a:pt x="5954" y="31560"/>
                    <a:pt x="10968" y="33486"/>
                  </a:cubicBezTo>
                  <a:cubicBezTo>
                    <a:pt x="13704" y="34537"/>
                    <a:pt x="16653" y="34657"/>
                    <a:pt x="19588" y="34657"/>
                  </a:cubicBezTo>
                  <a:cubicBezTo>
                    <a:pt x="20255" y="34657"/>
                    <a:pt x="20921" y="34651"/>
                    <a:pt x="21584" y="34648"/>
                  </a:cubicBezTo>
                  <a:cubicBezTo>
                    <a:pt x="21708" y="34648"/>
                    <a:pt x="21832" y="34647"/>
                    <a:pt x="21956" y="34647"/>
                  </a:cubicBezTo>
                  <a:cubicBezTo>
                    <a:pt x="29266" y="34647"/>
                    <a:pt x="36590" y="35110"/>
                    <a:pt x="43853" y="36064"/>
                  </a:cubicBezTo>
                  <a:cubicBezTo>
                    <a:pt x="44885" y="36198"/>
                    <a:pt x="45863" y="36281"/>
                    <a:pt x="46785" y="36281"/>
                  </a:cubicBezTo>
                  <a:cubicBezTo>
                    <a:pt x="50159" y="36281"/>
                    <a:pt x="52780" y="35165"/>
                    <a:pt x="54518" y="31289"/>
                  </a:cubicBezTo>
                  <a:cubicBezTo>
                    <a:pt x="55250" y="29698"/>
                    <a:pt x="55855" y="27931"/>
                    <a:pt x="55536" y="26196"/>
                  </a:cubicBezTo>
                  <a:cubicBezTo>
                    <a:pt x="55266" y="24652"/>
                    <a:pt x="54279" y="23378"/>
                    <a:pt x="53626" y="21962"/>
                  </a:cubicBezTo>
                  <a:cubicBezTo>
                    <a:pt x="52321" y="19176"/>
                    <a:pt x="52241" y="15961"/>
                    <a:pt x="51302" y="13016"/>
                  </a:cubicBezTo>
                  <a:cubicBezTo>
                    <a:pt x="49404" y="7183"/>
                    <a:pt x="43720" y="2984"/>
                    <a:pt x="37864" y="2984"/>
                  </a:cubicBezTo>
                  <a:cubicBezTo>
                    <a:pt x="37632" y="2984"/>
                    <a:pt x="37400" y="2991"/>
                    <a:pt x="37168" y="3004"/>
                  </a:cubicBezTo>
                  <a:cubicBezTo>
                    <a:pt x="35663" y="3097"/>
                    <a:pt x="34159" y="3447"/>
                    <a:pt x="32654" y="3447"/>
                  </a:cubicBezTo>
                  <a:cubicBezTo>
                    <a:pt x="32360" y="3447"/>
                    <a:pt x="32066" y="3433"/>
                    <a:pt x="31772" y="3402"/>
                  </a:cubicBezTo>
                  <a:cubicBezTo>
                    <a:pt x="29862" y="3227"/>
                    <a:pt x="28095" y="2352"/>
                    <a:pt x="26312" y="1603"/>
                  </a:cubicBezTo>
                  <a:cubicBezTo>
                    <a:pt x="24338" y="776"/>
                    <a:pt x="22269" y="107"/>
                    <a:pt x="20136" y="12"/>
                  </a:cubicBezTo>
                  <a:cubicBezTo>
                    <a:pt x="19975" y="4"/>
                    <a:pt x="19814" y="1"/>
                    <a:pt x="196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7">
              <a:extLst>
                <a:ext uri="{FF2B5EF4-FFF2-40B4-BE49-F238E27FC236}">
                  <a16:creationId xmlns:a16="http://schemas.microsoft.com/office/drawing/2014/main" id="{E131FA48-20B0-6AB7-0858-B510D98CA31F}"/>
                </a:ext>
              </a:extLst>
            </p:cNvPr>
            <p:cNvSpPr/>
            <p:nvPr/>
          </p:nvSpPr>
          <p:spPr>
            <a:xfrm flipH="1">
              <a:off x="1374840" y="4206734"/>
              <a:ext cx="2827107" cy="346530"/>
            </a:xfrm>
            <a:custGeom>
              <a:avLst/>
              <a:gdLst/>
              <a:ahLst/>
              <a:cxnLst/>
              <a:rect l="l" t="t" r="r" b="b"/>
              <a:pathLst>
                <a:path w="58895" h="7219" extrusionOk="0">
                  <a:moveTo>
                    <a:pt x="34340" y="0"/>
                  </a:moveTo>
                  <a:cubicBezTo>
                    <a:pt x="32723" y="0"/>
                    <a:pt x="31062" y="17"/>
                    <a:pt x="29368" y="52"/>
                  </a:cubicBezTo>
                  <a:cubicBezTo>
                    <a:pt x="13132" y="386"/>
                    <a:pt x="0" y="2249"/>
                    <a:pt x="32" y="4206"/>
                  </a:cubicBezTo>
                  <a:cubicBezTo>
                    <a:pt x="75" y="5974"/>
                    <a:pt x="10667" y="7219"/>
                    <a:pt x="24544" y="7219"/>
                  </a:cubicBezTo>
                  <a:cubicBezTo>
                    <a:pt x="26159" y="7219"/>
                    <a:pt x="27819" y="7202"/>
                    <a:pt x="29511" y="7167"/>
                  </a:cubicBezTo>
                  <a:cubicBezTo>
                    <a:pt x="45763" y="6833"/>
                    <a:pt x="58895" y="4986"/>
                    <a:pt x="58847" y="3013"/>
                  </a:cubicBezTo>
                  <a:cubicBezTo>
                    <a:pt x="58819" y="1245"/>
                    <a:pt x="48228" y="0"/>
                    <a:pt x="3434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7">
              <a:extLst>
                <a:ext uri="{FF2B5EF4-FFF2-40B4-BE49-F238E27FC236}">
                  <a16:creationId xmlns:a16="http://schemas.microsoft.com/office/drawing/2014/main" id="{88852A16-8898-9544-7F42-258818652E80}"/>
                </a:ext>
              </a:extLst>
            </p:cNvPr>
            <p:cNvSpPr/>
            <p:nvPr/>
          </p:nvSpPr>
          <p:spPr>
            <a:xfrm flipH="1">
              <a:off x="3660945" y="4209951"/>
              <a:ext cx="254461" cy="5424"/>
            </a:xfrm>
            <a:custGeom>
              <a:avLst/>
              <a:gdLst/>
              <a:ahLst/>
              <a:cxnLst/>
              <a:rect l="l" t="t" r="r" b="b"/>
              <a:pathLst>
                <a:path w="5301" h="113" extrusionOk="0">
                  <a:moveTo>
                    <a:pt x="64" y="1"/>
                  </a:moveTo>
                  <a:cubicBezTo>
                    <a:pt x="32" y="1"/>
                    <a:pt x="16" y="33"/>
                    <a:pt x="16" y="65"/>
                  </a:cubicBezTo>
                  <a:cubicBezTo>
                    <a:pt x="0" y="96"/>
                    <a:pt x="32" y="112"/>
                    <a:pt x="64" y="112"/>
                  </a:cubicBezTo>
                  <a:lnTo>
                    <a:pt x="5237" y="112"/>
                  </a:lnTo>
                  <a:cubicBezTo>
                    <a:pt x="5269" y="112"/>
                    <a:pt x="5301" y="96"/>
                    <a:pt x="5301" y="65"/>
                  </a:cubicBezTo>
                  <a:cubicBezTo>
                    <a:pt x="5285" y="33"/>
                    <a:pt x="5269" y="1"/>
                    <a:pt x="5237" y="1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7">
              <a:extLst>
                <a:ext uri="{FF2B5EF4-FFF2-40B4-BE49-F238E27FC236}">
                  <a16:creationId xmlns:a16="http://schemas.microsoft.com/office/drawing/2014/main" id="{B578D606-05BD-CEE4-D38B-76911B4DC63A}"/>
                </a:ext>
              </a:extLst>
            </p:cNvPr>
            <p:cNvSpPr/>
            <p:nvPr/>
          </p:nvSpPr>
          <p:spPr>
            <a:xfrm flipH="1">
              <a:off x="3761035" y="4279510"/>
              <a:ext cx="253693" cy="5376"/>
            </a:xfrm>
            <a:custGeom>
              <a:avLst/>
              <a:gdLst/>
              <a:ahLst/>
              <a:cxnLst/>
              <a:rect l="l" t="t" r="r" b="b"/>
              <a:pathLst>
                <a:path w="5285" h="112" extrusionOk="0">
                  <a:moveTo>
                    <a:pt x="64" y="0"/>
                  </a:moveTo>
                  <a:cubicBezTo>
                    <a:pt x="32" y="0"/>
                    <a:pt x="0" y="16"/>
                    <a:pt x="0" y="48"/>
                  </a:cubicBezTo>
                  <a:cubicBezTo>
                    <a:pt x="0" y="80"/>
                    <a:pt x="32" y="112"/>
                    <a:pt x="64" y="112"/>
                  </a:cubicBezTo>
                  <a:lnTo>
                    <a:pt x="5237" y="112"/>
                  </a:lnTo>
                  <a:cubicBezTo>
                    <a:pt x="5269" y="112"/>
                    <a:pt x="5285" y="80"/>
                    <a:pt x="5285" y="48"/>
                  </a:cubicBezTo>
                  <a:cubicBezTo>
                    <a:pt x="5285" y="16"/>
                    <a:pt x="5269" y="0"/>
                    <a:pt x="5237" y="0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7">
              <a:extLst>
                <a:ext uri="{FF2B5EF4-FFF2-40B4-BE49-F238E27FC236}">
                  <a16:creationId xmlns:a16="http://schemas.microsoft.com/office/drawing/2014/main" id="{EF3BD7CE-5DCE-FB79-B3F6-CBB08C308294}"/>
                </a:ext>
              </a:extLst>
            </p:cNvPr>
            <p:cNvSpPr/>
            <p:nvPr/>
          </p:nvSpPr>
          <p:spPr>
            <a:xfrm flipH="1">
              <a:off x="3819121" y="4318489"/>
              <a:ext cx="255229" cy="5376"/>
            </a:xfrm>
            <a:custGeom>
              <a:avLst/>
              <a:gdLst/>
              <a:ahLst/>
              <a:cxnLst/>
              <a:rect l="l" t="t" r="r" b="b"/>
              <a:pathLst>
                <a:path w="5317" h="112" extrusionOk="0">
                  <a:moveTo>
                    <a:pt x="80" y="0"/>
                  </a:moveTo>
                  <a:cubicBezTo>
                    <a:pt x="0" y="0"/>
                    <a:pt x="0" y="112"/>
                    <a:pt x="80" y="112"/>
                  </a:cubicBezTo>
                  <a:lnTo>
                    <a:pt x="5253" y="112"/>
                  </a:lnTo>
                  <a:cubicBezTo>
                    <a:pt x="5317" y="112"/>
                    <a:pt x="5317" y="0"/>
                    <a:pt x="5253" y="0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7">
              <a:extLst>
                <a:ext uri="{FF2B5EF4-FFF2-40B4-BE49-F238E27FC236}">
                  <a16:creationId xmlns:a16="http://schemas.microsoft.com/office/drawing/2014/main" id="{C7FC57AB-0225-4F82-AA57-B6B69B569EF7}"/>
                </a:ext>
              </a:extLst>
            </p:cNvPr>
            <p:cNvSpPr/>
            <p:nvPr/>
          </p:nvSpPr>
          <p:spPr>
            <a:xfrm flipH="1">
              <a:off x="3710582" y="4242066"/>
              <a:ext cx="253741" cy="5376"/>
            </a:xfrm>
            <a:custGeom>
              <a:avLst/>
              <a:gdLst/>
              <a:ahLst/>
              <a:cxnLst/>
              <a:rect l="l" t="t" r="r" b="b"/>
              <a:pathLst>
                <a:path w="5286" h="112" extrusionOk="0">
                  <a:moveTo>
                    <a:pt x="64" y="0"/>
                  </a:moveTo>
                  <a:cubicBezTo>
                    <a:pt x="32" y="0"/>
                    <a:pt x="1" y="32"/>
                    <a:pt x="1" y="64"/>
                  </a:cubicBezTo>
                  <a:cubicBezTo>
                    <a:pt x="1" y="96"/>
                    <a:pt x="32" y="112"/>
                    <a:pt x="64" y="112"/>
                  </a:cubicBezTo>
                  <a:lnTo>
                    <a:pt x="5237" y="112"/>
                  </a:lnTo>
                  <a:cubicBezTo>
                    <a:pt x="5253" y="112"/>
                    <a:pt x="5285" y="96"/>
                    <a:pt x="5285" y="64"/>
                  </a:cubicBezTo>
                  <a:cubicBezTo>
                    <a:pt x="5285" y="32"/>
                    <a:pt x="5253" y="0"/>
                    <a:pt x="5237" y="0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4" name="Google Shape;814;p47">
              <a:extLst>
                <a:ext uri="{FF2B5EF4-FFF2-40B4-BE49-F238E27FC236}">
                  <a16:creationId xmlns:a16="http://schemas.microsoft.com/office/drawing/2014/main" id="{FD2EF0C4-D11D-14AF-CC66-5DF92AB87636}"/>
                </a:ext>
              </a:extLst>
            </p:cNvPr>
            <p:cNvGrpSpPr/>
            <p:nvPr/>
          </p:nvGrpSpPr>
          <p:grpSpPr>
            <a:xfrm flipH="1">
              <a:off x="1339833" y="4191971"/>
              <a:ext cx="2928777" cy="275150"/>
              <a:chOff x="1831450" y="4457375"/>
              <a:chExt cx="1525325" cy="143300"/>
            </a:xfrm>
          </p:grpSpPr>
          <p:sp>
            <p:nvSpPr>
              <p:cNvPr id="815" name="Google Shape;815;p47">
                <a:extLst>
                  <a:ext uri="{FF2B5EF4-FFF2-40B4-BE49-F238E27FC236}">
                    <a16:creationId xmlns:a16="http://schemas.microsoft.com/office/drawing/2014/main" id="{CC5E36BC-5894-BB80-74CE-0D9689EFF6F3}"/>
                  </a:ext>
                </a:extLst>
              </p:cNvPr>
              <p:cNvSpPr/>
              <p:nvPr/>
            </p:nvSpPr>
            <p:spPr>
              <a:xfrm>
                <a:off x="1896325" y="4545725"/>
                <a:ext cx="1321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112" extrusionOk="0">
                    <a:moveTo>
                      <a:pt x="64" y="0"/>
                    </a:moveTo>
                    <a:cubicBezTo>
                      <a:pt x="32" y="0"/>
                      <a:pt x="0" y="32"/>
                      <a:pt x="0" y="64"/>
                    </a:cubicBezTo>
                    <a:cubicBezTo>
                      <a:pt x="0" y="96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69" y="112"/>
                      <a:pt x="5285" y="96"/>
                      <a:pt x="5285" y="64"/>
                    </a:cubicBezTo>
                    <a:cubicBezTo>
                      <a:pt x="5285" y="32"/>
                      <a:pt x="5269" y="0"/>
                      <a:pt x="52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47">
                <a:extLst>
                  <a:ext uri="{FF2B5EF4-FFF2-40B4-BE49-F238E27FC236}">
                    <a16:creationId xmlns:a16="http://schemas.microsoft.com/office/drawing/2014/main" id="{8DDD1206-3FD2-8695-D8B4-A6F4304D8180}"/>
                  </a:ext>
                </a:extLst>
              </p:cNvPr>
              <p:cNvSpPr/>
              <p:nvPr/>
            </p:nvSpPr>
            <p:spPr>
              <a:xfrm>
                <a:off x="1831450" y="4587900"/>
                <a:ext cx="1325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301" h="113" extrusionOk="0">
                    <a:moveTo>
                      <a:pt x="64" y="1"/>
                    </a:moveTo>
                    <a:cubicBezTo>
                      <a:pt x="0" y="17"/>
                      <a:pt x="0" y="96"/>
                      <a:pt x="64" y="112"/>
                    </a:cubicBezTo>
                    <a:lnTo>
                      <a:pt x="5237" y="112"/>
                    </a:lnTo>
                    <a:cubicBezTo>
                      <a:pt x="5301" y="96"/>
                      <a:pt x="5301" y="17"/>
                      <a:pt x="52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47">
                <a:extLst>
                  <a:ext uri="{FF2B5EF4-FFF2-40B4-BE49-F238E27FC236}">
                    <a16:creationId xmlns:a16="http://schemas.microsoft.com/office/drawing/2014/main" id="{B4143A24-F165-BDA3-374B-8EBE87E279AC}"/>
                  </a:ext>
                </a:extLst>
              </p:cNvPr>
              <p:cNvSpPr/>
              <p:nvPr/>
            </p:nvSpPr>
            <p:spPr>
              <a:xfrm>
                <a:off x="1867675" y="4566775"/>
                <a:ext cx="133325" cy="2850"/>
              </a:xfrm>
              <a:custGeom>
                <a:avLst/>
                <a:gdLst/>
                <a:ahLst/>
                <a:cxnLst/>
                <a:rect l="l" t="t" r="r" b="b"/>
                <a:pathLst>
                  <a:path w="5333" h="114" extrusionOk="0">
                    <a:moveTo>
                      <a:pt x="65" y="1"/>
                    </a:moveTo>
                    <a:cubicBezTo>
                      <a:pt x="0" y="1"/>
                      <a:pt x="5" y="99"/>
                      <a:pt x="80" y="113"/>
                    </a:cubicBezTo>
                    <a:lnTo>
                      <a:pt x="5253" y="113"/>
                    </a:lnTo>
                    <a:cubicBezTo>
                      <a:pt x="5332" y="113"/>
                      <a:pt x="5332" y="2"/>
                      <a:pt x="5253" y="2"/>
                    </a:cubicBezTo>
                    <a:lnTo>
                      <a:pt x="80" y="2"/>
                    </a:lnTo>
                    <a:cubicBezTo>
                      <a:pt x="74" y="1"/>
                      <a:pt x="69" y="1"/>
                      <a:pt x="6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47">
                <a:extLst>
                  <a:ext uri="{FF2B5EF4-FFF2-40B4-BE49-F238E27FC236}">
                    <a16:creationId xmlns:a16="http://schemas.microsoft.com/office/drawing/2014/main" id="{4D7D30DA-4A7C-80DB-C0F7-C89C4E1F7E15}"/>
                  </a:ext>
                </a:extLst>
              </p:cNvPr>
              <p:cNvSpPr/>
              <p:nvPr/>
            </p:nvSpPr>
            <p:spPr>
              <a:xfrm>
                <a:off x="1919000" y="4457375"/>
                <a:ext cx="1323550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52942" h="5732" extrusionOk="0">
                    <a:moveTo>
                      <a:pt x="10522" y="1"/>
                    </a:moveTo>
                    <a:lnTo>
                      <a:pt x="5603" y="2691"/>
                    </a:lnTo>
                    <a:lnTo>
                      <a:pt x="3932" y="3598"/>
                    </a:lnTo>
                    <a:lnTo>
                      <a:pt x="2404" y="4426"/>
                    </a:lnTo>
                    <a:lnTo>
                      <a:pt x="828" y="5285"/>
                    </a:lnTo>
                    <a:lnTo>
                      <a:pt x="0" y="5731"/>
                    </a:lnTo>
                    <a:lnTo>
                      <a:pt x="44394" y="5731"/>
                    </a:lnTo>
                    <a:lnTo>
                      <a:pt x="45079" y="5285"/>
                    </a:lnTo>
                    <a:lnTo>
                      <a:pt x="47609" y="3598"/>
                    </a:lnTo>
                    <a:lnTo>
                      <a:pt x="50204" y="1863"/>
                    </a:lnTo>
                    <a:lnTo>
                      <a:pt x="51366" y="1099"/>
                    </a:lnTo>
                    <a:lnTo>
                      <a:pt x="52385" y="431"/>
                    </a:lnTo>
                    <a:lnTo>
                      <a:pt x="52942" y="49"/>
                    </a:lnTo>
                    <a:lnTo>
                      <a:pt x="41752" y="49"/>
                    </a:lnTo>
                    <a:lnTo>
                      <a:pt x="37963" y="33"/>
                    </a:lnTo>
                    <a:lnTo>
                      <a:pt x="29368" y="33"/>
                    </a:lnTo>
                    <a:lnTo>
                      <a:pt x="24290" y="17"/>
                    </a:lnTo>
                    <a:lnTo>
                      <a:pt x="15536" y="17"/>
                    </a:lnTo>
                    <a:lnTo>
                      <a:pt x="117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47">
                <a:extLst>
                  <a:ext uri="{FF2B5EF4-FFF2-40B4-BE49-F238E27FC236}">
                    <a16:creationId xmlns:a16="http://schemas.microsoft.com/office/drawing/2014/main" id="{59E31787-3AAC-0F6C-FB8C-8F8399808888}"/>
                  </a:ext>
                </a:extLst>
              </p:cNvPr>
              <p:cNvSpPr/>
              <p:nvPr/>
            </p:nvSpPr>
            <p:spPr>
              <a:xfrm>
                <a:off x="3224625" y="4466525"/>
                <a:ext cx="13215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286" h="113" extrusionOk="0">
                    <a:moveTo>
                      <a:pt x="64" y="1"/>
                    </a:moveTo>
                    <a:cubicBezTo>
                      <a:pt x="32" y="1"/>
                      <a:pt x="0" y="33"/>
                      <a:pt x="0" y="65"/>
                    </a:cubicBezTo>
                    <a:cubicBezTo>
                      <a:pt x="0" y="96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69" y="112"/>
                      <a:pt x="5285" y="96"/>
                      <a:pt x="5285" y="65"/>
                    </a:cubicBezTo>
                    <a:cubicBezTo>
                      <a:pt x="5285" y="33"/>
                      <a:pt x="5269" y="1"/>
                      <a:pt x="52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47">
                <a:extLst>
                  <a:ext uri="{FF2B5EF4-FFF2-40B4-BE49-F238E27FC236}">
                    <a16:creationId xmlns:a16="http://schemas.microsoft.com/office/drawing/2014/main" id="{1DE36E41-AA5C-F428-2E79-947533FB4351}"/>
                  </a:ext>
                </a:extLst>
              </p:cNvPr>
              <p:cNvSpPr/>
              <p:nvPr/>
            </p:nvSpPr>
            <p:spPr>
              <a:xfrm>
                <a:off x="3172900" y="4502750"/>
                <a:ext cx="1321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112" extrusionOk="0">
                    <a:moveTo>
                      <a:pt x="64" y="0"/>
                    </a:moveTo>
                    <a:cubicBezTo>
                      <a:pt x="32" y="0"/>
                      <a:pt x="0" y="16"/>
                      <a:pt x="0" y="48"/>
                    </a:cubicBezTo>
                    <a:cubicBezTo>
                      <a:pt x="0" y="80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53" y="112"/>
                      <a:pt x="5285" y="80"/>
                      <a:pt x="5285" y="48"/>
                    </a:cubicBezTo>
                    <a:cubicBezTo>
                      <a:pt x="5285" y="16"/>
                      <a:pt x="5253" y="0"/>
                      <a:pt x="52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47">
                <a:extLst>
                  <a:ext uri="{FF2B5EF4-FFF2-40B4-BE49-F238E27FC236}">
                    <a16:creationId xmlns:a16="http://schemas.microsoft.com/office/drawing/2014/main" id="{84EB4C60-3335-D4EC-7382-6CAD11A35EC5}"/>
                  </a:ext>
                </a:extLst>
              </p:cNvPr>
              <p:cNvSpPr/>
              <p:nvPr/>
            </p:nvSpPr>
            <p:spPr>
              <a:xfrm>
                <a:off x="3105650" y="4545725"/>
                <a:ext cx="1321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112" extrusionOk="0">
                    <a:moveTo>
                      <a:pt x="64" y="0"/>
                    </a:moveTo>
                    <a:cubicBezTo>
                      <a:pt x="32" y="0"/>
                      <a:pt x="0" y="32"/>
                      <a:pt x="0" y="64"/>
                    </a:cubicBezTo>
                    <a:cubicBezTo>
                      <a:pt x="0" y="96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69" y="112"/>
                      <a:pt x="5285" y="96"/>
                      <a:pt x="5285" y="64"/>
                    </a:cubicBezTo>
                    <a:cubicBezTo>
                      <a:pt x="5285" y="32"/>
                      <a:pt x="5269" y="0"/>
                      <a:pt x="52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47">
                <a:extLst>
                  <a:ext uri="{FF2B5EF4-FFF2-40B4-BE49-F238E27FC236}">
                    <a16:creationId xmlns:a16="http://schemas.microsoft.com/office/drawing/2014/main" id="{69812A62-B9B3-48C7-6A14-971CFD26BE12}"/>
                  </a:ext>
                </a:extLst>
              </p:cNvPr>
              <p:cNvSpPr/>
              <p:nvPr/>
            </p:nvSpPr>
            <p:spPr>
              <a:xfrm>
                <a:off x="3040850" y="4587875"/>
                <a:ext cx="132475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115" extrusionOk="0">
                    <a:moveTo>
                      <a:pt x="52" y="0"/>
                    </a:moveTo>
                    <a:cubicBezTo>
                      <a:pt x="1" y="0"/>
                      <a:pt x="1" y="114"/>
                      <a:pt x="52" y="114"/>
                    </a:cubicBezTo>
                    <a:cubicBezTo>
                      <a:pt x="55" y="114"/>
                      <a:pt x="58" y="114"/>
                      <a:pt x="61" y="113"/>
                    </a:cubicBezTo>
                    <a:lnTo>
                      <a:pt x="5234" y="113"/>
                    </a:lnTo>
                    <a:cubicBezTo>
                      <a:pt x="5298" y="97"/>
                      <a:pt x="5298" y="18"/>
                      <a:pt x="5234" y="2"/>
                    </a:cubicBezTo>
                    <a:lnTo>
                      <a:pt x="61" y="2"/>
                    </a:lnTo>
                    <a:cubicBezTo>
                      <a:pt x="58" y="1"/>
                      <a:pt x="55" y="0"/>
                      <a:pt x="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47">
                <a:extLst>
                  <a:ext uri="{FF2B5EF4-FFF2-40B4-BE49-F238E27FC236}">
                    <a16:creationId xmlns:a16="http://schemas.microsoft.com/office/drawing/2014/main" id="{C897D8E1-66AB-A1C2-68B4-3BF44486C64D}"/>
                  </a:ext>
                </a:extLst>
              </p:cNvPr>
              <p:cNvSpPr/>
              <p:nvPr/>
            </p:nvSpPr>
            <p:spPr>
              <a:xfrm>
                <a:off x="3077375" y="4566825"/>
                <a:ext cx="13295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318" h="112" extrusionOk="0">
                    <a:moveTo>
                      <a:pt x="65" y="0"/>
                    </a:moveTo>
                    <a:cubicBezTo>
                      <a:pt x="1" y="0"/>
                      <a:pt x="1" y="111"/>
                      <a:pt x="65" y="111"/>
                    </a:cubicBezTo>
                    <a:lnTo>
                      <a:pt x="5238" y="111"/>
                    </a:lnTo>
                    <a:cubicBezTo>
                      <a:pt x="5317" y="111"/>
                      <a:pt x="5317" y="0"/>
                      <a:pt x="523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47">
                <a:extLst>
                  <a:ext uri="{FF2B5EF4-FFF2-40B4-BE49-F238E27FC236}">
                    <a16:creationId xmlns:a16="http://schemas.microsoft.com/office/drawing/2014/main" id="{8184B82F-F927-AEFC-3BB2-DAC2C85558BD}"/>
                  </a:ext>
                </a:extLst>
              </p:cNvPr>
              <p:cNvSpPr/>
              <p:nvPr/>
            </p:nvSpPr>
            <p:spPr>
              <a:xfrm>
                <a:off x="3141850" y="4523050"/>
                <a:ext cx="1333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333" h="112" extrusionOk="0">
                    <a:moveTo>
                      <a:pt x="80" y="0"/>
                    </a:moveTo>
                    <a:cubicBezTo>
                      <a:pt x="1" y="0"/>
                      <a:pt x="1" y="112"/>
                      <a:pt x="80" y="112"/>
                    </a:cubicBezTo>
                    <a:lnTo>
                      <a:pt x="5253" y="112"/>
                    </a:lnTo>
                    <a:cubicBezTo>
                      <a:pt x="5333" y="112"/>
                      <a:pt x="5333" y="0"/>
                      <a:pt x="525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47">
                <a:extLst>
                  <a:ext uri="{FF2B5EF4-FFF2-40B4-BE49-F238E27FC236}">
                    <a16:creationId xmlns:a16="http://schemas.microsoft.com/office/drawing/2014/main" id="{EA5C2F3E-6AB9-D6C3-F052-252C9DF4458E}"/>
                  </a:ext>
                </a:extLst>
              </p:cNvPr>
              <p:cNvSpPr/>
              <p:nvPr/>
            </p:nvSpPr>
            <p:spPr>
              <a:xfrm>
                <a:off x="3199150" y="4483250"/>
                <a:ext cx="13215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6" h="112" extrusionOk="0">
                    <a:moveTo>
                      <a:pt x="48" y="0"/>
                    </a:moveTo>
                    <a:cubicBezTo>
                      <a:pt x="17" y="0"/>
                      <a:pt x="1" y="32"/>
                      <a:pt x="1" y="64"/>
                    </a:cubicBezTo>
                    <a:cubicBezTo>
                      <a:pt x="1" y="96"/>
                      <a:pt x="17" y="112"/>
                      <a:pt x="48" y="112"/>
                    </a:cubicBezTo>
                    <a:lnTo>
                      <a:pt x="5222" y="112"/>
                    </a:lnTo>
                    <a:cubicBezTo>
                      <a:pt x="5253" y="112"/>
                      <a:pt x="5285" y="96"/>
                      <a:pt x="5285" y="64"/>
                    </a:cubicBezTo>
                    <a:cubicBezTo>
                      <a:pt x="5285" y="32"/>
                      <a:pt x="5253" y="0"/>
                      <a:pt x="52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47">
                <a:extLst>
                  <a:ext uri="{FF2B5EF4-FFF2-40B4-BE49-F238E27FC236}">
                    <a16:creationId xmlns:a16="http://schemas.microsoft.com/office/drawing/2014/main" id="{AE05F47F-6FD3-3DA6-0860-7C362D2AEC86}"/>
                  </a:ext>
                </a:extLst>
              </p:cNvPr>
              <p:cNvSpPr/>
              <p:nvPr/>
            </p:nvSpPr>
            <p:spPr>
              <a:xfrm>
                <a:off x="2853350" y="4458575"/>
                <a:ext cx="314000" cy="142100"/>
              </a:xfrm>
              <a:custGeom>
                <a:avLst/>
                <a:gdLst/>
                <a:ahLst/>
                <a:cxnLst/>
                <a:rect l="l" t="t" r="r" b="b"/>
                <a:pathLst>
                  <a:path w="12560" h="5684" extrusionOk="0">
                    <a:moveTo>
                      <a:pt x="8787" y="1"/>
                    </a:moveTo>
                    <a:lnTo>
                      <a:pt x="0" y="5683"/>
                    </a:lnTo>
                    <a:lnTo>
                      <a:pt x="4585" y="5683"/>
                    </a:lnTo>
                    <a:lnTo>
                      <a:pt x="12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47">
                <a:extLst>
                  <a:ext uri="{FF2B5EF4-FFF2-40B4-BE49-F238E27FC236}">
                    <a16:creationId xmlns:a16="http://schemas.microsoft.com/office/drawing/2014/main" id="{9213A70B-67AE-120D-F727-F2451CFB2858}"/>
                  </a:ext>
                </a:extLst>
              </p:cNvPr>
              <p:cNvSpPr/>
              <p:nvPr/>
            </p:nvSpPr>
            <p:spPr>
              <a:xfrm>
                <a:off x="2648025" y="4458175"/>
                <a:ext cx="314775" cy="142500"/>
              </a:xfrm>
              <a:custGeom>
                <a:avLst/>
                <a:gdLst/>
                <a:ahLst/>
                <a:cxnLst/>
                <a:rect l="l" t="t" r="r" b="b"/>
                <a:pathLst>
                  <a:path w="12591" h="5700" extrusionOk="0">
                    <a:moveTo>
                      <a:pt x="8802" y="1"/>
                    </a:moveTo>
                    <a:lnTo>
                      <a:pt x="0" y="5699"/>
                    </a:lnTo>
                    <a:lnTo>
                      <a:pt x="4584" y="5699"/>
                    </a:lnTo>
                    <a:lnTo>
                      <a:pt x="12591" y="17"/>
                    </a:lnTo>
                    <a:lnTo>
                      <a:pt x="8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47">
                <a:extLst>
                  <a:ext uri="{FF2B5EF4-FFF2-40B4-BE49-F238E27FC236}">
                    <a16:creationId xmlns:a16="http://schemas.microsoft.com/office/drawing/2014/main" id="{FA353D6B-C009-ED23-F5AA-DB8427D99BC0}"/>
                  </a:ext>
                </a:extLst>
              </p:cNvPr>
              <p:cNvSpPr/>
              <p:nvPr/>
            </p:nvSpPr>
            <p:spPr>
              <a:xfrm>
                <a:off x="2432725" y="4458175"/>
                <a:ext cx="314800" cy="142500"/>
              </a:xfrm>
              <a:custGeom>
                <a:avLst/>
                <a:gdLst/>
                <a:ahLst/>
                <a:cxnLst/>
                <a:rect l="l" t="t" r="r" b="b"/>
                <a:pathLst>
                  <a:path w="12592" h="5700" extrusionOk="0">
                    <a:moveTo>
                      <a:pt x="8819" y="1"/>
                    </a:moveTo>
                    <a:lnTo>
                      <a:pt x="1" y="5699"/>
                    </a:lnTo>
                    <a:lnTo>
                      <a:pt x="4585" y="5699"/>
                    </a:lnTo>
                    <a:lnTo>
                      <a:pt x="125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47">
                <a:extLst>
                  <a:ext uri="{FF2B5EF4-FFF2-40B4-BE49-F238E27FC236}">
                    <a16:creationId xmlns:a16="http://schemas.microsoft.com/office/drawing/2014/main" id="{1251B889-95BC-CD41-3F8A-670B5C15A7BD}"/>
                  </a:ext>
                </a:extLst>
              </p:cNvPr>
              <p:cNvSpPr/>
              <p:nvPr/>
            </p:nvSpPr>
            <p:spPr>
              <a:xfrm>
                <a:off x="2211075" y="4457775"/>
                <a:ext cx="315200" cy="142900"/>
              </a:xfrm>
              <a:custGeom>
                <a:avLst/>
                <a:gdLst/>
                <a:ahLst/>
                <a:cxnLst/>
                <a:rect l="l" t="t" r="r" b="b"/>
                <a:pathLst>
                  <a:path w="12608" h="5716" extrusionOk="0">
                    <a:moveTo>
                      <a:pt x="8835" y="1"/>
                    </a:moveTo>
                    <a:lnTo>
                      <a:pt x="1" y="5715"/>
                    </a:lnTo>
                    <a:lnTo>
                      <a:pt x="4585" y="5715"/>
                    </a:lnTo>
                    <a:lnTo>
                      <a:pt x="1260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47">
                <a:extLst>
                  <a:ext uri="{FF2B5EF4-FFF2-40B4-BE49-F238E27FC236}">
                    <a16:creationId xmlns:a16="http://schemas.microsoft.com/office/drawing/2014/main" id="{D67A8DFC-A84F-10DE-114D-51A45668D64A}"/>
                  </a:ext>
                </a:extLst>
              </p:cNvPr>
              <p:cNvSpPr/>
              <p:nvPr/>
            </p:nvSpPr>
            <p:spPr>
              <a:xfrm>
                <a:off x="1991825" y="4457375"/>
                <a:ext cx="315575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12623" h="5732" extrusionOk="0">
                    <a:moveTo>
                      <a:pt x="8834" y="1"/>
                    </a:moveTo>
                    <a:lnTo>
                      <a:pt x="0" y="5731"/>
                    </a:lnTo>
                    <a:lnTo>
                      <a:pt x="4568" y="5731"/>
                    </a:lnTo>
                    <a:lnTo>
                      <a:pt x="12623" y="17"/>
                    </a:lnTo>
                    <a:lnTo>
                      <a:pt x="88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31" name="Google Shape;831;p47">
              <a:extLst>
                <a:ext uri="{FF2B5EF4-FFF2-40B4-BE49-F238E27FC236}">
                  <a16:creationId xmlns:a16="http://schemas.microsoft.com/office/drawing/2014/main" id="{D82EDDD0-1E69-E97F-90F5-99BDD99F6C83}"/>
                </a:ext>
              </a:extLst>
            </p:cNvPr>
            <p:cNvSpPr/>
            <p:nvPr/>
          </p:nvSpPr>
          <p:spPr>
            <a:xfrm flipH="1">
              <a:off x="1711752" y="4187052"/>
              <a:ext cx="2144848" cy="227580"/>
            </a:xfrm>
            <a:custGeom>
              <a:avLst/>
              <a:gdLst/>
              <a:ahLst/>
              <a:cxnLst/>
              <a:rect l="l" t="t" r="r" b="b"/>
              <a:pathLst>
                <a:path w="44682" h="4741" extrusionOk="0">
                  <a:moveTo>
                    <a:pt x="41211" y="0"/>
                  </a:moveTo>
                  <a:cubicBezTo>
                    <a:pt x="39780" y="305"/>
                    <a:pt x="38316" y="383"/>
                    <a:pt x="36849" y="383"/>
                  </a:cubicBezTo>
                  <a:cubicBezTo>
                    <a:pt x="36016" y="383"/>
                    <a:pt x="35181" y="358"/>
                    <a:pt x="34351" y="335"/>
                  </a:cubicBezTo>
                  <a:cubicBezTo>
                    <a:pt x="30195" y="216"/>
                    <a:pt x="26041" y="156"/>
                    <a:pt x="21889" y="156"/>
                  </a:cubicBezTo>
                  <a:cubicBezTo>
                    <a:pt x="15466" y="156"/>
                    <a:pt x="9047" y="299"/>
                    <a:pt x="2627" y="589"/>
                  </a:cubicBezTo>
                  <a:cubicBezTo>
                    <a:pt x="2587" y="588"/>
                    <a:pt x="2547" y="588"/>
                    <a:pt x="2508" y="588"/>
                  </a:cubicBezTo>
                  <a:cubicBezTo>
                    <a:pt x="1993" y="588"/>
                    <a:pt x="1492" y="683"/>
                    <a:pt x="1020" y="860"/>
                  </a:cubicBezTo>
                  <a:cubicBezTo>
                    <a:pt x="510" y="1083"/>
                    <a:pt x="81" y="1497"/>
                    <a:pt x="33" y="2070"/>
                  </a:cubicBezTo>
                  <a:cubicBezTo>
                    <a:pt x="1" y="2643"/>
                    <a:pt x="399" y="3168"/>
                    <a:pt x="908" y="3439"/>
                  </a:cubicBezTo>
                  <a:cubicBezTo>
                    <a:pt x="1418" y="3709"/>
                    <a:pt x="2007" y="3757"/>
                    <a:pt x="2580" y="3789"/>
                  </a:cubicBezTo>
                  <a:cubicBezTo>
                    <a:pt x="2991" y="3808"/>
                    <a:pt x="3402" y="3817"/>
                    <a:pt x="3814" y="3817"/>
                  </a:cubicBezTo>
                  <a:cubicBezTo>
                    <a:pt x="6077" y="3817"/>
                    <a:pt x="8339" y="3555"/>
                    <a:pt x="10602" y="3407"/>
                  </a:cubicBezTo>
                  <a:cubicBezTo>
                    <a:pt x="12046" y="3317"/>
                    <a:pt x="13490" y="3278"/>
                    <a:pt x="14935" y="3278"/>
                  </a:cubicBezTo>
                  <a:cubicBezTo>
                    <a:pt x="22420" y="3278"/>
                    <a:pt x="29906" y="4322"/>
                    <a:pt x="37391" y="4696"/>
                  </a:cubicBezTo>
                  <a:cubicBezTo>
                    <a:pt x="37899" y="4721"/>
                    <a:pt x="38415" y="4741"/>
                    <a:pt x="38931" y="4741"/>
                  </a:cubicBezTo>
                  <a:cubicBezTo>
                    <a:pt x="40699" y="4741"/>
                    <a:pt x="42469" y="4512"/>
                    <a:pt x="43885" y="3502"/>
                  </a:cubicBezTo>
                  <a:cubicBezTo>
                    <a:pt x="44220" y="3248"/>
                    <a:pt x="44570" y="2929"/>
                    <a:pt x="44618" y="2499"/>
                  </a:cubicBezTo>
                  <a:cubicBezTo>
                    <a:pt x="44681" y="1974"/>
                    <a:pt x="44283" y="1513"/>
                    <a:pt x="43854" y="1194"/>
                  </a:cubicBezTo>
                  <a:cubicBezTo>
                    <a:pt x="43408" y="892"/>
                    <a:pt x="42914" y="669"/>
                    <a:pt x="42564" y="255"/>
                  </a:cubicBezTo>
                  <a:lnTo>
                    <a:pt x="41211" y="0"/>
                  </a:lnTo>
                  <a:close/>
                </a:path>
              </a:pathLst>
            </a:custGeom>
            <a:solidFill>
              <a:srgbClr val="262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2" name="Google Shape;832;p47">
              <a:extLst>
                <a:ext uri="{FF2B5EF4-FFF2-40B4-BE49-F238E27FC236}">
                  <a16:creationId xmlns:a16="http://schemas.microsoft.com/office/drawing/2014/main" id="{7B930560-7DA3-9FD5-DAE8-322CE2ABEFCA}"/>
                </a:ext>
              </a:extLst>
            </p:cNvPr>
            <p:cNvGrpSpPr/>
            <p:nvPr/>
          </p:nvGrpSpPr>
          <p:grpSpPr>
            <a:xfrm flipH="1">
              <a:off x="1245797" y="3048840"/>
              <a:ext cx="3038606" cy="1322757"/>
              <a:chOff x="1823225" y="3862025"/>
              <a:chExt cx="1582525" cy="688900"/>
            </a:xfrm>
          </p:grpSpPr>
          <p:sp>
            <p:nvSpPr>
              <p:cNvPr id="833" name="Google Shape;833;p47">
                <a:extLst>
                  <a:ext uri="{FF2B5EF4-FFF2-40B4-BE49-F238E27FC236}">
                    <a16:creationId xmlns:a16="http://schemas.microsoft.com/office/drawing/2014/main" id="{07ACA3B6-72CC-23B3-501F-169B68BF46A9}"/>
                  </a:ext>
                </a:extLst>
              </p:cNvPr>
              <p:cNvSpPr/>
              <p:nvPr/>
            </p:nvSpPr>
            <p:spPr>
              <a:xfrm>
                <a:off x="1823225" y="3862025"/>
                <a:ext cx="1483000" cy="688350"/>
              </a:xfrm>
              <a:custGeom>
                <a:avLst/>
                <a:gdLst/>
                <a:ahLst/>
                <a:cxnLst/>
                <a:rect l="l" t="t" r="r" b="b"/>
                <a:pathLst>
                  <a:path w="59320" h="27534" extrusionOk="0">
                    <a:moveTo>
                      <a:pt x="48932" y="1"/>
                    </a:moveTo>
                    <a:cubicBezTo>
                      <a:pt x="48914" y="1"/>
                      <a:pt x="48896" y="1"/>
                      <a:pt x="48878" y="2"/>
                    </a:cubicBezTo>
                    <a:cubicBezTo>
                      <a:pt x="46920" y="130"/>
                      <a:pt x="45026" y="6147"/>
                      <a:pt x="45026" y="6147"/>
                    </a:cubicBezTo>
                    <a:cubicBezTo>
                      <a:pt x="44309" y="5971"/>
                      <a:pt x="44357" y="6051"/>
                      <a:pt x="43720" y="6003"/>
                    </a:cubicBezTo>
                    <a:lnTo>
                      <a:pt x="43243" y="5971"/>
                    </a:lnTo>
                    <a:cubicBezTo>
                      <a:pt x="43159" y="5969"/>
                      <a:pt x="43075" y="5968"/>
                      <a:pt x="42992" y="5968"/>
                    </a:cubicBezTo>
                    <a:cubicBezTo>
                      <a:pt x="41820" y="5968"/>
                      <a:pt x="40665" y="6176"/>
                      <a:pt x="39566" y="6592"/>
                    </a:cubicBezTo>
                    <a:cubicBezTo>
                      <a:pt x="38834" y="6847"/>
                      <a:pt x="38117" y="7181"/>
                      <a:pt x="37433" y="7579"/>
                    </a:cubicBezTo>
                    <a:cubicBezTo>
                      <a:pt x="36134" y="5447"/>
                      <a:pt x="32182" y="2868"/>
                      <a:pt x="30467" y="2868"/>
                    </a:cubicBezTo>
                    <a:cubicBezTo>
                      <a:pt x="30185" y="2868"/>
                      <a:pt x="29964" y="2938"/>
                      <a:pt x="29824" y="3090"/>
                    </a:cubicBezTo>
                    <a:cubicBezTo>
                      <a:pt x="28408" y="4618"/>
                      <a:pt x="30095" y="8534"/>
                      <a:pt x="31066" y="10444"/>
                    </a:cubicBezTo>
                    <a:cubicBezTo>
                      <a:pt x="31337" y="10985"/>
                      <a:pt x="31544" y="11367"/>
                      <a:pt x="31623" y="11495"/>
                    </a:cubicBezTo>
                    <a:lnTo>
                      <a:pt x="31639" y="11543"/>
                    </a:lnTo>
                    <a:cubicBezTo>
                      <a:pt x="31655" y="11543"/>
                      <a:pt x="31655" y="11558"/>
                      <a:pt x="31639" y="11558"/>
                    </a:cubicBezTo>
                    <a:cubicBezTo>
                      <a:pt x="31639" y="11558"/>
                      <a:pt x="31639" y="11590"/>
                      <a:pt x="31639" y="11606"/>
                    </a:cubicBezTo>
                    <a:cubicBezTo>
                      <a:pt x="31002" y="11320"/>
                      <a:pt x="29681" y="10747"/>
                      <a:pt x="28010" y="10174"/>
                    </a:cubicBezTo>
                    <a:cubicBezTo>
                      <a:pt x="25530" y="9323"/>
                      <a:pt x="22275" y="8463"/>
                      <a:pt x="19228" y="8463"/>
                    </a:cubicBezTo>
                    <a:cubicBezTo>
                      <a:pt x="18227" y="8463"/>
                      <a:pt x="17248" y="8556"/>
                      <a:pt x="16326" y="8773"/>
                    </a:cubicBezTo>
                    <a:cubicBezTo>
                      <a:pt x="15515" y="8964"/>
                      <a:pt x="14735" y="9266"/>
                      <a:pt x="14003" y="9696"/>
                    </a:cubicBezTo>
                    <a:cubicBezTo>
                      <a:pt x="9769" y="12211"/>
                      <a:pt x="8447" y="16684"/>
                      <a:pt x="8034" y="19294"/>
                    </a:cubicBezTo>
                    <a:cubicBezTo>
                      <a:pt x="6378" y="19390"/>
                      <a:pt x="3784" y="19692"/>
                      <a:pt x="3306" y="20775"/>
                    </a:cubicBezTo>
                    <a:cubicBezTo>
                      <a:pt x="3099" y="21220"/>
                      <a:pt x="2956" y="21714"/>
                      <a:pt x="2892" y="22207"/>
                    </a:cubicBezTo>
                    <a:cubicBezTo>
                      <a:pt x="2637" y="22319"/>
                      <a:pt x="2383" y="22446"/>
                      <a:pt x="2144" y="22605"/>
                    </a:cubicBezTo>
                    <a:cubicBezTo>
                      <a:pt x="1889" y="22764"/>
                      <a:pt x="1682" y="22971"/>
                      <a:pt x="1523" y="23226"/>
                    </a:cubicBezTo>
                    <a:cubicBezTo>
                      <a:pt x="790" y="24558"/>
                      <a:pt x="1" y="26916"/>
                      <a:pt x="7302" y="26916"/>
                    </a:cubicBezTo>
                    <a:cubicBezTo>
                      <a:pt x="7767" y="26916"/>
                      <a:pt x="8265" y="26907"/>
                      <a:pt x="8798" y="26887"/>
                    </a:cubicBezTo>
                    <a:cubicBezTo>
                      <a:pt x="8843" y="26886"/>
                      <a:pt x="8888" y="26885"/>
                      <a:pt x="8933" y="26885"/>
                    </a:cubicBezTo>
                    <a:cubicBezTo>
                      <a:pt x="9479" y="26885"/>
                      <a:pt x="10042" y="26968"/>
                      <a:pt x="10660" y="26982"/>
                    </a:cubicBezTo>
                    <a:cubicBezTo>
                      <a:pt x="11082" y="26990"/>
                      <a:pt x="11519" y="26994"/>
                      <a:pt x="11975" y="26994"/>
                    </a:cubicBezTo>
                    <a:cubicBezTo>
                      <a:pt x="12431" y="26994"/>
                      <a:pt x="12904" y="26990"/>
                      <a:pt x="13398" y="26982"/>
                    </a:cubicBezTo>
                    <a:cubicBezTo>
                      <a:pt x="19111" y="26814"/>
                      <a:pt x="23670" y="26607"/>
                      <a:pt x="27786" y="26607"/>
                    </a:cubicBezTo>
                    <a:cubicBezTo>
                      <a:pt x="30677" y="26607"/>
                      <a:pt x="33349" y="26709"/>
                      <a:pt x="36048" y="26998"/>
                    </a:cubicBezTo>
                    <a:cubicBezTo>
                      <a:pt x="38692" y="27281"/>
                      <a:pt x="42085" y="27533"/>
                      <a:pt x="45153" y="27533"/>
                    </a:cubicBezTo>
                    <a:cubicBezTo>
                      <a:pt x="49675" y="27533"/>
                      <a:pt x="53491" y="26986"/>
                      <a:pt x="53159" y="25184"/>
                    </a:cubicBezTo>
                    <a:cubicBezTo>
                      <a:pt x="53080" y="24834"/>
                      <a:pt x="52921" y="24531"/>
                      <a:pt x="52682" y="24276"/>
                    </a:cubicBezTo>
                    <a:cubicBezTo>
                      <a:pt x="55515" y="24276"/>
                      <a:pt x="59320" y="23958"/>
                      <a:pt x="59049" y="22334"/>
                    </a:cubicBezTo>
                    <a:cubicBezTo>
                      <a:pt x="58699" y="20297"/>
                      <a:pt x="54465" y="19342"/>
                      <a:pt x="52730" y="19040"/>
                    </a:cubicBezTo>
                    <a:lnTo>
                      <a:pt x="52555" y="19008"/>
                    </a:lnTo>
                    <a:cubicBezTo>
                      <a:pt x="52571" y="18976"/>
                      <a:pt x="52586" y="18944"/>
                      <a:pt x="52586" y="18912"/>
                    </a:cubicBezTo>
                    <a:cubicBezTo>
                      <a:pt x="52602" y="18880"/>
                      <a:pt x="52618" y="18849"/>
                      <a:pt x="52634" y="18833"/>
                    </a:cubicBezTo>
                    <a:cubicBezTo>
                      <a:pt x="52793" y="18435"/>
                      <a:pt x="52921" y="18037"/>
                      <a:pt x="53016" y="17639"/>
                    </a:cubicBezTo>
                    <a:cubicBezTo>
                      <a:pt x="54321" y="12163"/>
                      <a:pt x="51011" y="9648"/>
                      <a:pt x="51011" y="9648"/>
                    </a:cubicBezTo>
                    <a:cubicBezTo>
                      <a:pt x="52383" y="5879"/>
                      <a:pt x="50864" y="1"/>
                      <a:pt x="489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47">
                <a:extLst>
                  <a:ext uri="{FF2B5EF4-FFF2-40B4-BE49-F238E27FC236}">
                    <a16:creationId xmlns:a16="http://schemas.microsoft.com/office/drawing/2014/main" id="{0C9E0045-6A7C-9F94-B4C0-D0102B655CDE}"/>
                  </a:ext>
                </a:extLst>
              </p:cNvPr>
              <p:cNvSpPr/>
              <p:nvPr/>
            </p:nvSpPr>
            <p:spPr>
              <a:xfrm>
                <a:off x="2037575" y="4145100"/>
                <a:ext cx="91150" cy="97750"/>
              </a:xfrm>
              <a:custGeom>
                <a:avLst/>
                <a:gdLst/>
                <a:ahLst/>
                <a:cxnLst/>
                <a:rect l="l" t="t" r="r" b="b"/>
                <a:pathLst>
                  <a:path w="3646" h="3910" extrusionOk="0">
                    <a:moveTo>
                      <a:pt x="2422" y="0"/>
                    </a:moveTo>
                    <a:cubicBezTo>
                      <a:pt x="2050" y="0"/>
                      <a:pt x="1658" y="103"/>
                      <a:pt x="1417" y="235"/>
                    </a:cubicBezTo>
                    <a:cubicBezTo>
                      <a:pt x="860" y="570"/>
                      <a:pt x="430" y="1095"/>
                      <a:pt x="208" y="1716"/>
                    </a:cubicBezTo>
                    <a:cubicBezTo>
                      <a:pt x="64" y="2050"/>
                      <a:pt x="1" y="2416"/>
                      <a:pt x="17" y="2766"/>
                    </a:cubicBezTo>
                    <a:cubicBezTo>
                      <a:pt x="33" y="3132"/>
                      <a:pt x="208" y="3483"/>
                      <a:pt x="494" y="3705"/>
                    </a:cubicBezTo>
                    <a:cubicBezTo>
                      <a:pt x="685" y="3847"/>
                      <a:pt x="916" y="3909"/>
                      <a:pt x="1154" y="3909"/>
                    </a:cubicBezTo>
                    <a:cubicBezTo>
                      <a:pt x="1454" y="3909"/>
                      <a:pt x="1765" y="3810"/>
                      <a:pt x="2022" y="3642"/>
                    </a:cubicBezTo>
                    <a:cubicBezTo>
                      <a:pt x="2452" y="3307"/>
                      <a:pt x="2770" y="2862"/>
                      <a:pt x="2977" y="2352"/>
                    </a:cubicBezTo>
                    <a:cubicBezTo>
                      <a:pt x="3184" y="1891"/>
                      <a:pt x="3646" y="793"/>
                      <a:pt x="3264" y="315"/>
                    </a:cubicBezTo>
                    <a:cubicBezTo>
                      <a:pt x="3089" y="86"/>
                      <a:pt x="2764" y="0"/>
                      <a:pt x="24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47">
                <a:extLst>
                  <a:ext uri="{FF2B5EF4-FFF2-40B4-BE49-F238E27FC236}">
                    <a16:creationId xmlns:a16="http://schemas.microsoft.com/office/drawing/2014/main" id="{241EF78A-6214-EC4C-6154-4D5AB610C3B4}"/>
                  </a:ext>
                </a:extLst>
              </p:cNvPr>
              <p:cNvSpPr/>
              <p:nvPr/>
            </p:nvSpPr>
            <p:spPr>
              <a:xfrm>
                <a:off x="2590700" y="4411475"/>
                <a:ext cx="563525" cy="139450"/>
              </a:xfrm>
              <a:custGeom>
                <a:avLst/>
                <a:gdLst/>
                <a:ahLst/>
                <a:cxnLst/>
                <a:rect l="l" t="t" r="r" b="b"/>
                <a:pathLst>
                  <a:path w="22541" h="5578" extrusionOk="0">
                    <a:moveTo>
                      <a:pt x="18318" y="0"/>
                    </a:moveTo>
                    <a:cubicBezTo>
                      <a:pt x="18185" y="0"/>
                      <a:pt x="18106" y="6"/>
                      <a:pt x="18099" y="6"/>
                    </a:cubicBezTo>
                    <a:cubicBezTo>
                      <a:pt x="18067" y="6"/>
                      <a:pt x="18035" y="38"/>
                      <a:pt x="18035" y="86"/>
                    </a:cubicBezTo>
                    <a:cubicBezTo>
                      <a:pt x="18035" y="118"/>
                      <a:pt x="18067" y="150"/>
                      <a:pt x="18115" y="150"/>
                    </a:cubicBezTo>
                    <a:cubicBezTo>
                      <a:pt x="18119" y="150"/>
                      <a:pt x="18185" y="145"/>
                      <a:pt x="18298" y="145"/>
                    </a:cubicBezTo>
                    <a:cubicBezTo>
                      <a:pt x="19022" y="145"/>
                      <a:pt x="21670" y="335"/>
                      <a:pt x="22317" y="3158"/>
                    </a:cubicBezTo>
                    <a:cubicBezTo>
                      <a:pt x="22397" y="3476"/>
                      <a:pt x="22301" y="3795"/>
                      <a:pt x="22094" y="4033"/>
                    </a:cubicBezTo>
                    <a:cubicBezTo>
                      <a:pt x="21116" y="5154"/>
                      <a:pt x="17516" y="5422"/>
                      <a:pt x="14302" y="5422"/>
                    </a:cubicBezTo>
                    <a:cubicBezTo>
                      <a:pt x="11398" y="5422"/>
                      <a:pt x="8808" y="5203"/>
                      <a:pt x="8756" y="5195"/>
                    </a:cubicBezTo>
                    <a:cubicBezTo>
                      <a:pt x="8712" y="5195"/>
                      <a:pt x="4590" y="4600"/>
                      <a:pt x="1820" y="4600"/>
                    </a:cubicBezTo>
                    <a:cubicBezTo>
                      <a:pt x="1519" y="4600"/>
                      <a:pt x="1234" y="4607"/>
                      <a:pt x="972" y="4622"/>
                    </a:cubicBezTo>
                    <a:cubicBezTo>
                      <a:pt x="765" y="4638"/>
                      <a:pt x="478" y="4638"/>
                      <a:pt x="81" y="4654"/>
                    </a:cubicBezTo>
                    <a:cubicBezTo>
                      <a:pt x="33" y="4654"/>
                      <a:pt x="1" y="4686"/>
                      <a:pt x="17" y="4734"/>
                    </a:cubicBezTo>
                    <a:cubicBezTo>
                      <a:pt x="1" y="4766"/>
                      <a:pt x="33" y="4797"/>
                      <a:pt x="81" y="4797"/>
                    </a:cubicBezTo>
                    <a:cubicBezTo>
                      <a:pt x="478" y="4797"/>
                      <a:pt x="765" y="4782"/>
                      <a:pt x="972" y="4766"/>
                    </a:cubicBezTo>
                    <a:cubicBezTo>
                      <a:pt x="1233" y="4750"/>
                      <a:pt x="1516" y="4743"/>
                      <a:pt x="1816" y="4743"/>
                    </a:cubicBezTo>
                    <a:cubicBezTo>
                      <a:pt x="4572" y="4743"/>
                      <a:pt x="8682" y="5339"/>
                      <a:pt x="8740" y="5339"/>
                    </a:cubicBezTo>
                    <a:cubicBezTo>
                      <a:pt x="8962" y="5370"/>
                      <a:pt x="11493" y="5577"/>
                      <a:pt x="14343" y="5577"/>
                    </a:cubicBezTo>
                    <a:cubicBezTo>
                      <a:pt x="17574" y="5577"/>
                      <a:pt x="21187" y="5307"/>
                      <a:pt x="22206" y="4129"/>
                    </a:cubicBezTo>
                    <a:cubicBezTo>
                      <a:pt x="22445" y="3858"/>
                      <a:pt x="22540" y="3476"/>
                      <a:pt x="22460" y="3126"/>
                    </a:cubicBezTo>
                    <a:cubicBezTo>
                      <a:pt x="21793" y="210"/>
                      <a:pt x="19107" y="0"/>
                      <a:pt x="18318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47">
                <a:extLst>
                  <a:ext uri="{FF2B5EF4-FFF2-40B4-BE49-F238E27FC236}">
                    <a16:creationId xmlns:a16="http://schemas.microsoft.com/office/drawing/2014/main" id="{64777C8E-4F1E-2566-3083-7AEAECFB6DD8}"/>
                  </a:ext>
                </a:extLst>
              </p:cNvPr>
              <p:cNvSpPr/>
              <p:nvPr/>
            </p:nvSpPr>
            <p:spPr>
              <a:xfrm>
                <a:off x="1846575" y="4348875"/>
                <a:ext cx="298875" cy="186125"/>
              </a:xfrm>
              <a:custGeom>
                <a:avLst/>
                <a:gdLst/>
                <a:ahLst/>
                <a:cxnLst/>
                <a:rect l="l" t="t" r="r" b="b"/>
                <a:pathLst>
                  <a:path w="11955" h="7445" extrusionOk="0">
                    <a:moveTo>
                      <a:pt x="11872" y="1"/>
                    </a:moveTo>
                    <a:cubicBezTo>
                      <a:pt x="11856" y="1"/>
                      <a:pt x="11840" y="5"/>
                      <a:pt x="11827" y="11"/>
                    </a:cubicBezTo>
                    <a:cubicBezTo>
                      <a:pt x="10251" y="1062"/>
                      <a:pt x="8484" y="1778"/>
                      <a:pt x="6622" y="2160"/>
                    </a:cubicBezTo>
                    <a:cubicBezTo>
                      <a:pt x="5715" y="2335"/>
                      <a:pt x="4791" y="2415"/>
                      <a:pt x="3868" y="2415"/>
                    </a:cubicBezTo>
                    <a:cubicBezTo>
                      <a:pt x="2277" y="2447"/>
                      <a:pt x="1130" y="2478"/>
                      <a:pt x="366" y="4022"/>
                    </a:cubicBezTo>
                    <a:cubicBezTo>
                      <a:pt x="32" y="4675"/>
                      <a:pt x="0" y="5264"/>
                      <a:pt x="239" y="5773"/>
                    </a:cubicBezTo>
                    <a:cubicBezTo>
                      <a:pt x="669" y="6712"/>
                      <a:pt x="1926" y="7031"/>
                      <a:pt x="1974" y="7047"/>
                    </a:cubicBezTo>
                    <a:cubicBezTo>
                      <a:pt x="2038" y="7063"/>
                      <a:pt x="3454" y="7445"/>
                      <a:pt x="7657" y="7445"/>
                    </a:cubicBezTo>
                    <a:cubicBezTo>
                      <a:pt x="7688" y="7445"/>
                      <a:pt x="7720" y="7413"/>
                      <a:pt x="7720" y="7365"/>
                    </a:cubicBezTo>
                    <a:cubicBezTo>
                      <a:pt x="7720" y="7333"/>
                      <a:pt x="7688" y="7301"/>
                      <a:pt x="7657" y="7301"/>
                    </a:cubicBezTo>
                    <a:cubicBezTo>
                      <a:pt x="3486" y="7301"/>
                      <a:pt x="2022" y="6903"/>
                      <a:pt x="2022" y="6903"/>
                    </a:cubicBezTo>
                    <a:cubicBezTo>
                      <a:pt x="2006" y="6903"/>
                      <a:pt x="780" y="6585"/>
                      <a:pt x="366" y="5710"/>
                    </a:cubicBezTo>
                    <a:cubicBezTo>
                      <a:pt x="144" y="5248"/>
                      <a:pt x="191" y="4691"/>
                      <a:pt x="494" y="4086"/>
                    </a:cubicBezTo>
                    <a:cubicBezTo>
                      <a:pt x="1226" y="2622"/>
                      <a:pt x="2277" y="2590"/>
                      <a:pt x="3868" y="2558"/>
                    </a:cubicBezTo>
                    <a:cubicBezTo>
                      <a:pt x="3920" y="2559"/>
                      <a:pt x="3971" y="2559"/>
                      <a:pt x="4022" y="2559"/>
                    </a:cubicBezTo>
                    <a:cubicBezTo>
                      <a:pt x="6833" y="2559"/>
                      <a:pt x="9578" y="1702"/>
                      <a:pt x="11922" y="139"/>
                    </a:cubicBezTo>
                    <a:cubicBezTo>
                      <a:pt x="11954" y="107"/>
                      <a:pt x="11954" y="59"/>
                      <a:pt x="11938" y="27"/>
                    </a:cubicBezTo>
                    <a:cubicBezTo>
                      <a:pt x="11920" y="9"/>
                      <a:pt x="11896" y="1"/>
                      <a:pt x="11872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47">
                <a:extLst>
                  <a:ext uri="{FF2B5EF4-FFF2-40B4-BE49-F238E27FC236}">
                    <a16:creationId xmlns:a16="http://schemas.microsoft.com/office/drawing/2014/main" id="{8F98DCF8-8D5E-D1F9-6962-058C447B2374}"/>
                  </a:ext>
                </a:extLst>
              </p:cNvPr>
              <p:cNvSpPr/>
              <p:nvPr/>
            </p:nvSpPr>
            <p:spPr>
              <a:xfrm>
                <a:off x="2030825" y="4144400"/>
                <a:ext cx="86375" cy="100500"/>
              </a:xfrm>
              <a:custGeom>
                <a:avLst/>
                <a:gdLst/>
                <a:ahLst/>
                <a:cxnLst/>
                <a:rect l="l" t="t" r="r" b="b"/>
                <a:pathLst>
                  <a:path w="3455" h="4020" extrusionOk="0">
                    <a:moveTo>
                      <a:pt x="2628" y="0"/>
                    </a:moveTo>
                    <a:cubicBezTo>
                      <a:pt x="2113" y="0"/>
                      <a:pt x="1437" y="161"/>
                      <a:pt x="907" y="852"/>
                    </a:cubicBezTo>
                    <a:cubicBezTo>
                      <a:pt x="32" y="1998"/>
                      <a:pt x="0" y="3033"/>
                      <a:pt x="844" y="3988"/>
                    </a:cubicBezTo>
                    <a:cubicBezTo>
                      <a:pt x="860" y="4004"/>
                      <a:pt x="876" y="4020"/>
                      <a:pt x="891" y="4020"/>
                    </a:cubicBezTo>
                    <a:cubicBezTo>
                      <a:pt x="923" y="4020"/>
                      <a:pt x="939" y="4004"/>
                      <a:pt x="955" y="3988"/>
                    </a:cubicBezTo>
                    <a:cubicBezTo>
                      <a:pt x="987" y="3972"/>
                      <a:pt x="987" y="3924"/>
                      <a:pt x="955" y="3893"/>
                    </a:cubicBezTo>
                    <a:cubicBezTo>
                      <a:pt x="159" y="2985"/>
                      <a:pt x="175" y="2046"/>
                      <a:pt x="1019" y="932"/>
                    </a:cubicBezTo>
                    <a:cubicBezTo>
                      <a:pt x="1516" y="289"/>
                      <a:pt x="2137" y="136"/>
                      <a:pt x="2615" y="136"/>
                    </a:cubicBezTo>
                    <a:cubicBezTo>
                      <a:pt x="3025" y="136"/>
                      <a:pt x="3329" y="249"/>
                      <a:pt x="3359" y="263"/>
                    </a:cubicBezTo>
                    <a:cubicBezTo>
                      <a:pt x="3365" y="266"/>
                      <a:pt x="3370" y="268"/>
                      <a:pt x="3376" y="268"/>
                    </a:cubicBezTo>
                    <a:cubicBezTo>
                      <a:pt x="3402" y="268"/>
                      <a:pt x="3425" y="242"/>
                      <a:pt x="3438" y="216"/>
                    </a:cubicBezTo>
                    <a:cubicBezTo>
                      <a:pt x="3454" y="184"/>
                      <a:pt x="3438" y="136"/>
                      <a:pt x="3406" y="120"/>
                    </a:cubicBezTo>
                    <a:cubicBezTo>
                      <a:pt x="3399" y="120"/>
                      <a:pt x="3074" y="0"/>
                      <a:pt x="2628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47">
                <a:extLst>
                  <a:ext uri="{FF2B5EF4-FFF2-40B4-BE49-F238E27FC236}">
                    <a16:creationId xmlns:a16="http://schemas.microsoft.com/office/drawing/2014/main" id="{C9C07434-FD5B-A48F-5AF6-7FE8DF828F19}"/>
                  </a:ext>
                </a:extLst>
              </p:cNvPr>
              <p:cNvSpPr/>
              <p:nvPr/>
            </p:nvSpPr>
            <p:spPr>
              <a:xfrm>
                <a:off x="2018075" y="4070700"/>
                <a:ext cx="598925" cy="334175"/>
              </a:xfrm>
              <a:custGeom>
                <a:avLst/>
                <a:gdLst/>
                <a:ahLst/>
                <a:cxnLst/>
                <a:rect l="l" t="t" r="r" b="b"/>
                <a:pathLst>
                  <a:path w="23957" h="13367" extrusionOk="0">
                    <a:moveTo>
                      <a:pt x="11518" y="1"/>
                    </a:moveTo>
                    <a:cubicBezTo>
                      <a:pt x="10539" y="1"/>
                      <a:pt x="9603" y="99"/>
                      <a:pt x="8755" y="330"/>
                    </a:cubicBezTo>
                    <a:cubicBezTo>
                      <a:pt x="8708" y="346"/>
                      <a:pt x="3678" y="1413"/>
                      <a:pt x="1354" y="6872"/>
                    </a:cubicBezTo>
                    <a:cubicBezTo>
                      <a:pt x="1338" y="6888"/>
                      <a:pt x="303" y="9228"/>
                      <a:pt x="176" y="10900"/>
                    </a:cubicBezTo>
                    <a:lnTo>
                      <a:pt x="17" y="13287"/>
                    </a:lnTo>
                    <a:cubicBezTo>
                      <a:pt x="1" y="13335"/>
                      <a:pt x="33" y="13367"/>
                      <a:pt x="80" y="13367"/>
                    </a:cubicBezTo>
                    <a:cubicBezTo>
                      <a:pt x="112" y="13367"/>
                      <a:pt x="160" y="13335"/>
                      <a:pt x="160" y="13303"/>
                    </a:cubicBezTo>
                    <a:lnTo>
                      <a:pt x="319" y="10900"/>
                    </a:lnTo>
                    <a:cubicBezTo>
                      <a:pt x="446" y="9260"/>
                      <a:pt x="1465" y="6952"/>
                      <a:pt x="1481" y="6920"/>
                    </a:cubicBezTo>
                    <a:cubicBezTo>
                      <a:pt x="3773" y="1540"/>
                      <a:pt x="8739" y="474"/>
                      <a:pt x="8803" y="474"/>
                    </a:cubicBezTo>
                    <a:cubicBezTo>
                      <a:pt x="9644" y="242"/>
                      <a:pt x="10574" y="143"/>
                      <a:pt x="11546" y="143"/>
                    </a:cubicBezTo>
                    <a:cubicBezTo>
                      <a:pt x="16983" y="143"/>
                      <a:pt x="23764" y="3219"/>
                      <a:pt x="23845" y="3259"/>
                    </a:cubicBezTo>
                    <a:cubicBezTo>
                      <a:pt x="23853" y="3263"/>
                      <a:pt x="23862" y="3265"/>
                      <a:pt x="23871" y="3265"/>
                    </a:cubicBezTo>
                    <a:cubicBezTo>
                      <a:pt x="23899" y="3265"/>
                      <a:pt x="23929" y="3247"/>
                      <a:pt x="23941" y="3211"/>
                    </a:cubicBezTo>
                    <a:cubicBezTo>
                      <a:pt x="23956" y="3180"/>
                      <a:pt x="23941" y="3132"/>
                      <a:pt x="23909" y="3116"/>
                    </a:cubicBezTo>
                    <a:cubicBezTo>
                      <a:pt x="23828" y="3089"/>
                      <a:pt x="17006" y="1"/>
                      <a:pt x="11518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47">
                <a:extLst>
                  <a:ext uri="{FF2B5EF4-FFF2-40B4-BE49-F238E27FC236}">
                    <a16:creationId xmlns:a16="http://schemas.microsoft.com/office/drawing/2014/main" id="{C40015FC-8074-3519-8F39-364A913235BB}"/>
                  </a:ext>
                </a:extLst>
              </p:cNvPr>
              <p:cNvSpPr/>
              <p:nvPr/>
            </p:nvSpPr>
            <p:spPr>
              <a:xfrm>
                <a:off x="2204725" y="4072800"/>
                <a:ext cx="333475" cy="282225"/>
              </a:xfrm>
              <a:custGeom>
                <a:avLst/>
                <a:gdLst/>
                <a:ahLst/>
                <a:cxnLst/>
                <a:rect l="l" t="t" r="r" b="b"/>
                <a:pathLst>
                  <a:path w="13339" h="11289" extrusionOk="0">
                    <a:moveTo>
                      <a:pt x="3959" y="1"/>
                    </a:moveTo>
                    <a:cubicBezTo>
                      <a:pt x="2960" y="1"/>
                      <a:pt x="1984" y="93"/>
                      <a:pt x="1066" y="310"/>
                    </a:cubicBezTo>
                    <a:cubicBezTo>
                      <a:pt x="844" y="740"/>
                      <a:pt x="684" y="1170"/>
                      <a:pt x="573" y="1631"/>
                    </a:cubicBezTo>
                    <a:cubicBezTo>
                      <a:pt x="0" y="4035"/>
                      <a:pt x="223" y="6581"/>
                      <a:pt x="1242" y="8842"/>
                    </a:cubicBezTo>
                    <a:cubicBezTo>
                      <a:pt x="1671" y="9797"/>
                      <a:pt x="2292" y="10752"/>
                      <a:pt x="3263" y="11118"/>
                    </a:cubicBezTo>
                    <a:cubicBezTo>
                      <a:pt x="3568" y="11236"/>
                      <a:pt x="3887" y="11288"/>
                      <a:pt x="4209" y="11288"/>
                    </a:cubicBezTo>
                    <a:cubicBezTo>
                      <a:pt x="5012" y="11288"/>
                      <a:pt x="5838" y="10965"/>
                      <a:pt x="6542" y="10545"/>
                    </a:cubicBezTo>
                    <a:cubicBezTo>
                      <a:pt x="7529" y="9956"/>
                      <a:pt x="8389" y="9176"/>
                      <a:pt x="9439" y="8714"/>
                    </a:cubicBezTo>
                    <a:cubicBezTo>
                      <a:pt x="10092" y="8428"/>
                      <a:pt x="10808" y="8269"/>
                      <a:pt x="11477" y="7982"/>
                    </a:cubicBezTo>
                    <a:cubicBezTo>
                      <a:pt x="12145" y="7712"/>
                      <a:pt x="12782" y="7266"/>
                      <a:pt x="13068" y="6597"/>
                    </a:cubicBezTo>
                    <a:cubicBezTo>
                      <a:pt x="13212" y="6231"/>
                      <a:pt x="13291" y="5833"/>
                      <a:pt x="13291" y="5420"/>
                    </a:cubicBezTo>
                    <a:cubicBezTo>
                      <a:pt x="13339" y="4258"/>
                      <a:pt x="13227" y="2873"/>
                      <a:pt x="12718" y="1711"/>
                    </a:cubicBezTo>
                    <a:cubicBezTo>
                      <a:pt x="10250" y="860"/>
                      <a:pt x="6998" y="1"/>
                      <a:pt x="39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47">
                <a:extLst>
                  <a:ext uri="{FF2B5EF4-FFF2-40B4-BE49-F238E27FC236}">
                    <a16:creationId xmlns:a16="http://schemas.microsoft.com/office/drawing/2014/main" id="{9E614A30-3FEF-F512-DCF4-74606B488EB5}"/>
                  </a:ext>
                </a:extLst>
              </p:cNvPr>
              <p:cNvSpPr/>
              <p:nvPr/>
            </p:nvSpPr>
            <p:spPr>
              <a:xfrm>
                <a:off x="2118150" y="4143925"/>
                <a:ext cx="71475" cy="12672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5069" extrusionOk="0">
                    <a:moveTo>
                      <a:pt x="1392" y="0"/>
                    </a:moveTo>
                    <a:cubicBezTo>
                      <a:pt x="280" y="0"/>
                      <a:pt x="0" y="1675"/>
                      <a:pt x="57" y="2590"/>
                    </a:cubicBezTo>
                    <a:cubicBezTo>
                      <a:pt x="89" y="3243"/>
                      <a:pt x="168" y="3943"/>
                      <a:pt x="566" y="4469"/>
                    </a:cubicBezTo>
                    <a:cubicBezTo>
                      <a:pt x="835" y="4823"/>
                      <a:pt x="1292" y="5069"/>
                      <a:pt x="1722" y="5069"/>
                    </a:cubicBezTo>
                    <a:cubicBezTo>
                      <a:pt x="1929" y="5069"/>
                      <a:pt x="2130" y="5012"/>
                      <a:pt x="2301" y="4883"/>
                    </a:cubicBezTo>
                    <a:cubicBezTo>
                      <a:pt x="2699" y="4612"/>
                      <a:pt x="2810" y="4087"/>
                      <a:pt x="2810" y="3609"/>
                    </a:cubicBezTo>
                    <a:cubicBezTo>
                      <a:pt x="2794" y="2861"/>
                      <a:pt x="2858" y="1938"/>
                      <a:pt x="2731" y="1222"/>
                    </a:cubicBezTo>
                    <a:cubicBezTo>
                      <a:pt x="2667" y="712"/>
                      <a:pt x="2333" y="282"/>
                      <a:pt x="1871" y="91"/>
                    </a:cubicBezTo>
                    <a:cubicBezTo>
                      <a:pt x="1697" y="29"/>
                      <a:pt x="1537" y="0"/>
                      <a:pt x="13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47">
                <a:extLst>
                  <a:ext uri="{FF2B5EF4-FFF2-40B4-BE49-F238E27FC236}">
                    <a16:creationId xmlns:a16="http://schemas.microsoft.com/office/drawing/2014/main" id="{1E70D172-C635-6F42-C44D-8D4BFD0CDB32}"/>
                  </a:ext>
                </a:extLst>
              </p:cNvPr>
              <p:cNvSpPr/>
              <p:nvPr/>
            </p:nvSpPr>
            <p:spPr>
              <a:xfrm>
                <a:off x="2061450" y="4280700"/>
                <a:ext cx="3600" cy="1595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638" extrusionOk="0">
                    <a:moveTo>
                      <a:pt x="112" y="0"/>
                    </a:moveTo>
                    <a:cubicBezTo>
                      <a:pt x="96" y="0"/>
                      <a:pt x="80" y="0"/>
                      <a:pt x="64" y="32"/>
                    </a:cubicBezTo>
                    <a:cubicBezTo>
                      <a:pt x="17" y="207"/>
                      <a:pt x="1" y="414"/>
                      <a:pt x="33" y="605"/>
                    </a:cubicBezTo>
                    <a:cubicBezTo>
                      <a:pt x="33" y="621"/>
                      <a:pt x="48" y="637"/>
                      <a:pt x="64" y="637"/>
                    </a:cubicBezTo>
                    <a:cubicBezTo>
                      <a:pt x="96" y="637"/>
                      <a:pt x="96" y="605"/>
                      <a:pt x="96" y="589"/>
                    </a:cubicBezTo>
                    <a:cubicBezTo>
                      <a:pt x="80" y="414"/>
                      <a:pt x="80" y="223"/>
                      <a:pt x="144" y="48"/>
                    </a:cubicBezTo>
                    <a:cubicBezTo>
                      <a:pt x="144" y="32"/>
                      <a:pt x="128" y="0"/>
                      <a:pt x="112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47">
                <a:extLst>
                  <a:ext uri="{FF2B5EF4-FFF2-40B4-BE49-F238E27FC236}">
                    <a16:creationId xmlns:a16="http://schemas.microsoft.com/office/drawing/2014/main" id="{6B26ADBA-D2B2-E2B9-C23A-CC39ABCC0C8E}"/>
                  </a:ext>
                </a:extLst>
              </p:cNvPr>
              <p:cNvSpPr/>
              <p:nvPr/>
            </p:nvSpPr>
            <p:spPr>
              <a:xfrm>
                <a:off x="2055475" y="4261300"/>
                <a:ext cx="7600" cy="1702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681" extrusionOk="0">
                    <a:moveTo>
                      <a:pt x="258" y="1"/>
                    </a:moveTo>
                    <a:cubicBezTo>
                      <a:pt x="248" y="1"/>
                      <a:pt x="240" y="4"/>
                      <a:pt x="240" y="12"/>
                    </a:cubicBezTo>
                    <a:cubicBezTo>
                      <a:pt x="81" y="188"/>
                      <a:pt x="1" y="410"/>
                      <a:pt x="1" y="633"/>
                    </a:cubicBezTo>
                    <a:cubicBezTo>
                      <a:pt x="1" y="665"/>
                      <a:pt x="17" y="681"/>
                      <a:pt x="49" y="681"/>
                    </a:cubicBezTo>
                    <a:cubicBezTo>
                      <a:pt x="49" y="681"/>
                      <a:pt x="65" y="665"/>
                      <a:pt x="81" y="649"/>
                    </a:cubicBezTo>
                    <a:cubicBezTo>
                      <a:pt x="81" y="442"/>
                      <a:pt x="144" y="219"/>
                      <a:pt x="287" y="60"/>
                    </a:cubicBezTo>
                    <a:cubicBezTo>
                      <a:pt x="303" y="44"/>
                      <a:pt x="303" y="12"/>
                      <a:pt x="287" y="12"/>
                    </a:cubicBezTo>
                    <a:cubicBezTo>
                      <a:pt x="280" y="4"/>
                      <a:pt x="268" y="1"/>
                      <a:pt x="258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47">
                <a:extLst>
                  <a:ext uri="{FF2B5EF4-FFF2-40B4-BE49-F238E27FC236}">
                    <a16:creationId xmlns:a16="http://schemas.microsoft.com/office/drawing/2014/main" id="{D58C6893-495D-42CA-2DC0-9B11CFE33569}"/>
                  </a:ext>
                </a:extLst>
              </p:cNvPr>
              <p:cNvSpPr/>
              <p:nvPr/>
            </p:nvSpPr>
            <p:spPr>
              <a:xfrm>
                <a:off x="2051500" y="4286675"/>
                <a:ext cx="2825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844" extrusionOk="0">
                    <a:moveTo>
                      <a:pt x="64" y="0"/>
                    </a:moveTo>
                    <a:cubicBezTo>
                      <a:pt x="49" y="0"/>
                      <a:pt x="33" y="0"/>
                      <a:pt x="33" y="32"/>
                    </a:cubicBezTo>
                    <a:cubicBezTo>
                      <a:pt x="17" y="287"/>
                      <a:pt x="1" y="541"/>
                      <a:pt x="17" y="812"/>
                    </a:cubicBezTo>
                    <a:cubicBezTo>
                      <a:pt x="17" y="828"/>
                      <a:pt x="33" y="844"/>
                      <a:pt x="64" y="844"/>
                    </a:cubicBezTo>
                    <a:cubicBezTo>
                      <a:pt x="80" y="844"/>
                      <a:pt x="96" y="828"/>
                      <a:pt x="96" y="812"/>
                    </a:cubicBezTo>
                    <a:cubicBezTo>
                      <a:pt x="80" y="541"/>
                      <a:pt x="80" y="287"/>
                      <a:pt x="112" y="32"/>
                    </a:cubicBezTo>
                    <a:cubicBezTo>
                      <a:pt x="112" y="16"/>
                      <a:pt x="96" y="0"/>
                      <a:pt x="64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47">
                <a:extLst>
                  <a:ext uri="{FF2B5EF4-FFF2-40B4-BE49-F238E27FC236}">
                    <a16:creationId xmlns:a16="http://schemas.microsoft.com/office/drawing/2014/main" id="{BD5A9127-F698-9F93-9528-A6B8402E7EA6}"/>
                  </a:ext>
                </a:extLst>
              </p:cNvPr>
              <p:cNvSpPr/>
              <p:nvPr/>
            </p:nvSpPr>
            <p:spPr>
              <a:xfrm>
                <a:off x="2565250" y="4158925"/>
                <a:ext cx="15925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637" h="176" extrusionOk="0">
                    <a:moveTo>
                      <a:pt x="48" y="1"/>
                    </a:moveTo>
                    <a:cubicBezTo>
                      <a:pt x="16" y="1"/>
                      <a:pt x="0" y="17"/>
                      <a:pt x="16" y="49"/>
                    </a:cubicBezTo>
                    <a:cubicBezTo>
                      <a:pt x="16" y="64"/>
                      <a:pt x="32" y="80"/>
                      <a:pt x="48" y="80"/>
                    </a:cubicBezTo>
                    <a:cubicBezTo>
                      <a:pt x="223" y="80"/>
                      <a:pt x="414" y="112"/>
                      <a:pt x="589" y="176"/>
                    </a:cubicBezTo>
                    <a:cubicBezTo>
                      <a:pt x="605" y="176"/>
                      <a:pt x="621" y="176"/>
                      <a:pt x="637" y="160"/>
                    </a:cubicBezTo>
                    <a:cubicBezTo>
                      <a:pt x="637" y="144"/>
                      <a:pt x="621" y="128"/>
                      <a:pt x="605" y="112"/>
                    </a:cubicBezTo>
                    <a:cubicBezTo>
                      <a:pt x="430" y="49"/>
                      <a:pt x="255" y="1"/>
                      <a:pt x="64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47">
                <a:extLst>
                  <a:ext uri="{FF2B5EF4-FFF2-40B4-BE49-F238E27FC236}">
                    <a16:creationId xmlns:a16="http://schemas.microsoft.com/office/drawing/2014/main" id="{5018687F-E54B-6414-D23D-4BA628BC00F6}"/>
                  </a:ext>
                </a:extLst>
              </p:cNvPr>
              <p:cNvSpPr/>
              <p:nvPr/>
            </p:nvSpPr>
            <p:spPr>
              <a:xfrm>
                <a:off x="2584350" y="4154550"/>
                <a:ext cx="16325" cy="9175"/>
              </a:xfrm>
              <a:custGeom>
                <a:avLst/>
                <a:gdLst/>
                <a:ahLst/>
                <a:cxnLst/>
                <a:rect l="l" t="t" r="r" b="b"/>
                <a:pathLst>
                  <a:path w="653" h="367" extrusionOk="0">
                    <a:moveTo>
                      <a:pt x="48" y="1"/>
                    </a:moveTo>
                    <a:cubicBezTo>
                      <a:pt x="32" y="1"/>
                      <a:pt x="0" y="17"/>
                      <a:pt x="0" y="33"/>
                    </a:cubicBezTo>
                    <a:cubicBezTo>
                      <a:pt x="0" y="48"/>
                      <a:pt x="16" y="80"/>
                      <a:pt x="32" y="80"/>
                    </a:cubicBezTo>
                    <a:cubicBezTo>
                      <a:pt x="255" y="112"/>
                      <a:pt x="446" y="208"/>
                      <a:pt x="589" y="367"/>
                    </a:cubicBezTo>
                    <a:lnTo>
                      <a:pt x="637" y="367"/>
                    </a:lnTo>
                    <a:cubicBezTo>
                      <a:pt x="653" y="351"/>
                      <a:pt x="653" y="319"/>
                      <a:pt x="637" y="303"/>
                    </a:cubicBezTo>
                    <a:cubicBezTo>
                      <a:pt x="478" y="144"/>
                      <a:pt x="271" y="33"/>
                      <a:pt x="48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47">
                <a:extLst>
                  <a:ext uri="{FF2B5EF4-FFF2-40B4-BE49-F238E27FC236}">
                    <a16:creationId xmlns:a16="http://schemas.microsoft.com/office/drawing/2014/main" id="{C7DD0079-6BD7-42E6-E607-979DE75DE98A}"/>
                  </a:ext>
                </a:extLst>
              </p:cNvPr>
              <p:cNvSpPr/>
              <p:nvPr/>
            </p:nvSpPr>
            <p:spPr>
              <a:xfrm>
                <a:off x="2555700" y="4147625"/>
                <a:ext cx="21100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844" h="183" extrusionOk="0">
                    <a:moveTo>
                      <a:pt x="20" y="1"/>
                    </a:moveTo>
                    <a:cubicBezTo>
                      <a:pt x="9" y="1"/>
                      <a:pt x="0" y="16"/>
                      <a:pt x="0" y="39"/>
                    </a:cubicBezTo>
                    <a:cubicBezTo>
                      <a:pt x="0" y="55"/>
                      <a:pt x="16" y="71"/>
                      <a:pt x="32" y="71"/>
                    </a:cubicBezTo>
                    <a:cubicBezTo>
                      <a:pt x="287" y="87"/>
                      <a:pt x="541" y="119"/>
                      <a:pt x="796" y="182"/>
                    </a:cubicBezTo>
                    <a:cubicBezTo>
                      <a:pt x="812" y="182"/>
                      <a:pt x="828" y="166"/>
                      <a:pt x="844" y="150"/>
                    </a:cubicBezTo>
                    <a:cubicBezTo>
                      <a:pt x="844" y="134"/>
                      <a:pt x="828" y="119"/>
                      <a:pt x="812" y="103"/>
                    </a:cubicBezTo>
                    <a:cubicBezTo>
                      <a:pt x="557" y="55"/>
                      <a:pt x="303" y="23"/>
                      <a:pt x="32" y="7"/>
                    </a:cubicBezTo>
                    <a:cubicBezTo>
                      <a:pt x="28" y="3"/>
                      <a:pt x="24" y="1"/>
                      <a:pt x="20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47">
                <a:extLst>
                  <a:ext uri="{FF2B5EF4-FFF2-40B4-BE49-F238E27FC236}">
                    <a16:creationId xmlns:a16="http://schemas.microsoft.com/office/drawing/2014/main" id="{4A348E69-C513-C9D9-4D81-62EBE6011C9C}"/>
                  </a:ext>
                </a:extLst>
              </p:cNvPr>
              <p:cNvSpPr/>
              <p:nvPr/>
            </p:nvSpPr>
            <p:spPr>
              <a:xfrm>
                <a:off x="1890350" y="4420775"/>
                <a:ext cx="60500" cy="19925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797" extrusionOk="0">
                    <a:moveTo>
                      <a:pt x="1210" y="0"/>
                    </a:moveTo>
                    <a:cubicBezTo>
                      <a:pt x="541" y="0"/>
                      <a:pt x="0" y="191"/>
                      <a:pt x="0" y="398"/>
                    </a:cubicBezTo>
                    <a:cubicBezTo>
                      <a:pt x="0" y="621"/>
                      <a:pt x="541" y="796"/>
                      <a:pt x="1210" y="796"/>
                    </a:cubicBezTo>
                    <a:cubicBezTo>
                      <a:pt x="1879" y="796"/>
                      <a:pt x="2420" y="621"/>
                      <a:pt x="2420" y="398"/>
                    </a:cubicBezTo>
                    <a:cubicBezTo>
                      <a:pt x="2420" y="191"/>
                      <a:pt x="1879" y="0"/>
                      <a:pt x="1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47">
                <a:extLst>
                  <a:ext uri="{FF2B5EF4-FFF2-40B4-BE49-F238E27FC236}">
                    <a16:creationId xmlns:a16="http://schemas.microsoft.com/office/drawing/2014/main" id="{A9F48547-746B-9514-82AF-E17663895C62}"/>
                  </a:ext>
                </a:extLst>
              </p:cNvPr>
              <p:cNvSpPr/>
              <p:nvPr/>
            </p:nvSpPr>
            <p:spPr>
              <a:xfrm>
                <a:off x="1923375" y="4357925"/>
                <a:ext cx="61700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891" extrusionOk="0">
                    <a:moveTo>
                      <a:pt x="1697" y="1"/>
                    </a:moveTo>
                    <a:cubicBezTo>
                      <a:pt x="1534" y="1"/>
                      <a:pt x="1353" y="15"/>
                      <a:pt x="1162" y="47"/>
                    </a:cubicBezTo>
                    <a:cubicBezTo>
                      <a:pt x="510" y="159"/>
                      <a:pt x="0" y="429"/>
                      <a:pt x="48" y="652"/>
                    </a:cubicBezTo>
                    <a:cubicBezTo>
                      <a:pt x="71" y="799"/>
                      <a:pt x="359" y="890"/>
                      <a:pt x="765" y="890"/>
                    </a:cubicBezTo>
                    <a:cubicBezTo>
                      <a:pt x="929" y="890"/>
                      <a:pt x="1113" y="875"/>
                      <a:pt x="1306" y="843"/>
                    </a:cubicBezTo>
                    <a:cubicBezTo>
                      <a:pt x="1958" y="748"/>
                      <a:pt x="2468" y="477"/>
                      <a:pt x="2420" y="254"/>
                    </a:cubicBezTo>
                    <a:cubicBezTo>
                      <a:pt x="2397" y="95"/>
                      <a:pt x="2106" y="1"/>
                      <a:pt x="16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47">
                <a:extLst>
                  <a:ext uri="{FF2B5EF4-FFF2-40B4-BE49-F238E27FC236}">
                    <a16:creationId xmlns:a16="http://schemas.microsoft.com/office/drawing/2014/main" id="{EF1EFBCE-51D7-3736-BD13-B6164D4C5E37}"/>
                  </a:ext>
                </a:extLst>
              </p:cNvPr>
              <p:cNvSpPr/>
              <p:nvPr/>
            </p:nvSpPr>
            <p:spPr>
              <a:xfrm>
                <a:off x="2530625" y="3930625"/>
                <a:ext cx="363350" cy="516050"/>
              </a:xfrm>
              <a:custGeom>
                <a:avLst/>
                <a:gdLst/>
                <a:ahLst/>
                <a:cxnLst/>
                <a:rect l="l" t="t" r="r" b="b"/>
                <a:pathLst>
                  <a:path w="14534" h="20642" extrusionOk="0">
                    <a:moveTo>
                      <a:pt x="2105" y="1"/>
                    </a:moveTo>
                    <a:cubicBezTo>
                      <a:pt x="1814" y="1"/>
                      <a:pt x="1588" y="69"/>
                      <a:pt x="1449" y="219"/>
                    </a:cubicBezTo>
                    <a:cubicBezTo>
                      <a:pt x="0" y="1747"/>
                      <a:pt x="1719" y="5647"/>
                      <a:pt x="2690" y="7557"/>
                    </a:cubicBezTo>
                    <a:lnTo>
                      <a:pt x="3248" y="8607"/>
                    </a:lnTo>
                    <a:lnTo>
                      <a:pt x="3279" y="8639"/>
                    </a:lnTo>
                    <a:cubicBezTo>
                      <a:pt x="3279" y="8655"/>
                      <a:pt x="3279" y="8655"/>
                      <a:pt x="3279" y="8671"/>
                    </a:cubicBezTo>
                    <a:cubicBezTo>
                      <a:pt x="3279" y="8687"/>
                      <a:pt x="3279" y="8703"/>
                      <a:pt x="3279" y="8719"/>
                    </a:cubicBezTo>
                    <a:cubicBezTo>
                      <a:pt x="3232" y="9308"/>
                      <a:pt x="3248" y="9913"/>
                      <a:pt x="3327" y="10502"/>
                    </a:cubicBezTo>
                    <a:cubicBezTo>
                      <a:pt x="3232" y="11998"/>
                      <a:pt x="3216" y="14354"/>
                      <a:pt x="3932" y="16630"/>
                    </a:cubicBezTo>
                    <a:cubicBezTo>
                      <a:pt x="5094" y="20355"/>
                      <a:pt x="10442" y="20641"/>
                      <a:pt x="10442" y="20641"/>
                    </a:cubicBezTo>
                    <a:cubicBezTo>
                      <a:pt x="10442" y="20641"/>
                      <a:pt x="10808" y="17585"/>
                      <a:pt x="12273" y="16120"/>
                    </a:cubicBezTo>
                    <a:cubicBezTo>
                      <a:pt x="14533" y="13892"/>
                      <a:pt x="13880" y="12810"/>
                      <a:pt x="13467" y="10072"/>
                    </a:cubicBezTo>
                    <a:cubicBezTo>
                      <a:pt x="13244" y="8592"/>
                      <a:pt x="11970" y="5281"/>
                      <a:pt x="11350" y="3721"/>
                    </a:cubicBezTo>
                    <a:cubicBezTo>
                      <a:pt x="10570" y="3991"/>
                      <a:pt x="9821" y="4342"/>
                      <a:pt x="9121" y="4740"/>
                    </a:cubicBezTo>
                    <a:cubicBezTo>
                      <a:pt x="8054" y="2564"/>
                      <a:pt x="3882" y="1"/>
                      <a:pt x="21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47">
                <a:extLst>
                  <a:ext uri="{FF2B5EF4-FFF2-40B4-BE49-F238E27FC236}">
                    <a16:creationId xmlns:a16="http://schemas.microsoft.com/office/drawing/2014/main" id="{D149D22F-58C6-B485-FF24-39F3F313768E}"/>
                  </a:ext>
                </a:extLst>
              </p:cNvPr>
              <p:cNvSpPr/>
              <p:nvPr/>
            </p:nvSpPr>
            <p:spPr>
              <a:xfrm>
                <a:off x="2905875" y="3862025"/>
                <a:ext cx="284950" cy="525350"/>
              </a:xfrm>
              <a:custGeom>
                <a:avLst/>
                <a:gdLst/>
                <a:ahLst/>
                <a:cxnLst/>
                <a:rect l="l" t="t" r="r" b="b"/>
                <a:pathLst>
                  <a:path w="11398" h="21014" extrusionOk="0">
                    <a:moveTo>
                      <a:pt x="5657" y="1"/>
                    </a:moveTo>
                    <a:cubicBezTo>
                      <a:pt x="5639" y="1"/>
                      <a:pt x="5622" y="1"/>
                      <a:pt x="5604" y="2"/>
                    </a:cubicBezTo>
                    <a:cubicBezTo>
                      <a:pt x="3646" y="114"/>
                      <a:pt x="1751" y="6131"/>
                      <a:pt x="1751" y="6131"/>
                    </a:cubicBezTo>
                    <a:cubicBezTo>
                      <a:pt x="1051" y="5956"/>
                      <a:pt x="1083" y="6019"/>
                      <a:pt x="462" y="5987"/>
                    </a:cubicBezTo>
                    <a:lnTo>
                      <a:pt x="1" y="5956"/>
                    </a:lnTo>
                    <a:lnTo>
                      <a:pt x="1" y="5956"/>
                    </a:lnTo>
                    <a:cubicBezTo>
                      <a:pt x="160" y="7277"/>
                      <a:pt x="414" y="8566"/>
                      <a:pt x="765" y="9855"/>
                    </a:cubicBezTo>
                    <a:cubicBezTo>
                      <a:pt x="1194" y="11558"/>
                      <a:pt x="1592" y="13357"/>
                      <a:pt x="2420" y="14933"/>
                    </a:cubicBezTo>
                    <a:cubicBezTo>
                      <a:pt x="2818" y="15777"/>
                      <a:pt x="3455" y="16493"/>
                      <a:pt x="4235" y="17018"/>
                    </a:cubicBezTo>
                    <a:cubicBezTo>
                      <a:pt x="4792" y="17368"/>
                      <a:pt x="5381" y="17639"/>
                      <a:pt x="5874" y="18053"/>
                    </a:cubicBezTo>
                    <a:lnTo>
                      <a:pt x="7434" y="20599"/>
                    </a:lnTo>
                    <a:cubicBezTo>
                      <a:pt x="7514" y="20743"/>
                      <a:pt x="7593" y="20886"/>
                      <a:pt x="7705" y="21013"/>
                    </a:cubicBezTo>
                    <a:cubicBezTo>
                      <a:pt x="7705" y="21013"/>
                      <a:pt x="10029" y="20345"/>
                      <a:pt x="10824" y="16779"/>
                    </a:cubicBezTo>
                    <a:cubicBezTo>
                      <a:pt x="11397" y="14280"/>
                      <a:pt x="9662" y="11845"/>
                      <a:pt x="8612" y="10572"/>
                    </a:cubicBezTo>
                    <a:cubicBezTo>
                      <a:pt x="8373" y="10237"/>
                      <a:pt x="8087" y="9935"/>
                      <a:pt x="7784" y="9664"/>
                    </a:cubicBezTo>
                    <a:cubicBezTo>
                      <a:pt x="7768" y="9648"/>
                      <a:pt x="7752" y="9632"/>
                      <a:pt x="7736" y="9617"/>
                    </a:cubicBezTo>
                    <a:cubicBezTo>
                      <a:pt x="9108" y="5863"/>
                      <a:pt x="7574" y="1"/>
                      <a:pt x="56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47">
                <a:extLst>
                  <a:ext uri="{FF2B5EF4-FFF2-40B4-BE49-F238E27FC236}">
                    <a16:creationId xmlns:a16="http://schemas.microsoft.com/office/drawing/2014/main" id="{10B80D62-9B65-F32F-17CA-72F3B8803CCD}"/>
                  </a:ext>
                </a:extLst>
              </p:cNvPr>
              <p:cNvSpPr/>
              <p:nvPr/>
            </p:nvSpPr>
            <p:spPr>
              <a:xfrm>
                <a:off x="2756250" y="4009800"/>
                <a:ext cx="192625" cy="42900"/>
              </a:xfrm>
              <a:custGeom>
                <a:avLst/>
                <a:gdLst/>
                <a:ahLst/>
                <a:cxnLst/>
                <a:rect l="l" t="t" r="r" b="b"/>
                <a:pathLst>
                  <a:path w="7705" h="1716" extrusionOk="0">
                    <a:moveTo>
                      <a:pt x="5795" y="1"/>
                    </a:moveTo>
                    <a:cubicBezTo>
                      <a:pt x="5250" y="1"/>
                      <a:pt x="4600" y="32"/>
                      <a:pt x="3869" y="124"/>
                    </a:cubicBezTo>
                    <a:cubicBezTo>
                      <a:pt x="2484" y="299"/>
                      <a:pt x="1178" y="809"/>
                      <a:pt x="32" y="1588"/>
                    </a:cubicBezTo>
                    <a:cubicBezTo>
                      <a:pt x="1" y="1604"/>
                      <a:pt x="1" y="1652"/>
                      <a:pt x="17" y="1684"/>
                    </a:cubicBezTo>
                    <a:cubicBezTo>
                      <a:pt x="32" y="1700"/>
                      <a:pt x="48" y="1716"/>
                      <a:pt x="80" y="1716"/>
                    </a:cubicBezTo>
                    <a:cubicBezTo>
                      <a:pt x="96" y="1716"/>
                      <a:pt x="112" y="1716"/>
                      <a:pt x="128" y="1700"/>
                    </a:cubicBezTo>
                    <a:cubicBezTo>
                      <a:pt x="1242" y="936"/>
                      <a:pt x="2531" y="442"/>
                      <a:pt x="3884" y="267"/>
                    </a:cubicBezTo>
                    <a:cubicBezTo>
                      <a:pt x="4611" y="175"/>
                      <a:pt x="5255" y="144"/>
                      <a:pt x="5796" y="144"/>
                    </a:cubicBezTo>
                    <a:cubicBezTo>
                      <a:pt x="6936" y="144"/>
                      <a:pt x="7614" y="283"/>
                      <a:pt x="7625" y="283"/>
                    </a:cubicBezTo>
                    <a:cubicBezTo>
                      <a:pt x="7631" y="286"/>
                      <a:pt x="7637" y="288"/>
                      <a:pt x="7642" y="288"/>
                    </a:cubicBezTo>
                    <a:cubicBezTo>
                      <a:pt x="7668" y="288"/>
                      <a:pt x="7692" y="262"/>
                      <a:pt x="7705" y="236"/>
                    </a:cubicBezTo>
                    <a:cubicBezTo>
                      <a:pt x="7705" y="188"/>
                      <a:pt x="7689" y="156"/>
                      <a:pt x="7641" y="140"/>
                    </a:cubicBezTo>
                    <a:cubicBezTo>
                      <a:pt x="7630" y="140"/>
                      <a:pt x="6945" y="1"/>
                      <a:pt x="5795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47">
                <a:extLst>
                  <a:ext uri="{FF2B5EF4-FFF2-40B4-BE49-F238E27FC236}">
                    <a16:creationId xmlns:a16="http://schemas.microsoft.com/office/drawing/2014/main" id="{8D0B6098-8522-C7CE-0857-0A5D20EEB8ED}"/>
                  </a:ext>
                </a:extLst>
              </p:cNvPr>
              <p:cNvSpPr/>
              <p:nvPr/>
            </p:nvSpPr>
            <p:spPr>
              <a:xfrm>
                <a:off x="2761550" y="4366225"/>
                <a:ext cx="368800" cy="83225"/>
              </a:xfrm>
              <a:custGeom>
                <a:avLst/>
                <a:gdLst/>
                <a:ahLst/>
                <a:cxnLst/>
                <a:rect l="l" t="t" r="r" b="b"/>
                <a:pathLst>
                  <a:path w="14752" h="3329" extrusionOk="0">
                    <a:moveTo>
                      <a:pt x="14653" y="0"/>
                    </a:moveTo>
                    <a:cubicBezTo>
                      <a:pt x="14638" y="0"/>
                      <a:pt x="14623" y="5"/>
                      <a:pt x="14608" y="18"/>
                    </a:cubicBezTo>
                    <a:cubicBezTo>
                      <a:pt x="14576" y="34"/>
                      <a:pt x="11090" y="2373"/>
                      <a:pt x="7413" y="2899"/>
                    </a:cubicBezTo>
                    <a:cubicBezTo>
                      <a:pt x="5943" y="3109"/>
                      <a:pt x="4665" y="3181"/>
                      <a:pt x="3606" y="3181"/>
                    </a:cubicBezTo>
                    <a:cubicBezTo>
                      <a:pt x="1385" y="3181"/>
                      <a:pt x="134" y="2867"/>
                      <a:pt x="123" y="2867"/>
                    </a:cubicBezTo>
                    <a:cubicBezTo>
                      <a:pt x="118" y="2866"/>
                      <a:pt x="113" y="2866"/>
                      <a:pt x="108" y="2866"/>
                    </a:cubicBezTo>
                    <a:cubicBezTo>
                      <a:pt x="24" y="2866"/>
                      <a:pt x="1" y="2995"/>
                      <a:pt x="91" y="3010"/>
                    </a:cubicBezTo>
                    <a:cubicBezTo>
                      <a:pt x="107" y="3026"/>
                      <a:pt x="1349" y="3328"/>
                      <a:pt x="3577" y="3328"/>
                    </a:cubicBezTo>
                    <a:cubicBezTo>
                      <a:pt x="4866" y="3328"/>
                      <a:pt x="6156" y="3233"/>
                      <a:pt x="7429" y="3042"/>
                    </a:cubicBezTo>
                    <a:cubicBezTo>
                      <a:pt x="11138" y="2517"/>
                      <a:pt x="14656" y="161"/>
                      <a:pt x="14687" y="129"/>
                    </a:cubicBezTo>
                    <a:cubicBezTo>
                      <a:pt x="14752" y="91"/>
                      <a:pt x="14712" y="0"/>
                      <a:pt x="14653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47">
                <a:extLst>
                  <a:ext uri="{FF2B5EF4-FFF2-40B4-BE49-F238E27FC236}">
                    <a16:creationId xmlns:a16="http://schemas.microsoft.com/office/drawing/2014/main" id="{343FB373-C9D8-3F7D-A8EC-E9C08C92E139}"/>
                  </a:ext>
                </a:extLst>
              </p:cNvPr>
              <p:cNvSpPr/>
              <p:nvPr/>
            </p:nvSpPr>
            <p:spPr>
              <a:xfrm>
                <a:off x="3050325" y="3905850"/>
                <a:ext cx="54950" cy="186250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7450" extrusionOk="0">
                    <a:moveTo>
                      <a:pt x="924" y="0"/>
                    </a:moveTo>
                    <a:lnTo>
                      <a:pt x="1" y="6288"/>
                    </a:lnTo>
                    <a:lnTo>
                      <a:pt x="1799" y="7450"/>
                    </a:lnTo>
                    <a:cubicBezTo>
                      <a:pt x="2197" y="1592"/>
                      <a:pt x="924" y="0"/>
                      <a:pt x="9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47">
                <a:extLst>
                  <a:ext uri="{FF2B5EF4-FFF2-40B4-BE49-F238E27FC236}">
                    <a16:creationId xmlns:a16="http://schemas.microsoft.com/office/drawing/2014/main" id="{DE2A5595-358D-B12E-3C76-DA89B4215864}"/>
                  </a:ext>
                </a:extLst>
              </p:cNvPr>
              <p:cNvSpPr/>
              <p:nvPr/>
            </p:nvSpPr>
            <p:spPr>
              <a:xfrm>
                <a:off x="2572800" y="3979225"/>
                <a:ext cx="127775" cy="158250"/>
              </a:xfrm>
              <a:custGeom>
                <a:avLst/>
                <a:gdLst/>
                <a:ahLst/>
                <a:cxnLst/>
                <a:rect l="l" t="t" r="r" b="b"/>
                <a:pathLst>
                  <a:path w="5111" h="6330" extrusionOk="0">
                    <a:moveTo>
                      <a:pt x="544" y="1"/>
                    </a:moveTo>
                    <a:cubicBezTo>
                      <a:pt x="462" y="1"/>
                      <a:pt x="386" y="56"/>
                      <a:pt x="351" y="137"/>
                    </a:cubicBezTo>
                    <a:cubicBezTo>
                      <a:pt x="192" y="583"/>
                      <a:pt x="1" y="1793"/>
                      <a:pt x="1179" y="4021"/>
                    </a:cubicBezTo>
                    <a:cubicBezTo>
                      <a:pt x="2358" y="6248"/>
                      <a:pt x="2404" y="6330"/>
                      <a:pt x="2404" y="6330"/>
                    </a:cubicBezTo>
                    <a:cubicBezTo>
                      <a:pt x="2404" y="6330"/>
                      <a:pt x="2404" y="6329"/>
                      <a:pt x="2404" y="6329"/>
                    </a:cubicBezTo>
                    <a:lnTo>
                      <a:pt x="5015" y="4594"/>
                    </a:lnTo>
                    <a:cubicBezTo>
                      <a:pt x="5094" y="4531"/>
                      <a:pt x="5110" y="4403"/>
                      <a:pt x="5046" y="4308"/>
                    </a:cubicBezTo>
                    <a:cubicBezTo>
                      <a:pt x="4537" y="3607"/>
                      <a:pt x="2372" y="758"/>
                      <a:pt x="637" y="26"/>
                    </a:cubicBezTo>
                    <a:cubicBezTo>
                      <a:pt x="607" y="9"/>
                      <a:pt x="575" y="1"/>
                      <a:pt x="5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47">
                <a:extLst>
                  <a:ext uri="{FF2B5EF4-FFF2-40B4-BE49-F238E27FC236}">
                    <a16:creationId xmlns:a16="http://schemas.microsoft.com/office/drawing/2014/main" id="{0C9E8903-DB61-F633-6C1A-9F93FD5C0D77}"/>
                  </a:ext>
                </a:extLst>
              </p:cNvPr>
              <p:cNvSpPr/>
              <p:nvPr/>
            </p:nvSpPr>
            <p:spPr>
              <a:xfrm>
                <a:off x="2863875" y="4339050"/>
                <a:ext cx="11375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61" extrusionOk="0">
                    <a:moveTo>
                      <a:pt x="231" y="0"/>
                    </a:moveTo>
                    <a:cubicBezTo>
                      <a:pt x="169" y="0"/>
                      <a:pt x="106" y="36"/>
                      <a:pt x="73" y="102"/>
                    </a:cubicBezTo>
                    <a:cubicBezTo>
                      <a:pt x="0" y="218"/>
                      <a:pt x="100" y="361"/>
                      <a:pt x="239" y="361"/>
                    </a:cubicBezTo>
                    <a:cubicBezTo>
                      <a:pt x="252" y="361"/>
                      <a:pt x="266" y="359"/>
                      <a:pt x="280" y="357"/>
                    </a:cubicBezTo>
                    <a:cubicBezTo>
                      <a:pt x="423" y="309"/>
                      <a:pt x="455" y="102"/>
                      <a:pt x="312" y="22"/>
                    </a:cubicBezTo>
                    <a:cubicBezTo>
                      <a:pt x="287" y="7"/>
                      <a:pt x="259" y="0"/>
                      <a:pt x="231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47">
                <a:extLst>
                  <a:ext uri="{FF2B5EF4-FFF2-40B4-BE49-F238E27FC236}">
                    <a16:creationId xmlns:a16="http://schemas.microsoft.com/office/drawing/2014/main" id="{2E14B516-A1D3-6B42-4DBD-1F294222FFCE}"/>
                  </a:ext>
                </a:extLst>
              </p:cNvPr>
              <p:cNvSpPr/>
              <p:nvPr/>
            </p:nvSpPr>
            <p:spPr>
              <a:xfrm>
                <a:off x="2843225" y="4344825"/>
                <a:ext cx="1192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62" extrusionOk="0">
                    <a:moveTo>
                      <a:pt x="235" y="1"/>
                    </a:moveTo>
                    <a:cubicBezTo>
                      <a:pt x="178" y="1"/>
                      <a:pt x="122" y="28"/>
                      <a:pt x="87" y="94"/>
                    </a:cubicBezTo>
                    <a:cubicBezTo>
                      <a:pt x="0" y="235"/>
                      <a:pt x="121" y="362"/>
                      <a:pt x="242" y="362"/>
                    </a:cubicBezTo>
                    <a:cubicBezTo>
                      <a:pt x="298" y="362"/>
                      <a:pt x="354" y="334"/>
                      <a:pt x="390" y="269"/>
                    </a:cubicBezTo>
                    <a:cubicBezTo>
                      <a:pt x="477" y="127"/>
                      <a:pt x="356" y="1"/>
                      <a:pt x="235" y="1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47">
                <a:extLst>
                  <a:ext uri="{FF2B5EF4-FFF2-40B4-BE49-F238E27FC236}">
                    <a16:creationId xmlns:a16="http://schemas.microsoft.com/office/drawing/2014/main" id="{DA6ED322-252F-0430-888E-E7B2DF948122}"/>
                  </a:ext>
                </a:extLst>
              </p:cNvPr>
              <p:cNvSpPr/>
              <p:nvPr/>
            </p:nvSpPr>
            <p:spPr>
              <a:xfrm>
                <a:off x="2854725" y="4356150"/>
                <a:ext cx="10975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346" extrusionOk="0">
                    <a:moveTo>
                      <a:pt x="218" y="0"/>
                    </a:moveTo>
                    <a:cubicBezTo>
                      <a:pt x="153" y="0"/>
                      <a:pt x="94" y="32"/>
                      <a:pt x="73" y="86"/>
                    </a:cubicBezTo>
                    <a:cubicBezTo>
                      <a:pt x="0" y="203"/>
                      <a:pt x="100" y="345"/>
                      <a:pt x="227" y="345"/>
                    </a:cubicBezTo>
                    <a:cubicBezTo>
                      <a:pt x="239" y="345"/>
                      <a:pt x="251" y="344"/>
                      <a:pt x="264" y="341"/>
                    </a:cubicBezTo>
                    <a:cubicBezTo>
                      <a:pt x="423" y="293"/>
                      <a:pt x="439" y="86"/>
                      <a:pt x="312" y="23"/>
                    </a:cubicBezTo>
                    <a:cubicBezTo>
                      <a:pt x="281" y="7"/>
                      <a:pt x="249" y="0"/>
                      <a:pt x="218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47">
                <a:extLst>
                  <a:ext uri="{FF2B5EF4-FFF2-40B4-BE49-F238E27FC236}">
                    <a16:creationId xmlns:a16="http://schemas.microsoft.com/office/drawing/2014/main" id="{67F8AEC4-6197-94D8-7B69-17E2A8BB9D3A}"/>
                  </a:ext>
                </a:extLst>
              </p:cNvPr>
              <p:cNvSpPr/>
              <p:nvPr/>
            </p:nvSpPr>
            <p:spPr>
              <a:xfrm>
                <a:off x="3010325" y="4318725"/>
                <a:ext cx="121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362" extrusionOk="0">
                    <a:moveTo>
                      <a:pt x="236" y="0"/>
                    </a:moveTo>
                    <a:cubicBezTo>
                      <a:pt x="179" y="0"/>
                      <a:pt x="126" y="25"/>
                      <a:pt x="88" y="71"/>
                    </a:cubicBezTo>
                    <a:cubicBezTo>
                      <a:pt x="0" y="189"/>
                      <a:pt x="89" y="361"/>
                      <a:pt x="229" y="361"/>
                    </a:cubicBezTo>
                    <a:cubicBezTo>
                      <a:pt x="240" y="361"/>
                      <a:pt x="252" y="360"/>
                      <a:pt x="264" y="358"/>
                    </a:cubicBezTo>
                    <a:cubicBezTo>
                      <a:pt x="423" y="342"/>
                      <a:pt x="486" y="135"/>
                      <a:pt x="359" y="39"/>
                    </a:cubicBezTo>
                    <a:cubicBezTo>
                      <a:pt x="319" y="13"/>
                      <a:pt x="277" y="0"/>
                      <a:pt x="236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47">
                <a:extLst>
                  <a:ext uri="{FF2B5EF4-FFF2-40B4-BE49-F238E27FC236}">
                    <a16:creationId xmlns:a16="http://schemas.microsoft.com/office/drawing/2014/main" id="{AA04A59B-C5B2-A21C-97F7-2A5FF86F3CF8}"/>
                  </a:ext>
                </a:extLst>
              </p:cNvPr>
              <p:cNvSpPr/>
              <p:nvPr/>
            </p:nvSpPr>
            <p:spPr>
              <a:xfrm>
                <a:off x="3031425" y="4315550"/>
                <a:ext cx="136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381" extrusionOk="0">
                    <a:moveTo>
                      <a:pt x="274" y="0"/>
                    </a:moveTo>
                    <a:cubicBezTo>
                      <a:pt x="114" y="0"/>
                      <a:pt x="0" y="213"/>
                      <a:pt x="168" y="341"/>
                    </a:cubicBezTo>
                    <a:cubicBezTo>
                      <a:pt x="204" y="369"/>
                      <a:pt x="241" y="380"/>
                      <a:pt x="277" y="380"/>
                    </a:cubicBezTo>
                    <a:cubicBezTo>
                      <a:pt x="428" y="380"/>
                      <a:pt x="545" y="168"/>
                      <a:pt x="390" y="39"/>
                    </a:cubicBezTo>
                    <a:cubicBezTo>
                      <a:pt x="351" y="12"/>
                      <a:pt x="311" y="0"/>
                      <a:pt x="274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47">
                <a:extLst>
                  <a:ext uri="{FF2B5EF4-FFF2-40B4-BE49-F238E27FC236}">
                    <a16:creationId xmlns:a16="http://schemas.microsoft.com/office/drawing/2014/main" id="{AB6D0DFD-ADA0-108D-8C36-E66DC943BB16}"/>
                  </a:ext>
                </a:extLst>
              </p:cNvPr>
              <p:cNvSpPr/>
              <p:nvPr/>
            </p:nvSpPr>
            <p:spPr>
              <a:xfrm>
                <a:off x="3026250" y="4331050"/>
                <a:ext cx="121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362" extrusionOk="0">
                    <a:moveTo>
                      <a:pt x="243" y="1"/>
                    </a:moveTo>
                    <a:cubicBezTo>
                      <a:pt x="187" y="1"/>
                      <a:pt x="132" y="25"/>
                      <a:pt x="104" y="72"/>
                    </a:cubicBezTo>
                    <a:cubicBezTo>
                      <a:pt x="1" y="189"/>
                      <a:pt x="89" y="362"/>
                      <a:pt x="228" y="362"/>
                    </a:cubicBezTo>
                    <a:cubicBezTo>
                      <a:pt x="240" y="362"/>
                      <a:pt x="251" y="361"/>
                      <a:pt x="263" y="358"/>
                    </a:cubicBezTo>
                    <a:cubicBezTo>
                      <a:pt x="438" y="342"/>
                      <a:pt x="486" y="135"/>
                      <a:pt x="359" y="40"/>
                    </a:cubicBezTo>
                    <a:cubicBezTo>
                      <a:pt x="326" y="13"/>
                      <a:pt x="284" y="1"/>
                      <a:pt x="243" y="1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47">
                <a:extLst>
                  <a:ext uri="{FF2B5EF4-FFF2-40B4-BE49-F238E27FC236}">
                    <a16:creationId xmlns:a16="http://schemas.microsoft.com/office/drawing/2014/main" id="{BAC870BB-6EB6-D25D-376E-6392D786C9A9}"/>
                  </a:ext>
                </a:extLst>
              </p:cNvPr>
              <p:cNvSpPr/>
              <p:nvPr/>
            </p:nvSpPr>
            <p:spPr>
              <a:xfrm>
                <a:off x="2876425" y="4261050"/>
                <a:ext cx="105475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2379" extrusionOk="0">
                    <a:moveTo>
                      <a:pt x="2533" y="0"/>
                    </a:moveTo>
                    <a:cubicBezTo>
                      <a:pt x="1792" y="0"/>
                      <a:pt x="1068" y="180"/>
                      <a:pt x="430" y="611"/>
                    </a:cubicBezTo>
                    <a:cubicBezTo>
                      <a:pt x="224" y="755"/>
                      <a:pt x="1" y="962"/>
                      <a:pt x="64" y="1200"/>
                    </a:cubicBezTo>
                    <a:cubicBezTo>
                      <a:pt x="128" y="1312"/>
                      <a:pt x="224" y="1423"/>
                      <a:pt x="335" y="1471"/>
                    </a:cubicBezTo>
                    <a:cubicBezTo>
                      <a:pt x="924" y="1837"/>
                      <a:pt x="1545" y="2124"/>
                      <a:pt x="2181" y="2346"/>
                    </a:cubicBezTo>
                    <a:cubicBezTo>
                      <a:pt x="2231" y="2368"/>
                      <a:pt x="2283" y="2379"/>
                      <a:pt x="2336" y="2379"/>
                    </a:cubicBezTo>
                    <a:cubicBezTo>
                      <a:pt x="2435" y="2379"/>
                      <a:pt x="2532" y="2340"/>
                      <a:pt x="2595" y="2267"/>
                    </a:cubicBezTo>
                    <a:cubicBezTo>
                      <a:pt x="3168" y="1821"/>
                      <a:pt x="3662" y="1328"/>
                      <a:pt x="4091" y="755"/>
                    </a:cubicBezTo>
                    <a:cubicBezTo>
                      <a:pt x="4155" y="691"/>
                      <a:pt x="4203" y="611"/>
                      <a:pt x="4219" y="516"/>
                    </a:cubicBezTo>
                    <a:cubicBezTo>
                      <a:pt x="4219" y="309"/>
                      <a:pt x="3964" y="198"/>
                      <a:pt x="3757" y="150"/>
                    </a:cubicBezTo>
                    <a:cubicBezTo>
                      <a:pt x="3351" y="54"/>
                      <a:pt x="2940" y="0"/>
                      <a:pt x="2533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47">
                <a:extLst>
                  <a:ext uri="{FF2B5EF4-FFF2-40B4-BE49-F238E27FC236}">
                    <a16:creationId xmlns:a16="http://schemas.microsoft.com/office/drawing/2014/main" id="{6D42C8E4-7B2E-7784-A0F0-7BD0931DE350}"/>
                  </a:ext>
                </a:extLst>
              </p:cNvPr>
              <p:cNvSpPr/>
              <p:nvPr/>
            </p:nvSpPr>
            <p:spPr>
              <a:xfrm>
                <a:off x="2929350" y="4284275"/>
                <a:ext cx="15150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3010" extrusionOk="0">
                    <a:moveTo>
                      <a:pt x="64" y="1"/>
                    </a:moveTo>
                    <a:cubicBezTo>
                      <a:pt x="17" y="17"/>
                      <a:pt x="1" y="64"/>
                      <a:pt x="1" y="96"/>
                    </a:cubicBezTo>
                    <a:cubicBezTo>
                      <a:pt x="1" y="112"/>
                      <a:pt x="48" y="287"/>
                      <a:pt x="446" y="2945"/>
                    </a:cubicBezTo>
                    <a:cubicBezTo>
                      <a:pt x="462" y="2977"/>
                      <a:pt x="494" y="3009"/>
                      <a:pt x="526" y="3009"/>
                    </a:cubicBezTo>
                    <a:lnTo>
                      <a:pt x="542" y="3009"/>
                    </a:lnTo>
                    <a:cubicBezTo>
                      <a:pt x="574" y="3009"/>
                      <a:pt x="606" y="2961"/>
                      <a:pt x="606" y="2930"/>
                    </a:cubicBezTo>
                    <a:cubicBezTo>
                      <a:pt x="192" y="224"/>
                      <a:pt x="160" y="64"/>
                      <a:pt x="160" y="64"/>
                    </a:cubicBezTo>
                    <a:cubicBezTo>
                      <a:pt x="144" y="17"/>
                      <a:pt x="112" y="1"/>
                      <a:pt x="64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47">
                <a:extLst>
                  <a:ext uri="{FF2B5EF4-FFF2-40B4-BE49-F238E27FC236}">
                    <a16:creationId xmlns:a16="http://schemas.microsoft.com/office/drawing/2014/main" id="{60B93E83-8D2E-4EA5-8BB6-7C0E7F930418}"/>
                  </a:ext>
                </a:extLst>
              </p:cNvPr>
              <p:cNvSpPr/>
              <p:nvPr/>
            </p:nvSpPr>
            <p:spPr>
              <a:xfrm>
                <a:off x="2892625" y="4340150"/>
                <a:ext cx="96850" cy="34875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1395" extrusionOk="0">
                    <a:moveTo>
                      <a:pt x="3747" y="0"/>
                    </a:moveTo>
                    <a:cubicBezTo>
                      <a:pt x="3702" y="0"/>
                      <a:pt x="3657" y="34"/>
                      <a:pt x="3666" y="90"/>
                    </a:cubicBezTo>
                    <a:cubicBezTo>
                      <a:pt x="3714" y="360"/>
                      <a:pt x="3619" y="631"/>
                      <a:pt x="3412" y="806"/>
                    </a:cubicBezTo>
                    <a:cubicBezTo>
                      <a:pt x="3279" y="890"/>
                      <a:pt x="3128" y="929"/>
                      <a:pt x="2973" y="929"/>
                    </a:cubicBezTo>
                    <a:cubicBezTo>
                      <a:pt x="2923" y="929"/>
                      <a:pt x="2873" y="925"/>
                      <a:pt x="2823" y="917"/>
                    </a:cubicBezTo>
                    <a:cubicBezTo>
                      <a:pt x="2536" y="901"/>
                      <a:pt x="2266" y="806"/>
                      <a:pt x="2043" y="631"/>
                    </a:cubicBezTo>
                    <a:cubicBezTo>
                      <a:pt x="2030" y="624"/>
                      <a:pt x="2014" y="620"/>
                      <a:pt x="1998" y="620"/>
                    </a:cubicBezTo>
                    <a:cubicBezTo>
                      <a:pt x="1977" y="620"/>
                      <a:pt x="1957" y="628"/>
                      <a:pt x="1947" y="647"/>
                    </a:cubicBezTo>
                    <a:cubicBezTo>
                      <a:pt x="1629" y="1045"/>
                      <a:pt x="1311" y="1252"/>
                      <a:pt x="976" y="1252"/>
                    </a:cubicBezTo>
                    <a:cubicBezTo>
                      <a:pt x="610" y="1252"/>
                      <a:pt x="292" y="1029"/>
                      <a:pt x="180" y="695"/>
                    </a:cubicBezTo>
                    <a:cubicBezTo>
                      <a:pt x="175" y="660"/>
                      <a:pt x="149" y="647"/>
                      <a:pt x="119" y="647"/>
                    </a:cubicBezTo>
                    <a:cubicBezTo>
                      <a:pt x="66" y="647"/>
                      <a:pt x="1" y="691"/>
                      <a:pt x="21" y="742"/>
                    </a:cubicBezTo>
                    <a:cubicBezTo>
                      <a:pt x="164" y="1140"/>
                      <a:pt x="531" y="1395"/>
                      <a:pt x="944" y="1395"/>
                    </a:cubicBezTo>
                    <a:lnTo>
                      <a:pt x="960" y="1395"/>
                    </a:lnTo>
                    <a:cubicBezTo>
                      <a:pt x="1342" y="1379"/>
                      <a:pt x="1677" y="1188"/>
                      <a:pt x="2011" y="806"/>
                    </a:cubicBezTo>
                    <a:cubicBezTo>
                      <a:pt x="2250" y="965"/>
                      <a:pt x="2520" y="1061"/>
                      <a:pt x="2807" y="1077"/>
                    </a:cubicBezTo>
                    <a:cubicBezTo>
                      <a:pt x="2854" y="1083"/>
                      <a:pt x="2900" y="1086"/>
                      <a:pt x="2947" y="1086"/>
                    </a:cubicBezTo>
                    <a:cubicBezTo>
                      <a:pt x="3138" y="1086"/>
                      <a:pt x="3325" y="1033"/>
                      <a:pt x="3491" y="917"/>
                    </a:cubicBezTo>
                    <a:cubicBezTo>
                      <a:pt x="3746" y="710"/>
                      <a:pt x="3873" y="392"/>
                      <a:pt x="3825" y="58"/>
                    </a:cubicBezTo>
                    <a:cubicBezTo>
                      <a:pt x="3812" y="18"/>
                      <a:pt x="3779" y="0"/>
                      <a:pt x="3747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47">
                <a:extLst>
                  <a:ext uri="{FF2B5EF4-FFF2-40B4-BE49-F238E27FC236}">
                    <a16:creationId xmlns:a16="http://schemas.microsoft.com/office/drawing/2014/main" id="{3A2BC162-465C-69AD-9C58-79F56F30D7B4}"/>
                  </a:ext>
                </a:extLst>
              </p:cNvPr>
              <p:cNvSpPr/>
              <p:nvPr/>
            </p:nvSpPr>
            <p:spPr>
              <a:xfrm>
                <a:off x="2697750" y="4289850"/>
                <a:ext cx="117025" cy="100675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4027" extrusionOk="0">
                    <a:moveTo>
                      <a:pt x="2006" y="1"/>
                    </a:moveTo>
                    <a:cubicBezTo>
                      <a:pt x="892" y="1"/>
                      <a:pt x="1" y="908"/>
                      <a:pt x="1" y="2006"/>
                    </a:cubicBezTo>
                    <a:cubicBezTo>
                      <a:pt x="1" y="3224"/>
                      <a:pt x="987" y="4027"/>
                      <a:pt x="2018" y="4027"/>
                    </a:cubicBezTo>
                    <a:cubicBezTo>
                      <a:pt x="2510" y="4027"/>
                      <a:pt x="3012" y="3844"/>
                      <a:pt x="3423" y="3439"/>
                    </a:cubicBezTo>
                    <a:cubicBezTo>
                      <a:pt x="4680" y="2165"/>
                      <a:pt x="3789" y="1"/>
                      <a:pt x="20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47">
                <a:extLst>
                  <a:ext uri="{FF2B5EF4-FFF2-40B4-BE49-F238E27FC236}">
                    <a16:creationId xmlns:a16="http://schemas.microsoft.com/office/drawing/2014/main" id="{7FF09676-BFB8-0A35-1E08-D4E30984FC46}"/>
                  </a:ext>
                </a:extLst>
              </p:cNvPr>
              <p:cNvSpPr/>
              <p:nvPr/>
            </p:nvSpPr>
            <p:spPr>
              <a:xfrm>
                <a:off x="3058675" y="4226975"/>
                <a:ext cx="117425" cy="100675"/>
              </a:xfrm>
              <a:custGeom>
                <a:avLst/>
                <a:gdLst/>
                <a:ahLst/>
                <a:cxnLst/>
                <a:rect l="l" t="t" r="r" b="b"/>
                <a:pathLst>
                  <a:path w="4697" h="4027" extrusionOk="0">
                    <a:moveTo>
                      <a:pt x="2006" y="1"/>
                    </a:moveTo>
                    <a:cubicBezTo>
                      <a:pt x="908" y="1"/>
                      <a:pt x="1" y="908"/>
                      <a:pt x="1" y="2006"/>
                    </a:cubicBezTo>
                    <a:cubicBezTo>
                      <a:pt x="1" y="3225"/>
                      <a:pt x="994" y="4027"/>
                      <a:pt x="2026" y="4027"/>
                    </a:cubicBezTo>
                    <a:cubicBezTo>
                      <a:pt x="2517" y="4027"/>
                      <a:pt x="3017" y="3845"/>
                      <a:pt x="3423" y="3439"/>
                    </a:cubicBezTo>
                    <a:cubicBezTo>
                      <a:pt x="4697" y="2165"/>
                      <a:pt x="3805" y="1"/>
                      <a:pt x="20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47">
                <a:extLst>
                  <a:ext uri="{FF2B5EF4-FFF2-40B4-BE49-F238E27FC236}">
                    <a16:creationId xmlns:a16="http://schemas.microsoft.com/office/drawing/2014/main" id="{350C3298-588A-6E96-7866-C8D31341E205}"/>
                  </a:ext>
                </a:extLst>
              </p:cNvPr>
              <p:cNvSpPr/>
              <p:nvPr/>
            </p:nvSpPr>
            <p:spPr>
              <a:xfrm>
                <a:off x="3007750" y="4189575"/>
                <a:ext cx="57325" cy="48725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1949" extrusionOk="0">
                    <a:moveTo>
                      <a:pt x="987" y="0"/>
                    </a:moveTo>
                    <a:cubicBezTo>
                      <a:pt x="446" y="0"/>
                      <a:pt x="0" y="430"/>
                      <a:pt x="0" y="971"/>
                    </a:cubicBezTo>
                    <a:cubicBezTo>
                      <a:pt x="0" y="1561"/>
                      <a:pt x="485" y="1949"/>
                      <a:pt x="986" y="1949"/>
                    </a:cubicBezTo>
                    <a:cubicBezTo>
                      <a:pt x="1228" y="1949"/>
                      <a:pt x="1475" y="1858"/>
                      <a:pt x="1672" y="1656"/>
                    </a:cubicBezTo>
                    <a:cubicBezTo>
                      <a:pt x="2293" y="1051"/>
                      <a:pt x="1863" y="0"/>
                      <a:pt x="98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7">
                <a:extLst>
                  <a:ext uri="{FF2B5EF4-FFF2-40B4-BE49-F238E27FC236}">
                    <a16:creationId xmlns:a16="http://schemas.microsoft.com/office/drawing/2014/main" id="{FDE52461-055F-8A11-3433-C3EBE0991459}"/>
                  </a:ext>
                </a:extLst>
              </p:cNvPr>
              <p:cNvSpPr/>
              <p:nvPr/>
            </p:nvSpPr>
            <p:spPr>
              <a:xfrm>
                <a:off x="2773375" y="4226975"/>
                <a:ext cx="57325" cy="49150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1966" extrusionOk="0">
                    <a:moveTo>
                      <a:pt x="987" y="1"/>
                    </a:moveTo>
                    <a:cubicBezTo>
                      <a:pt x="446" y="1"/>
                      <a:pt x="0" y="446"/>
                      <a:pt x="0" y="988"/>
                    </a:cubicBezTo>
                    <a:cubicBezTo>
                      <a:pt x="0" y="1578"/>
                      <a:pt x="477" y="1965"/>
                      <a:pt x="978" y="1965"/>
                    </a:cubicBezTo>
                    <a:cubicBezTo>
                      <a:pt x="1221" y="1965"/>
                      <a:pt x="1469" y="1874"/>
                      <a:pt x="1671" y="1672"/>
                    </a:cubicBezTo>
                    <a:cubicBezTo>
                      <a:pt x="2292" y="1067"/>
                      <a:pt x="1862" y="1"/>
                      <a:pt x="98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7">
                <a:extLst>
                  <a:ext uri="{FF2B5EF4-FFF2-40B4-BE49-F238E27FC236}">
                    <a16:creationId xmlns:a16="http://schemas.microsoft.com/office/drawing/2014/main" id="{B564E9EF-76D2-D326-AD0F-5CB0638EB127}"/>
                  </a:ext>
                </a:extLst>
              </p:cNvPr>
              <p:cNvSpPr/>
              <p:nvPr/>
            </p:nvSpPr>
            <p:spPr>
              <a:xfrm>
                <a:off x="3336450" y="3869925"/>
                <a:ext cx="69300" cy="59875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2395" extrusionOk="0">
                    <a:moveTo>
                      <a:pt x="1363" y="1"/>
                    </a:moveTo>
                    <a:cubicBezTo>
                      <a:pt x="935" y="1"/>
                      <a:pt x="505" y="221"/>
                      <a:pt x="287" y="673"/>
                    </a:cubicBezTo>
                    <a:cubicBezTo>
                      <a:pt x="0" y="1262"/>
                      <a:pt x="239" y="1979"/>
                      <a:pt x="844" y="2265"/>
                    </a:cubicBezTo>
                    <a:cubicBezTo>
                      <a:pt x="1022" y="2354"/>
                      <a:pt x="1203" y="2395"/>
                      <a:pt x="1378" y="2395"/>
                    </a:cubicBezTo>
                    <a:cubicBezTo>
                      <a:pt x="2138" y="2395"/>
                      <a:pt x="2771" y="1629"/>
                      <a:pt x="2499" y="801"/>
                    </a:cubicBezTo>
                    <a:cubicBezTo>
                      <a:pt x="2315" y="273"/>
                      <a:pt x="1840" y="1"/>
                      <a:pt x="13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9" name="Google Shape;869;p47">
              <a:extLst>
                <a:ext uri="{FF2B5EF4-FFF2-40B4-BE49-F238E27FC236}">
                  <a16:creationId xmlns:a16="http://schemas.microsoft.com/office/drawing/2014/main" id="{ECFB10E7-3315-C61F-CEE1-EAD72B7EFA00}"/>
                </a:ext>
              </a:extLst>
            </p:cNvPr>
            <p:cNvGrpSpPr/>
            <p:nvPr/>
          </p:nvGrpSpPr>
          <p:grpSpPr>
            <a:xfrm flipH="1">
              <a:off x="996413" y="3221026"/>
              <a:ext cx="350802" cy="345906"/>
              <a:chOff x="2995400" y="4463525"/>
              <a:chExt cx="182700" cy="180150"/>
            </a:xfrm>
          </p:grpSpPr>
          <p:sp>
            <p:nvSpPr>
              <p:cNvPr id="870" name="Google Shape;870;p47">
                <a:extLst>
                  <a:ext uri="{FF2B5EF4-FFF2-40B4-BE49-F238E27FC236}">
                    <a16:creationId xmlns:a16="http://schemas.microsoft.com/office/drawing/2014/main" id="{1D706640-B51D-8811-C017-6EC9315E6BA1}"/>
                  </a:ext>
                </a:extLst>
              </p:cNvPr>
              <p:cNvSpPr/>
              <p:nvPr/>
            </p:nvSpPr>
            <p:spPr>
              <a:xfrm>
                <a:off x="2995400" y="4463550"/>
                <a:ext cx="182700" cy="180125"/>
              </a:xfrm>
              <a:custGeom>
                <a:avLst/>
                <a:gdLst/>
                <a:ahLst/>
                <a:cxnLst/>
                <a:rect l="l" t="t" r="r" b="b"/>
                <a:pathLst>
                  <a:path w="7308" h="7205" extrusionOk="0">
                    <a:moveTo>
                      <a:pt x="3618" y="1"/>
                    </a:moveTo>
                    <a:cubicBezTo>
                      <a:pt x="1761" y="1"/>
                      <a:pt x="186" y="1440"/>
                      <a:pt x="33" y="3319"/>
                    </a:cubicBezTo>
                    <a:cubicBezTo>
                      <a:pt x="33" y="3399"/>
                      <a:pt x="17" y="3494"/>
                      <a:pt x="17" y="3574"/>
                    </a:cubicBezTo>
                    <a:cubicBezTo>
                      <a:pt x="1" y="5548"/>
                      <a:pt x="1577" y="7155"/>
                      <a:pt x="3535" y="7203"/>
                    </a:cubicBezTo>
                    <a:cubicBezTo>
                      <a:pt x="3564" y="7204"/>
                      <a:pt x="3594" y="7204"/>
                      <a:pt x="3624" y="7204"/>
                    </a:cubicBezTo>
                    <a:cubicBezTo>
                      <a:pt x="5542" y="7204"/>
                      <a:pt x="7133" y="5693"/>
                      <a:pt x="7228" y="3765"/>
                    </a:cubicBezTo>
                    <a:cubicBezTo>
                      <a:pt x="7307" y="1807"/>
                      <a:pt x="5811" y="136"/>
                      <a:pt x="3853" y="8"/>
                    </a:cubicBezTo>
                    <a:cubicBezTo>
                      <a:pt x="3774" y="3"/>
                      <a:pt x="3696" y="1"/>
                      <a:pt x="3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47">
                <a:extLst>
                  <a:ext uri="{FF2B5EF4-FFF2-40B4-BE49-F238E27FC236}">
                    <a16:creationId xmlns:a16="http://schemas.microsoft.com/office/drawing/2014/main" id="{7A89C228-2361-C297-8F15-702999122FB8}"/>
                  </a:ext>
                </a:extLst>
              </p:cNvPr>
              <p:cNvSpPr/>
              <p:nvPr/>
            </p:nvSpPr>
            <p:spPr>
              <a:xfrm>
                <a:off x="2996200" y="4463525"/>
                <a:ext cx="132150" cy="94000"/>
              </a:xfrm>
              <a:custGeom>
                <a:avLst/>
                <a:gdLst/>
                <a:ahLst/>
                <a:cxnLst/>
                <a:rect l="l" t="t" r="r" b="b"/>
                <a:pathLst>
                  <a:path w="5286" h="3760" extrusionOk="0">
                    <a:moveTo>
                      <a:pt x="3584" y="0"/>
                    </a:moveTo>
                    <a:cubicBezTo>
                      <a:pt x="1805" y="0"/>
                      <a:pt x="158" y="1354"/>
                      <a:pt x="1" y="3320"/>
                    </a:cubicBezTo>
                    <a:cubicBezTo>
                      <a:pt x="552" y="3621"/>
                      <a:pt x="1135" y="3759"/>
                      <a:pt x="1705" y="3759"/>
                    </a:cubicBezTo>
                    <a:cubicBezTo>
                      <a:pt x="3488" y="3759"/>
                      <a:pt x="5141" y="2405"/>
                      <a:pt x="5285" y="439"/>
                    </a:cubicBezTo>
                    <a:cubicBezTo>
                      <a:pt x="4734" y="139"/>
                      <a:pt x="4152" y="0"/>
                      <a:pt x="35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47">
                <a:extLst>
                  <a:ext uri="{FF2B5EF4-FFF2-40B4-BE49-F238E27FC236}">
                    <a16:creationId xmlns:a16="http://schemas.microsoft.com/office/drawing/2014/main" id="{14EB6C64-0F00-0401-3C3E-4B247BD8897B}"/>
                  </a:ext>
                </a:extLst>
              </p:cNvPr>
              <p:cNvSpPr/>
              <p:nvPr/>
            </p:nvSpPr>
            <p:spPr>
              <a:xfrm>
                <a:off x="3055100" y="4569825"/>
                <a:ext cx="117025" cy="72750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2910" extrusionOk="0">
                    <a:moveTo>
                      <a:pt x="3463" y="0"/>
                    </a:moveTo>
                    <a:cubicBezTo>
                      <a:pt x="1880" y="0"/>
                      <a:pt x="419" y="1061"/>
                      <a:pt x="1" y="2697"/>
                    </a:cubicBezTo>
                    <a:cubicBezTo>
                      <a:pt x="398" y="2842"/>
                      <a:pt x="805" y="2910"/>
                      <a:pt x="1204" y="2910"/>
                    </a:cubicBezTo>
                    <a:cubicBezTo>
                      <a:pt x="2786" y="2910"/>
                      <a:pt x="4261" y="1841"/>
                      <a:pt x="4680" y="214"/>
                    </a:cubicBezTo>
                    <a:cubicBezTo>
                      <a:pt x="4277" y="69"/>
                      <a:pt x="3866" y="0"/>
                      <a:pt x="34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47">
                <a:extLst>
                  <a:ext uri="{FF2B5EF4-FFF2-40B4-BE49-F238E27FC236}">
                    <a16:creationId xmlns:a16="http://schemas.microsoft.com/office/drawing/2014/main" id="{2D85F747-531B-FFE1-41CE-938F4E1A7674}"/>
                  </a:ext>
                </a:extLst>
              </p:cNvPr>
              <p:cNvSpPr/>
              <p:nvPr/>
            </p:nvSpPr>
            <p:spPr>
              <a:xfrm>
                <a:off x="3049125" y="4473300"/>
                <a:ext cx="67675" cy="163575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6543" fill="none" extrusionOk="0">
                    <a:moveTo>
                      <a:pt x="1" y="0"/>
                    </a:moveTo>
                    <a:cubicBezTo>
                      <a:pt x="733" y="2245"/>
                      <a:pt x="1640" y="4426"/>
                      <a:pt x="2707" y="654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159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47">
                <a:extLst>
                  <a:ext uri="{FF2B5EF4-FFF2-40B4-BE49-F238E27FC236}">
                    <a16:creationId xmlns:a16="http://schemas.microsoft.com/office/drawing/2014/main" id="{F4F1FC0D-48F5-7B48-B5AF-6A713CC6F045}"/>
                  </a:ext>
                </a:extLst>
              </p:cNvPr>
              <p:cNvSpPr/>
              <p:nvPr/>
            </p:nvSpPr>
            <p:spPr>
              <a:xfrm>
                <a:off x="3005750" y="4518675"/>
                <a:ext cx="162400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6496" h="3009" fill="none" extrusionOk="0">
                    <a:moveTo>
                      <a:pt x="6495" y="0"/>
                    </a:moveTo>
                    <a:cubicBezTo>
                      <a:pt x="6495" y="0"/>
                      <a:pt x="4744" y="1560"/>
                      <a:pt x="1" y="300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159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778118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>
          <a:extLst>
            <a:ext uri="{FF2B5EF4-FFF2-40B4-BE49-F238E27FC236}">
              <a16:creationId xmlns:a16="http://schemas.microsoft.com/office/drawing/2014/main" id="{0A39FB4F-B949-0E8C-7E45-9B5D56158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3994EBC7-540B-D022-A2D0-78403B40BA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510" y="858268"/>
            <a:ext cx="2753299" cy="385800"/>
          </a:xfrm>
        </p:spPr>
        <p:txBody>
          <a:bodyPr/>
          <a:lstStyle/>
          <a:p>
            <a:r>
              <a:rPr lang="zh-TW" altLang="en-US"/>
              <a:t>選擇日期</a:t>
            </a:r>
          </a:p>
        </p:txBody>
      </p:sp>
      <p:pic>
        <p:nvPicPr>
          <p:cNvPr id="4" name="圖片 3" descr="一張含有 文字, 螢幕擷取畫面, 哺乳動物, 卡通 的圖片&#10;&#10;自動產生的描述">
            <a:extLst>
              <a:ext uri="{FF2B5EF4-FFF2-40B4-BE49-F238E27FC236}">
                <a16:creationId xmlns:a16="http://schemas.microsoft.com/office/drawing/2014/main" id="{667EEA5E-F245-2041-774B-854CEE9F2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28" y="1318532"/>
            <a:ext cx="3069772" cy="280035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50C4E202-7C2E-C175-84F4-6CC5C0CA9411}"/>
              </a:ext>
            </a:extLst>
          </p:cNvPr>
          <p:cNvSpPr txBox="1"/>
          <p:nvPr/>
        </p:nvSpPr>
        <p:spPr>
          <a:xfrm>
            <a:off x="5112883" y="94909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sz="1800" b="1">
                <a:solidFill>
                  <a:schemeClr val="accent1"/>
                </a:solidFill>
                <a:latin typeface="Barlow Semi Condensed"/>
                <a:sym typeface="Barlow Semi Condensed"/>
              </a:rPr>
              <a:t>給予回饋</a:t>
            </a:r>
            <a:endParaRPr lang="zh-TW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D41DAA4-0C7D-1209-A3F6-E549338A9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743" y="1549173"/>
            <a:ext cx="281940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4247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>
          <a:extLst>
            <a:ext uri="{FF2B5EF4-FFF2-40B4-BE49-F238E27FC236}">
              <a16:creationId xmlns:a16="http://schemas.microsoft.com/office/drawing/2014/main" id="{E4FBC614-84E7-7212-75BF-2849BF300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92033D9A-BDCA-1166-7128-13BF9C56AE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3824" y="556189"/>
            <a:ext cx="6835441" cy="385800"/>
          </a:xfrm>
        </p:spPr>
        <p:txBody>
          <a:bodyPr/>
          <a:lstStyle/>
          <a:p>
            <a:r>
              <a:rPr lang="zh-TW" altLang="en-US"/>
              <a:t>看診紀錄頁面 </a:t>
            </a:r>
          </a:p>
        </p:txBody>
      </p:sp>
      <p:pic>
        <p:nvPicPr>
          <p:cNvPr id="2" name="圖片 1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0DD7E19F-91C6-E3F0-3CD5-B9CDC6FF9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121" y="1020536"/>
            <a:ext cx="1889922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235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>
          <a:extLst>
            <a:ext uri="{FF2B5EF4-FFF2-40B4-BE49-F238E27FC236}">
              <a16:creationId xmlns:a16="http://schemas.microsoft.com/office/drawing/2014/main" id="{169D28DC-D37F-8E5A-909A-3969D3549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47">
            <a:extLst>
              <a:ext uri="{FF2B5EF4-FFF2-40B4-BE49-F238E27FC236}">
                <a16:creationId xmlns:a16="http://schemas.microsoft.com/office/drawing/2014/main" id="{852465F1-5305-C94D-2EA4-56CD22E118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02200" y="1354700"/>
            <a:ext cx="4526700" cy="16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">
                <a:solidFill>
                  <a:srgbClr val="F15A24"/>
                </a:solidFill>
              </a:rPr>
              <a:t>保健系統</a:t>
            </a:r>
          </a:p>
        </p:txBody>
      </p:sp>
      <p:sp>
        <p:nvSpPr>
          <p:cNvPr id="805" name="Google Shape;805;p47">
            <a:extLst>
              <a:ext uri="{FF2B5EF4-FFF2-40B4-BE49-F238E27FC236}">
                <a16:creationId xmlns:a16="http://schemas.microsoft.com/office/drawing/2014/main" id="{49B9A60B-AE89-1F76-E416-A5666E66F8B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56207" y="580998"/>
            <a:ext cx="2155800" cy="16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 lang="zh-TW"/>
          </a:p>
        </p:txBody>
      </p:sp>
      <p:grpSp>
        <p:nvGrpSpPr>
          <p:cNvPr id="807" name="Google Shape;807;p47">
            <a:extLst>
              <a:ext uri="{FF2B5EF4-FFF2-40B4-BE49-F238E27FC236}">
                <a16:creationId xmlns:a16="http://schemas.microsoft.com/office/drawing/2014/main" id="{A69A7600-1DEE-C5CC-8DC2-898D7A3A86A7}"/>
              </a:ext>
            </a:extLst>
          </p:cNvPr>
          <p:cNvGrpSpPr/>
          <p:nvPr/>
        </p:nvGrpSpPr>
        <p:grpSpPr>
          <a:xfrm flipH="1">
            <a:off x="715038" y="2645554"/>
            <a:ext cx="3287990" cy="1876635"/>
            <a:chOff x="996413" y="2676629"/>
            <a:chExt cx="3287990" cy="1876635"/>
          </a:xfrm>
        </p:grpSpPr>
        <p:sp>
          <p:nvSpPr>
            <p:cNvPr id="808" name="Google Shape;808;p47">
              <a:extLst>
                <a:ext uri="{FF2B5EF4-FFF2-40B4-BE49-F238E27FC236}">
                  <a16:creationId xmlns:a16="http://schemas.microsoft.com/office/drawing/2014/main" id="{29B1F0D9-9833-F0C1-A7F4-21ADBEF68C2B}"/>
                </a:ext>
              </a:extLst>
            </p:cNvPr>
            <p:cNvSpPr/>
            <p:nvPr/>
          </p:nvSpPr>
          <p:spPr>
            <a:xfrm flipH="1">
              <a:off x="1392402" y="2676629"/>
              <a:ext cx="2681180" cy="1741627"/>
            </a:xfrm>
            <a:custGeom>
              <a:avLst/>
              <a:gdLst/>
              <a:ahLst/>
              <a:cxnLst/>
              <a:rect l="l" t="t" r="r" b="b"/>
              <a:pathLst>
                <a:path w="55855" h="36282" extrusionOk="0">
                  <a:moveTo>
                    <a:pt x="19652" y="1"/>
                  </a:moveTo>
                  <a:cubicBezTo>
                    <a:pt x="17688" y="1"/>
                    <a:pt x="15694" y="544"/>
                    <a:pt x="14135" y="1794"/>
                  </a:cubicBezTo>
                  <a:cubicBezTo>
                    <a:pt x="13148" y="2590"/>
                    <a:pt x="12384" y="3641"/>
                    <a:pt x="11525" y="4564"/>
                  </a:cubicBezTo>
                  <a:cubicBezTo>
                    <a:pt x="10283" y="5917"/>
                    <a:pt x="8851" y="7063"/>
                    <a:pt x="7259" y="7970"/>
                  </a:cubicBezTo>
                  <a:cubicBezTo>
                    <a:pt x="5715" y="8846"/>
                    <a:pt x="3996" y="9514"/>
                    <a:pt x="2706" y="10788"/>
                  </a:cubicBezTo>
                  <a:cubicBezTo>
                    <a:pt x="144" y="13319"/>
                    <a:pt x="0" y="17600"/>
                    <a:pt x="924" y="21182"/>
                  </a:cubicBezTo>
                  <a:cubicBezTo>
                    <a:pt x="2308" y="26594"/>
                    <a:pt x="5954" y="31560"/>
                    <a:pt x="10968" y="33486"/>
                  </a:cubicBezTo>
                  <a:cubicBezTo>
                    <a:pt x="13704" y="34537"/>
                    <a:pt x="16653" y="34657"/>
                    <a:pt x="19588" y="34657"/>
                  </a:cubicBezTo>
                  <a:cubicBezTo>
                    <a:pt x="20255" y="34657"/>
                    <a:pt x="20921" y="34651"/>
                    <a:pt x="21584" y="34648"/>
                  </a:cubicBezTo>
                  <a:cubicBezTo>
                    <a:pt x="21708" y="34648"/>
                    <a:pt x="21832" y="34647"/>
                    <a:pt x="21956" y="34647"/>
                  </a:cubicBezTo>
                  <a:cubicBezTo>
                    <a:pt x="29266" y="34647"/>
                    <a:pt x="36590" y="35110"/>
                    <a:pt x="43853" y="36064"/>
                  </a:cubicBezTo>
                  <a:cubicBezTo>
                    <a:pt x="44885" y="36198"/>
                    <a:pt x="45863" y="36281"/>
                    <a:pt x="46785" y="36281"/>
                  </a:cubicBezTo>
                  <a:cubicBezTo>
                    <a:pt x="50159" y="36281"/>
                    <a:pt x="52780" y="35165"/>
                    <a:pt x="54518" y="31289"/>
                  </a:cubicBezTo>
                  <a:cubicBezTo>
                    <a:pt x="55250" y="29698"/>
                    <a:pt x="55855" y="27931"/>
                    <a:pt x="55536" y="26196"/>
                  </a:cubicBezTo>
                  <a:cubicBezTo>
                    <a:pt x="55266" y="24652"/>
                    <a:pt x="54279" y="23378"/>
                    <a:pt x="53626" y="21962"/>
                  </a:cubicBezTo>
                  <a:cubicBezTo>
                    <a:pt x="52321" y="19176"/>
                    <a:pt x="52241" y="15961"/>
                    <a:pt x="51302" y="13016"/>
                  </a:cubicBezTo>
                  <a:cubicBezTo>
                    <a:pt x="49404" y="7183"/>
                    <a:pt x="43720" y="2984"/>
                    <a:pt x="37864" y="2984"/>
                  </a:cubicBezTo>
                  <a:cubicBezTo>
                    <a:pt x="37632" y="2984"/>
                    <a:pt x="37400" y="2991"/>
                    <a:pt x="37168" y="3004"/>
                  </a:cubicBezTo>
                  <a:cubicBezTo>
                    <a:pt x="35663" y="3097"/>
                    <a:pt x="34159" y="3447"/>
                    <a:pt x="32654" y="3447"/>
                  </a:cubicBezTo>
                  <a:cubicBezTo>
                    <a:pt x="32360" y="3447"/>
                    <a:pt x="32066" y="3433"/>
                    <a:pt x="31772" y="3402"/>
                  </a:cubicBezTo>
                  <a:cubicBezTo>
                    <a:pt x="29862" y="3227"/>
                    <a:pt x="28095" y="2352"/>
                    <a:pt x="26312" y="1603"/>
                  </a:cubicBezTo>
                  <a:cubicBezTo>
                    <a:pt x="24338" y="776"/>
                    <a:pt x="22269" y="107"/>
                    <a:pt x="20136" y="12"/>
                  </a:cubicBezTo>
                  <a:cubicBezTo>
                    <a:pt x="19975" y="4"/>
                    <a:pt x="19814" y="1"/>
                    <a:pt x="196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7">
              <a:extLst>
                <a:ext uri="{FF2B5EF4-FFF2-40B4-BE49-F238E27FC236}">
                  <a16:creationId xmlns:a16="http://schemas.microsoft.com/office/drawing/2014/main" id="{75A3F138-F8BD-EF1B-96C9-335C56DD7765}"/>
                </a:ext>
              </a:extLst>
            </p:cNvPr>
            <p:cNvSpPr/>
            <p:nvPr/>
          </p:nvSpPr>
          <p:spPr>
            <a:xfrm flipH="1">
              <a:off x="1374840" y="4206734"/>
              <a:ext cx="2827107" cy="346530"/>
            </a:xfrm>
            <a:custGeom>
              <a:avLst/>
              <a:gdLst/>
              <a:ahLst/>
              <a:cxnLst/>
              <a:rect l="l" t="t" r="r" b="b"/>
              <a:pathLst>
                <a:path w="58895" h="7219" extrusionOk="0">
                  <a:moveTo>
                    <a:pt x="34340" y="0"/>
                  </a:moveTo>
                  <a:cubicBezTo>
                    <a:pt x="32723" y="0"/>
                    <a:pt x="31062" y="17"/>
                    <a:pt x="29368" y="52"/>
                  </a:cubicBezTo>
                  <a:cubicBezTo>
                    <a:pt x="13132" y="386"/>
                    <a:pt x="0" y="2249"/>
                    <a:pt x="32" y="4206"/>
                  </a:cubicBezTo>
                  <a:cubicBezTo>
                    <a:pt x="75" y="5974"/>
                    <a:pt x="10667" y="7219"/>
                    <a:pt x="24544" y="7219"/>
                  </a:cubicBezTo>
                  <a:cubicBezTo>
                    <a:pt x="26159" y="7219"/>
                    <a:pt x="27819" y="7202"/>
                    <a:pt x="29511" y="7167"/>
                  </a:cubicBezTo>
                  <a:cubicBezTo>
                    <a:pt x="45763" y="6833"/>
                    <a:pt x="58895" y="4986"/>
                    <a:pt x="58847" y="3013"/>
                  </a:cubicBezTo>
                  <a:cubicBezTo>
                    <a:pt x="58819" y="1245"/>
                    <a:pt x="48228" y="0"/>
                    <a:pt x="3434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7">
              <a:extLst>
                <a:ext uri="{FF2B5EF4-FFF2-40B4-BE49-F238E27FC236}">
                  <a16:creationId xmlns:a16="http://schemas.microsoft.com/office/drawing/2014/main" id="{AEEC4818-9682-C2C8-D161-3939CCD15D9F}"/>
                </a:ext>
              </a:extLst>
            </p:cNvPr>
            <p:cNvSpPr/>
            <p:nvPr/>
          </p:nvSpPr>
          <p:spPr>
            <a:xfrm flipH="1">
              <a:off x="3660945" y="4209951"/>
              <a:ext cx="254461" cy="5424"/>
            </a:xfrm>
            <a:custGeom>
              <a:avLst/>
              <a:gdLst/>
              <a:ahLst/>
              <a:cxnLst/>
              <a:rect l="l" t="t" r="r" b="b"/>
              <a:pathLst>
                <a:path w="5301" h="113" extrusionOk="0">
                  <a:moveTo>
                    <a:pt x="64" y="1"/>
                  </a:moveTo>
                  <a:cubicBezTo>
                    <a:pt x="32" y="1"/>
                    <a:pt x="16" y="33"/>
                    <a:pt x="16" y="65"/>
                  </a:cubicBezTo>
                  <a:cubicBezTo>
                    <a:pt x="0" y="96"/>
                    <a:pt x="32" y="112"/>
                    <a:pt x="64" y="112"/>
                  </a:cubicBezTo>
                  <a:lnTo>
                    <a:pt x="5237" y="112"/>
                  </a:lnTo>
                  <a:cubicBezTo>
                    <a:pt x="5269" y="112"/>
                    <a:pt x="5301" y="96"/>
                    <a:pt x="5301" y="65"/>
                  </a:cubicBezTo>
                  <a:cubicBezTo>
                    <a:pt x="5285" y="33"/>
                    <a:pt x="5269" y="1"/>
                    <a:pt x="5237" y="1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7">
              <a:extLst>
                <a:ext uri="{FF2B5EF4-FFF2-40B4-BE49-F238E27FC236}">
                  <a16:creationId xmlns:a16="http://schemas.microsoft.com/office/drawing/2014/main" id="{27C195C7-B802-FD4E-D423-21AF3938719F}"/>
                </a:ext>
              </a:extLst>
            </p:cNvPr>
            <p:cNvSpPr/>
            <p:nvPr/>
          </p:nvSpPr>
          <p:spPr>
            <a:xfrm flipH="1">
              <a:off x="3761035" y="4279510"/>
              <a:ext cx="253693" cy="5376"/>
            </a:xfrm>
            <a:custGeom>
              <a:avLst/>
              <a:gdLst/>
              <a:ahLst/>
              <a:cxnLst/>
              <a:rect l="l" t="t" r="r" b="b"/>
              <a:pathLst>
                <a:path w="5285" h="112" extrusionOk="0">
                  <a:moveTo>
                    <a:pt x="64" y="0"/>
                  </a:moveTo>
                  <a:cubicBezTo>
                    <a:pt x="32" y="0"/>
                    <a:pt x="0" y="16"/>
                    <a:pt x="0" y="48"/>
                  </a:cubicBezTo>
                  <a:cubicBezTo>
                    <a:pt x="0" y="80"/>
                    <a:pt x="32" y="112"/>
                    <a:pt x="64" y="112"/>
                  </a:cubicBezTo>
                  <a:lnTo>
                    <a:pt x="5237" y="112"/>
                  </a:lnTo>
                  <a:cubicBezTo>
                    <a:pt x="5269" y="112"/>
                    <a:pt x="5285" y="80"/>
                    <a:pt x="5285" y="48"/>
                  </a:cubicBezTo>
                  <a:cubicBezTo>
                    <a:pt x="5285" y="16"/>
                    <a:pt x="5269" y="0"/>
                    <a:pt x="5237" y="0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7">
              <a:extLst>
                <a:ext uri="{FF2B5EF4-FFF2-40B4-BE49-F238E27FC236}">
                  <a16:creationId xmlns:a16="http://schemas.microsoft.com/office/drawing/2014/main" id="{42E7EF95-55F0-9D34-0443-A07C28E371AD}"/>
                </a:ext>
              </a:extLst>
            </p:cNvPr>
            <p:cNvSpPr/>
            <p:nvPr/>
          </p:nvSpPr>
          <p:spPr>
            <a:xfrm flipH="1">
              <a:off x="3819121" y="4318489"/>
              <a:ext cx="255229" cy="5376"/>
            </a:xfrm>
            <a:custGeom>
              <a:avLst/>
              <a:gdLst/>
              <a:ahLst/>
              <a:cxnLst/>
              <a:rect l="l" t="t" r="r" b="b"/>
              <a:pathLst>
                <a:path w="5317" h="112" extrusionOk="0">
                  <a:moveTo>
                    <a:pt x="80" y="0"/>
                  </a:moveTo>
                  <a:cubicBezTo>
                    <a:pt x="0" y="0"/>
                    <a:pt x="0" y="112"/>
                    <a:pt x="80" y="112"/>
                  </a:cubicBezTo>
                  <a:lnTo>
                    <a:pt x="5253" y="112"/>
                  </a:lnTo>
                  <a:cubicBezTo>
                    <a:pt x="5317" y="112"/>
                    <a:pt x="5317" y="0"/>
                    <a:pt x="5253" y="0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7">
              <a:extLst>
                <a:ext uri="{FF2B5EF4-FFF2-40B4-BE49-F238E27FC236}">
                  <a16:creationId xmlns:a16="http://schemas.microsoft.com/office/drawing/2014/main" id="{4DA07B6F-FD38-EC2A-CC75-99EF5783D167}"/>
                </a:ext>
              </a:extLst>
            </p:cNvPr>
            <p:cNvSpPr/>
            <p:nvPr/>
          </p:nvSpPr>
          <p:spPr>
            <a:xfrm flipH="1">
              <a:off x="3710582" y="4242066"/>
              <a:ext cx="253741" cy="5376"/>
            </a:xfrm>
            <a:custGeom>
              <a:avLst/>
              <a:gdLst/>
              <a:ahLst/>
              <a:cxnLst/>
              <a:rect l="l" t="t" r="r" b="b"/>
              <a:pathLst>
                <a:path w="5286" h="112" extrusionOk="0">
                  <a:moveTo>
                    <a:pt x="64" y="0"/>
                  </a:moveTo>
                  <a:cubicBezTo>
                    <a:pt x="32" y="0"/>
                    <a:pt x="1" y="32"/>
                    <a:pt x="1" y="64"/>
                  </a:cubicBezTo>
                  <a:cubicBezTo>
                    <a:pt x="1" y="96"/>
                    <a:pt x="32" y="112"/>
                    <a:pt x="64" y="112"/>
                  </a:cubicBezTo>
                  <a:lnTo>
                    <a:pt x="5237" y="112"/>
                  </a:lnTo>
                  <a:cubicBezTo>
                    <a:pt x="5253" y="112"/>
                    <a:pt x="5285" y="96"/>
                    <a:pt x="5285" y="64"/>
                  </a:cubicBezTo>
                  <a:cubicBezTo>
                    <a:pt x="5285" y="32"/>
                    <a:pt x="5253" y="0"/>
                    <a:pt x="5237" y="0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4" name="Google Shape;814;p47">
              <a:extLst>
                <a:ext uri="{FF2B5EF4-FFF2-40B4-BE49-F238E27FC236}">
                  <a16:creationId xmlns:a16="http://schemas.microsoft.com/office/drawing/2014/main" id="{B01867AD-8B16-EC0F-5075-8CF64B645EF2}"/>
                </a:ext>
              </a:extLst>
            </p:cNvPr>
            <p:cNvGrpSpPr/>
            <p:nvPr/>
          </p:nvGrpSpPr>
          <p:grpSpPr>
            <a:xfrm flipH="1">
              <a:off x="1339833" y="4191971"/>
              <a:ext cx="2928777" cy="275150"/>
              <a:chOff x="1831450" y="4457375"/>
              <a:chExt cx="1525325" cy="143300"/>
            </a:xfrm>
          </p:grpSpPr>
          <p:sp>
            <p:nvSpPr>
              <p:cNvPr id="815" name="Google Shape;815;p47">
                <a:extLst>
                  <a:ext uri="{FF2B5EF4-FFF2-40B4-BE49-F238E27FC236}">
                    <a16:creationId xmlns:a16="http://schemas.microsoft.com/office/drawing/2014/main" id="{001CCB4D-2D87-6667-CF67-5131EE8CEA34}"/>
                  </a:ext>
                </a:extLst>
              </p:cNvPr>
              <p:cNvSpPr/>
              <p:nvPr/>
            </p:nvSpPr>
            <p:spPr>
              <a:xfrm>
                <a:off x="1896325" y="4545725"/>
                <a:ext cx="1321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112" extrusionOk="0">
                    <a:moveTo>
                      <a:pt x="64" y="0"/>
                    </a:moveTo>
                    <a:cubicBezTo>
                      <a:pt x="32" y="0"/>
                      <a:pt x="0" y="32"/>
                      <a:pt x="0" y="64"/>
                    </a:cubicBezTo>
                    <a:cubicBezTo>
                      <a:pt x="0" y="96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69" y="112"/>
                      <a:pt x="5285" y="96"/>
                      <a:pt x="5285" y="64"/>
                    </a:cubicBezTo>
                    <a:cubicBezTo>
                      <a:pt x="5285" y="32"/>
                      <a:pt x="5269" y="0"/>
                      <a:pt x="52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47">
                <a:extLst>
                  <a:ext uri="{FF2B5EF4-FFF2-40B4-BE49-F238E27FC236}">
                    <a16:creationId xmlns:a16="http://schemas.microsoft.com/office/drawing/2014/main" id="{7CDB1D25-7FFA-E366-A0E5-332E119BA285}"/>
                  </a:ext>
                </a:extLst>
              </p:cNvPr>
              <p:cNvSpPr/>
              <p:nvPr/>
            </p:nvSpPr>
            <p:spPr>
              <a:xfrm>
                <a:off x="1831450" y="4587900"/>
                <a:ext cx="1325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301" h="113" extrusionOk="0">
                    <a:moveTo>
                      <a:pt x="64" y="1"/>
                    </a:moveTo>
                    <a:cubicBezTo>
                      <a:pt x="0" y="17"/>
                      <a:pt x="0" y="96"/>
                      <a:pt x="64" y="112"/>
                    </a:cubicBezTo>
                    <a:lnTo>
                      <a:pt x="5237" y="112"/>
                    </a:lnTo>
                    <a:cubicBezTo>
                      <a:pt x="5301" y="96"/>
                      <a:pt x="5301" y="17"/>
                      <a:pt x="52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47">
                <a:extLst>
                  <a:ext uri="{FF2B5EF4-FFF2-40B4-BE49-F238E27FC236}">
                    <a16:creationId xmlns:a16="http://schemas.microsoft.com/office/drawing/2014/main" id="{3A22973E-16FE-68C0-B0B3-CC1E065E3ACF}"/>
                  </a:ext>
                </a:extLst>
              </p:cNvPr>
              <p:cNvSpPr/>
              <p:nvPr/>
            </p:nvSpPr>
            <p:spPr>
              <a:xfrm>
                <a:off x="1867675" y="4566775"/>
                <a:ext cx="133325" cy="2850"/>
              </a:xfrm>
              <a:custGeom>
                <a:avLst/>
                <a:gdLst/>
                <a:ahLst/>
                <a:cxnLst/>
                <a:rect l="l" t="t" r="r" b="b"/>
                <a:pathLst>
                  <a:path w="5333" h="114" extrusionOk="0">
                    <a:moveTo>
                      <a:pt x="65" y="1"/>
                    </a:moveTo>
                    <a:cubicBezTo>
                      <a:pt x="0" y="1"/>
                      <a:pt x="5" y="99"/>
                      <a:pt x="80" y="113"/>
                    </a:cubicBezTo>
                    <a:lnTo>
                      <a:pt x="5253" y="113"/>
                    </a:lnTo>
                    <a:cubicBezTo>
                      <a:pt x="5332" y="113"/>
                      <a:pt x="5332" y="2"/>
                      <a:pt x="5253" y="2"/>
                    </a:cubicBezTo>
                    <a:lnTo>
                      <a:pt x="80" y="2"/>
                    </a:lnTo>
                    <a:cubicBezTo>
                      <a:pt x="74" y="1"/>
                      <a:pt x="69" y="1"/>
                      <a:pt x="6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47">
                <a:extLst>
                  <a:ext uri="{FF2B5EF4-FFF2-40B4-BE49-F238E27FC236}">
                    <a16:creationId xmlns:a16="http://schemas.microsoft.com/office/drawing/2014/main" id="{05BA3B55-4339-B3A5-62AD-4710A0CA525D}"/>
                  </a:ext>
                </a:extLst>
              </p:cNvPr>
              <p:cNvSpPr/>
              <p:nvPr/>
            </p:nvSpPr>
            <p:spPr>
              <a:xfrm>
                <a:off x="1919000" y="4457375"/>
                <a:ext cx="1323550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52942" h="5732" extrusionOk="0">
                    <a:moveTo>
                      <a:pt x="10522" y="1"/>
                    </a:moveTo>
                    <a:lnTo>
                      <a:pt x="5603" y="2691"/>
                    </a:lnTo>
                    <a:lnTo>
                      <a:pt x="3932" y="3598"/>
                    </a:lnTo>
                    <a:lnTo>
                      <a:pt x="2404" y="4426"/>
                    </a:lnTo>
                    <a:lnTo>
                      <a:pt x="828" y="5285"/>
                    </a:lnTo>
                    <a:lnTo>
                      <a:pt x="0" y="5731"/>
                    </a:lnTo>
                    <a:lnTo>
                      <a:pt x="44394" y="5731"/>
                    </a:lnTo>
                    <a:lnTo>
                      <a:pt x="45079" y="5285"/>
                    </a:lnTo>
                    <a:lnTo>
                      <a:pt x="47609" y="3598"/>
                    </a:lnTo>
                    <a:lnTo>
                      <a:pt x="50204" y="1863"/>
                    </a:lnTo>
                    <a:lnTo>
                      <a:pt x="51366" y="1099"/>
                    </a:lnTo>
                    <a:lnTo>
                      <a:pt x="52385" y="431"/>
                    </a:lnTo>
                    <a:lnTo>
                      <a:pt x="52942" y="49"/>
                    </a:lnTo>
                    <a:lnTo>
                      <a:pt x="41752" y="49"/>
                    </a:lnTo>
                    <a:lnTo>
                      <a:pt x="37963" y="33"/>
                    </a:lnTo>
                    <a:lnTo>
                      <a:pt x="29368" y="33"/>
                    </a:lnTo>
                    <a:lnTo>
                      <a:pt x="24290" y="17"/>
                    </a:lnTo>
                    <a:lnTo>
                      <a:pt x="15536" y="17"/>
                    </a:lnTo>
                    <a:lnTo>
                      <a:pt x="117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47">
                <a:extLst>
                  <a:ext uri="{FF2B5EF4-FFF2-40B4-BE49-F238E27FC236}">
                    <a16:creationId xmlns:a16="http://schemas.microsoft.com/office/drawing/2014/main" id="{6C44194A-CC8A-27FD-3B2E-3139790B394A}"/>
                  </a:ext>
                </a:extLst>
              </p:cNvPr>
              <p:cNvSpPr/>
              <p:nvPr/>
            </p:nvSpPr>
            <p:spPr>
              <a:xfrm>
                <a:off x="3224625" y="4466525"/>
                <a:ext cx="13215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286" h="113" extrusionOk="0">
                    <a:moveTo>
                      <a:pt x="64" y="1"/>
                    </a:moveTo>
                    <a:cubicBezTo>
                      <a:pt x="32" y="1"/>
                      <a:pt x="0" y="33"/>
                      <a:pt x="0" y="65"/>
                    </a:cubicBezTo>
                    <a:cubicBezTo>
                      <a:pt x="0" y="96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69" y="112"/>
                      <a:pt x="5285" y="96"/>
                      <a:pt x="5285" y="65"/>
                    </a:cubicBezTo>
                    <a:cubicBezTo>
                      <a:pt x="5285" y="33"/>
                      <a:pt x="5269" y="1"/>
                      <a:pt x="52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47">
                <a:extLst>
                  <a:ext uri="{FF2B5EF4-FFF2-40B4-BE49-F238E27FC236}">
                    <a16:creationId xmlns:a16="http://schemas.microsoft.com/office/drawing/2014/main" id="{C87BD1D9-E298-1429-2F4A-9F561CA870B6}"/>
                  </a:ext>
                </a:extLst>
              </p:cNvPr>
              <p:cNvSpPr/>
              <p:nvPr/>
            </p:nvSpPr>
            <p:spPr>
              <a:xfrm>
                <a:off x="3172900" y="4502750"/>
                <a:ext cx="1321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112" extrusionOk="0">
                    <a:moveTo>
                      <a:pt x="64" y="0"/>
                    </a:moveTo>
                    <a:cubicBezTo>
                      <a:pt x="32" y="0"/>
                      <a:pt x="0" y="16"/>
                      <a:pt x="0" y="48"/>
                    </a:cubicBezTo>
                    <a:cubicBezTo>
                      <a:pt x="0" y="80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53" y="112"/>
                      <a:pt x="5285" y="80"/>
                      <a:pt x="5285" y="48"/>
                    </a:cubicBezTo>
                    <a:cubicBezTo>
                      <a:pt x="5285" y="16"/>
                      <a:pt x="5253" y="0"/>
                      <a:pt x="52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47">
                <a:extLst>
                  <a:ext uri="{FF2B5EF4-FFF2-40B4-BE49-F238E27FC236}">
                    <a16:creationId xmlns:a16="http://schemas.microsoft.com/office/drawing/2014/main" id="{4E221C58-F609-F922-D848-DF8CE47E59D4}"/>
                  </a:ext>
                </a:extLst>
              </p:cNvPr>
              <p:cNvSpPr/>
              <p:nvPr/>
            </p:nvSpPr>
            <p:spPr>
              <a:xfrm>
                <a:off x="3105650" y="4545725"/>
                <a:ext cx="1321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112" extrusionOk="0">
                    <a:moveTo>
                      <a:pt x="64" y="0"/>
                    </a:moveTo>
                    <a:cubicBezTo>
                      <a:pt x="32" y="0"/>
                      <a:pt x="0" y="32"/>
                      <a:pt x="0" y="64"/>
                    </a:cubicBezTo>
                    <a:cubicBezTo>
                      <a:pt x="0" y="96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69" y="112"/>
                      <a:pt x="5285" y="96"/>
                      <a:pt x="5285" y="64"/>
                    </a:cubicBezTo>
                    <a:cubicBezTo>
                      <a:pt x="5285" y="32"/>
                      <a:pt x="5269" y="0"/>
                      <a:pt x="52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47">
                <a:extLst>
                  <a:ext uri="{FF2B5EF4-FFF2-40B4-BE49-F238E27FC236}">
                    <a16:creationId xmlns:a16="http://schemas.microsoft.com/office/drawing/2014/main" id="{89DA9084-38D9-BEFC-D9C0-8007D2C6A11E}"/>
                  </a:ext>
                </a:extLst>
              </p:cNvPr>
              <p:cNvSpPr/>
              <p:nvPr/>
            </p:nvSpPr>
            <p:spPr>
              <a:xfrm>
                <a:off x="3040850" y="4587875"/>
                <a:ext cx="132475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115" extrusionOk="0">
                    <a:moveTo>
                      <a:pt x="52" y="0"/>
                    </a:moveTo>
                    <a:cubicBezTo>
                      <a:pt x="1" y="0"/>
                      <a:pt x="1" y="114"/>
                      <a:pt x="52" y="114"/>
                    </a:cubicBezTo>
                    <a:cubicBezTo>
                      <a:pt x="55" y="114"/>
                      <a:pt x="58" y="114"/>
                      <a:pt x="61" y="113"/>
                    </a:cubicBezTo>
                    <a:lnTo>
                      <a:pt x="5234" y="113"/>
                    </a:lnTo>
                    <a:cubicBezTo>
                      <a:pt x="5298" y="97"/>
                      <a:pt x="5298" y="18"/>
                      <a:pt x="5234" y="2"/>
                    </a:cubicBezTo>
                    <a:lnTo>
                      <a:pt x="61" y="2"/>
                    </a:lnTo>
                    <a:cubicBezTo>
                      <a:pt x="58" y="1"/>
                      <a:pt x="55" y="0"/>
                      <a:pt x="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47">
                <a:extLst>
                  <a:ext uri="{FF2B5EF4-FFF2-40B4-BE49-F238E27FC236}">
                    <a16:creationId xmlns:a16="http://schemas.microsoft.com/office/drawing/2014/main" id="{80761742-4EED-9390-22EE-DA1C9F24793E}"/>
                  </a:ext>
                </a:extLst>
              </p:cNvPr>
              <p:cNvSpPr/>
              <p:nvPr/>
            </p:nvSpPr>
            <p:spPr>
              <a:xfrm>
                <a:off x="3077375" y="4566825"/>
                <a:ext cx="13295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318" h="112" extrusionOk="0">
                    <a:moveTo>
                      <a:pt x="65" y="0"/>
                    </a:moveTo>
                    <a:cubicBezTo>
                      <a:pt x="1" y="0"/>
                      <a:pt x="1" y="111"/>
                      <a:pt x="65" y="111"/>
                    </a:cubicBezTo>
                    <a:lnTo>
                      <a:pt x="5238" y="111"/>
                    </a:lnTo>
                    <a:cubicBezTo>
                      <a:pt x="5317" y="111"/>
                      <a:pt x="5317" y="0"/>
                      <a:pt x="523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47">
                <a:extLst>
                  <a:ext uri="{FF2B5EF4-FFF2-40B4-BE49-F238E27FC236}">
                    <a16:creationId xmlns:a16="http://schemas.microsoft.com/office/drawing/2014/main" id="{C5A344CF-3B77-4189-007C-E9508DBF34C9}"/>
                  </a:ext>
                </a:extLst>
              </p:cNvPr>
              <p:cNvSpPr/>
              <p:nvPr/>
            </p:nvSpPr>
            <p:spPr>
              <a:xfrm>
                <a:off x="3141850" y="4523050"/>
                <a:ext cx="1333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333" h="112" extrusionOk="0">
                    <a:moveTo>
                      <a:pt x="80" y="0"/>
                    </a:moveTo>
                    <a:cubicBezTo>
                      <a:pt x="1" y="0"/>
                      <a:pt x="1" y="112"/>
                      <a:pt x="80" y="112"/>
                    </a:cubicBezTo>
                    <a:lnTo>
                      <a:pt x="5253" y="112"/>
                    </a:lnTo>
                    <a:cubicBezTo>
                      <a:pt x="5333" y="112"/>
                      <a:pt x="5333" y="0"/>
                      <a:pt x="525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47">
                <a:extLst>
                  <a:ext uri="{FF2B5EF4-FFF2-40B4-BE49-F238E27FC236}">
                    <a16:creationId xmlns:a16="http://schemas.microsoft.com/office/drawing/2014/main" id="{C35E4FAA-44FE-CEFE-B69C-5E1E8E702F1A}"/>
                  </a:ext>
                </a:extLst>
              </p:cNvPr>
              <p:cNvSpPr/>
              <p:nvPr/>
            </p:nvSpPr>
            <p:spPr>
              <a:xfrm>
                <a:off x="3199150" y="4483250"/>
                <a:ext cx="13215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6" h="112" extrusionOk="0">
                    <a:moveTo>
                      <a:pt x="48" y="0"/>
                    </a:moveTo>
                    <a:cubicBezTo>
                      <a:pt x="17" y="0"/>
                      <a:pt x="1" y="32"/>
                      <a:pt x="1" y="64"/>
                    </a:cubicBezTo>
                    <a:cubicBezTo>
                      <a:pt x="1" y="96"/>
                      <a:pt x="17" y="112"/>
                      <a:pt x="48" y="112"/>
                    </a:cubicBezTo>
                    <a:lnTo>
                      <a:pt x="5222" y="112"/>
                    </a:lnTo>
                    <a:cubicBezTo>
                      <a:pt x="5253" y="112"/>
                      <a:pt x="5285" y="96"/>
                      <a:pt x="5285" y="64"/>
                    </a:cubicBezTo>
                    <a:cubicBezTo>
                      <a:pt x="5285" y="32"/>
                      <a:pt x="5253" y="0"/>
                      <a:pt x="52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47">
                <a:extLst>
                  <a:ext uri="{FF2B5EF4-FFF2-40B4-BE49-F238E27FC236}">
                    <a16:creationId xmlns:a16="http://schemas.microsoft.com/office/drawing/2014/main" id="{6F04B82A-D89E-C13F-D6DB-1812CEDB49D0}"/>
                  </a:ext>
                </a:extLst>
              </p:cNvPr>
              <p:cNvSpPr/>
              <p:nvPr/>
            </p:nvSpPr>
            <p:spPr>
              <a:xfrm>
                <a:off x="2853350" y="4458575"/>
                <a:ext cx="314000" cy="142100"/>
              </a:xfrm>
              <a:custGeom>
                <a:avLst/>
                <a:gdLst/>
                <a:ahLst/>
                <a:cxnLst/>
                <a:rect l="l" t="t" r="r" b="b"/>
                <a:pathLst>
                  <a:path w="12560" h="5684" extrusionOk="0">
                    <a:moveTo>
                      <a:pt x="8787" y="1"/>
                    </a:moveTo>
                    <a:lnTo>
                      <a:pt x="0" y="5683"/>
                    </a:lnTo>
                    <a:lnTo>
                      <a:pt x="4585" y="5683"/>
                    </a:lnTo>
                    <a:lnTo>
                      <a:pt x="12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47">
                <a:extLst>
                  <a:ext uri="{FF2B5EF4-FFF2-40B4-BE49-F238E27FC236}">
                    <a16:creationId xmlns:a16="http://schemas.microsoft.com/office/drawing/2014/main" id="{7B821C53-D0F2-B2A0-799B-D23B3E946C3B}"/>
                  </a:ext>
                </a:extLst>
              </p:cNvPr>
              <p:cNvSpPr/>
              <p:nvPr/>
            </p:nvSpPr>
            <p:spPr>
              <a:xfrm>
                <a:off x="2648025" y="4458175"/>
                <a:ext cx="314775" cy="142500"/>
              </a:xfrm>
              <a:custGeom>
                <a:avLst/>
                <a:gdLst/>
                <a:ahLst/>
                <a:cxnLst/>
                <a:rect l="l" t="t" r="r" b="b"/>
                <a:pathLst>
                  <a:path w="12591" h="5700" extrusionOk="0">
                    <a:moveTo>
                      <a:pt x="8802" y="1"/>
                    </a:moveTo>
                    <a:lnTo>
                      <a:pt x="0" y="5699"/>
                    </a:lnTo>
                    <a:lnTo>
                      <a:pt x="4584" y="5699"/>
                    </a:lnTo>
                    <a:lnTo>
                      <a:pt x="12591" y="17"/>
                    </a:lnTo>
                    <a:lnTo>
                      <a:pt x="8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47">
                <a:extLst>
                  <a:ext uri="{FF2B5EF4-FFF2-40B4-BE49-F238E27FC236}">
                    <a16:creationId xmlns:a16="http://schemas.microsoft.com/office/drawing/2014/main" id="{B89D979E-D3B7-7F31-E699-7349D7ED09DB}"/>
                  </a:ext>
                </a:extLst>
              </p:cNvPr>
              <p:cNvSpPr/>
              <p:nvPr/>
            </p:nvSpPr>
            <p:spPr>
              <a:xfrm>
                <a:off x="2432725" y="4458175"/>
                <a:ext cx="314800" cy="142500"/>
              </a:xfrm>
              <a:custGeom>
                <a:avLst/>
                <a:gdLst/>
                <a:ahLst/>
                <a:cxnLst/>
                <a:rect l="l" t="t" r="r" b="b"/>
                <a:pathLst>
                  <a:path w="12592" h="5700" extrusionOk="0">
                    <a:moveTo>
                      <a:pt x="8819" y="1"/>
                    </a:moveTo>
                    <a:lnTo>
                      <a:pt x="1" y="5699"/>
                    </a:lnTo>
                    <a:lnTo>
                      <a:pt x="4585" y="5699"/>
                    </a:lnTo>
                    <a:lnTo>
                      <a:pt x="125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47">
                <a:extLst>
                  <a:ext uri="{FF2B5EF4-FFF2-40B4-BE49-F238E27FC236}">
                    <a16:creationId xmlns:a16="http://schemas.microsoft.com/office/drawing/2014/main" id="{372189BD-8E29-A3B5-151A-B348DEF51092}"/>
                  </a:ext>
                </a:extLst>
              </p:cNvPr>
              <p:cNvSpPr/>
              <p:nvPr/>
            </p:nvSpPr>
            <p:spPr>
              <a:xfrm>
                <a:off x="2211075" y="4457775"/>
                <a:ext cx="315200" cy="142900"/>
              </a:xfrm>
              <a:custGeom>
                <a:avLst/>
                <a:gdLst/>
                <a:ahLst/>
                <a:cxnLst/>
                <a:rect l="l" t="t" r="r" b="b"/>
                <a:pathLst>
                  <a:path w="12608" h="5716" extrusionOk="0">
                    <a:moveTo>
                      <a:pt x="8835" y="1"/>
                    </a:moveTo>
                    <a:lnTo>
                      <a:pt x="1" y="5715"/>
                    </a:lnTo>
                    <a:lnTo>
                      <a:pt x="4585" y="5715"/>
                    </a:lnTo>
                    <a:lnTo>
                      <a:pt x="1260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47">
                <a:extLst>
                  <a:ext uri="{FF2B5EF4-FFF2-40B4-BE49-F238E27FC236}">
                    <a16:creationId xmlns:a16="http://schemas.microsoft.com/office/drawing/2014/main" id="{E42FAA93-4E10-F270-CAC5-74CB351E1425}"/>
                  </a:ext>
                </a:extLst>
              </p:cNvPr>
              <p:cNvSpPr/>
              <p:nvPr/>
            </p:nvSpPr>
            <p:spPr>
              <a:xfrm>
                <a:off x="1991825" y="4457375"/>
                <a:ext cx="315575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12623" h="5732" extrusionOk="0">
                    <a:moveTo>
                      <a:pt x="8834" y="1"/>
                    </a:moveTo>
                    <a:lnTo>
                      <a:pt x="0" y="5731"/>
                    </a:lnTo>
                    <a:lnTo>
                      <a:pt x="4568" y="5731"/>
                    </a:lnTo>
                    <a:lnTo>
                      <a:pt x="12623" y="17"/>
                    </a:lnTo>
                    <a:lnTo>
                      <a:pt x="88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31" name="Google Shape;831;p47">
              <a:extLst>
                <a:ext uri="{FF2B5EF4-FFF2-40B4-BE49-F238E27FC236}">
                  <a16:creationId xmlns:a16="http://schemas.microsoft.com/office/drawing/2014/main" id="{8A983374-C3E2-F71A-0859-9D32FE4EBED1}"/>
                </a:ext>
              </a:extLst>
            </p:cNvPr>
            <p:cNvSpPr/>
            <p:nvPr/>
          </p:nvSpPr>
          <p:spPr>
            <a:xfrm flipH="1">
              <a:off x="1711752" y="4187052"/>
              <a:ext cx="2144848" cy="227580"/>
            </a:xfrm>
            <a:custGeom>
              <a:avLst/>
              <a:gdLst/>
              <a:ahLst/>
              <a:cxnLst/>
              <a:rect l="l" t="t" r="r" b="b"/>
              <a:pathLst>
                <a:path w="44682" h="4741" extrusionOk="0">
                  <a:moveTo>
                    <a:pt x="41211" y="0"/>
                  </a:moveTo>
                  <a:cubicBezTo>
                    <a:pt x="39780" y="305"/>
                    <a:pt x="38316" y="383"/>
                    <a:pt x="36849" y="383"/>
                  </a:cubicBezTo>
                  <a:cubicBezTo>
                    <a:pt x="36016" y="383"/>
                    <a:pt x="35181" y="358"/>
                    <a:pt x="34351" y="335"/>
                  </a:cubicBezTo>
                  <a:cubicBezTo>
                    <a:pt x="30195" y="216"/>
                    <a:pt x="26041" y="156"/>
                    <a:pt x="21889" y="156"/>
                  </a:cubicBezTo>
                  <a:cubicBezTo>
                    <a:pt x="15466" y="156"/>
                    <a:pt x="9047" y="299"/>
                    <a:pt x="2627" y="589"/>
                  </a:cubicBezTo>
                  <a:cubicBezTo>
                    <a:pt x="2587" y="588"/>
                    <a:pt x="2547" y="588"/>
                    <a:pt x="2508" y="588"/>
                  </a:cubicBezTo>
                  <a:cubicBezTo>
                    <a:pt x="1993" y="588"/>
                    <a:pt x="1492" y="683"/>
                    <a:pt x="1020" y="860"/>
                  </a:cubicBezTo>
                  <a:cubicBezTo>
                    <a:pt x="510" y="1083"/>
                    <a:pt x="81" y="1497"/>
                    <a:pt x="33" y="2070"/>
                  </a:cubicBezTo>
                  <a:cubicBezTo>
                    <a:pt x="1" y="2643"/>
                    <a:pt x="399" y="3168"/>
                    <a:pt x="908" y="3439"/>
                  </a:cubicBezTo>
                  <a:cubicBezTo>
                    <a:pt x="1418" y="3709"/>
                    <a:pt x="2007" y="3757"/>
                    <a:pt x="2580" y="3789"/>
                  </a:cubicBezTo>
                  <a:cubicBezTo>
                    <a:pt x="2991" y="3808"/>
                    <a:pt x="3402" y="3817"/>
                    <a:pt x="3814" y="3817"/>
                  </a:cubicBezTo>
                  <a:cubicBezTo>
                    <a:pt x="6077" y="3817"/>
                    <a:pt x="8339" y="3555"/>
                    <a:pt x="10602" y="3407"/>
                  </a:cubicBezTo>
                  <a:cubicBezTo>
                    <a:pt x="12046" y="3317"/>
                    <a:pt x="13490" y="3278"/>
                    <a:pt x="14935" y="3278"/>
                  </a:cubicBezTo>
                  <a:cubicBezTo>
                    <a:pt x="22420" y="3278"/>
                    <a:pt x="29906" y="4322"/>
                    <a:pt x="37391" y="4696"/>
                  </a:cubicBezTo>
                  <a:cubicBezTo>
                    <a:pt x="37899" y="4721"/>
                    <a:pt x="38415" y="4741"/>
                    <a:pt x="38931" y="4741"/>
                  </a:cubicBezTo>
                  <a:cubicBezTo>
                    <a:pt x="40699" y="4741"/>
                    <a:pt x="42469" y="4512"/>
                    <a:pt x="43885" y="3502"/>
                  </a:cubicBezTo>
                  <a:cubicBezTo>
                    <a:pt x="44220" y="3248"/>
                    <a:pt x="44570" y="2929"/>
                    <a:pt x="44618" y="2499"/>
                  </a:cubicBezTo>
                  <a:cubicBezTo>
                    <a:pt x="44681" y="1974"/>
                    <a:pt x="44283" y="1513"/>
                    <a:pt x="43854" y="1194"/>
                  </a:cubicBezTo>
                  <a:cubicBezTo>
                    <a:pt x="43408" y="892"/>
                    <a:pt x="42914" y="669"/>
                    <a:pt x="42564" y="255"/>
                  </a:cubicBezTo>
                  <a:lnTo>
                    <a:pt x="41211" y="0"/>
                  </a:lnTo>
                  <a:close/>
                </a:path>
              </a:pathLst>
            </a:custGeom>
            <a:solidFill>
              <a:srgbClr val="262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2" name="Google Shape;832;p47">
              <a:extLst>
                <a:ext uri="{FF2B5EF4-FFF2-40B4-BE49-F238E27FC236}">
                  <a16:creationId xmlns:a16="http://schemas.microsoft.com/office/drawing/2014/main" id="{955F94EA-BF0C-C0CC-B700-CD8C7117F39E}"/>
                </a:ext>
              </a:extLst>
            </p:cNvPr>
            <p:cNvGrpSpPr/>
            <p:nvPr/>
          </p:nvGrpSpPr>
          <p:grpSpPr>
            <a:xfrm flipH="1">
              <a:off x="1245797" y="3048840"/>
              <a:ext cx="3038606" cy="1322757"/>
              <a:chOff x="1823225" y="3862025"/>
              <a:chExt cx="1582525" cy="688900"/>
            </a:xfrm>
          </p:grpSpPr>
          <p:sp>
            <p:nvSpPr>
              <p:cNvPr id="833" name="Google Shape;833;p47">
                <a:extLst>
                  <a:ext uri="{FF2B5EF4-FFF2-40B4-BE49-F238E27FC236}">
                    <a16:creationId xmlns:a16="http://schemas.microsoft.com/office/drawing/2014/main" id="{AFC9B3F0-501E-02FB-74C8-80CFEEFC98EF}"/>
                  </a:ext>
                </a:extLst>
              </p:cNvPr>
              <p:cNvSpPr/>
              <p:nvPr/>
            </p:nvSpPr>
            <p:spPr>
              <a:xfrm>
                <a:off x="1823225" y="3862025"/>
                <a:ext cx="1483000" cy="688350"/>
              </a:xfrm>
              <a:custGeom>
                <a:avLst/>
                <a:gdLst/>
                <a:ahLst/>
                <a:cxnLst/>
                <a:rect l="l" t="t" r="r" b="b"/>
                <a:pathLst>
                  <a:path w="59320" h="27534" extrusionOk="0">
                    <a:moveTo>
                      <a:pt x="48932" y="1"/>
                    </a:moveTo>
                    <a:cubicBezTo>
                      <a:pt x="48914" y="1"/>
                      <a:pt x="48896" y="1"/>
                      <a:pt x="48878" y="2"/>
                    </a:cubicBezTo>
                    <a:cubicBezTo>
                      <a:pt x="46920" y="130"/>
                      <a:pt x="45026" y="6147"/>
                      <a:pt x="45026" y="6147"/>
                    </a:cubicBezTo>
                    <a:cubicBezTo>
                      <a:pt x="44309" y="5971"/>
                      <a:pt x="44357" y="6051"/>
                      <a:pt x="43720" y="6003"/>
                    </a:cubicBezTo>
                    <a:lnTo>
                      <a:pt x="43243" y="5971"/>
                    </a:lnTo>
                    <a:cubicBezTo>
                      <a:pt x="43159" y="5969"/>
                      <a:pt x="43075" y="5968"/>
                      <a:pt x="42992" y="5968"/>
                    </a:cubicBezTo>
                    <a:cubicBezTo>
                      <a:pt x="41820" y="5968"/>
                      <a:pt x="40665" y="6176"/>
                      <a:pt x="39566" y="6592"/>
                    </a:cubicBezTo>
                    <a:cubicBezTo>
                      <a:pt x="38834" y="6847"/>
                      <a:pt x="38117" y="7181"/>
                      <a:pt x="37433" y="7579"/>
                    </a:cubicBezTo>
                    <a:cubicBezTo>
                      <a:pt x="36134" y="5447"/>
                      <a:pt x="32182" y="2868"/>
                      <a:pt x="30467" y="2868"/>
                    </a:cubicBezTo>
                    <a:cubicBezTo>
                      <a:pt x="30185" y="2868"/>
                      <a:pt x="29964" y="2938"/>
                      <a:pt x="29824" y="3090"/>
                    </a:cubicBezTo>
                    <a:cubicBezTo>
                      <a:pt x="28408" y="4618"/>
                      <a:pt x="30095" y="8534"/>
                      <a:pt x="31066" y="10444"/>
                    </a:cubicBezTo>
                    <a:cubicBezTo>
                      <a:pt x="31337" y="10985"/>
                      <a:pt x="31544" y="11367"/>
                      <a:pt x="31623" y="11495"/>
                    </a:cubicBezTo>
                    <a:lnTo>
                      <a:pt x="31639" y="11543"/>
                    </a:lnTo>
                    <a:cubicBezTo>
                      <a:pt x="31655" y="11543"/>
                      <a:pt x="31655" y="11558"/>
                      <a:pt x="31639" y="11558"/>
                    </a:cubicBezTo>
                    <a:cubicBezTo>
                      <a:pt x="31639" y="11558"/>
                      <a:pt x="31639" y="11590"/>
                      <a:pt x="31639" y="11606"/>
                    </a:cubicBezTo>
                    <a:cubicBezTo>
                      <a:pt x="31002" y="11320"/>
                      <a:pt x="29681" y="10747"/>
                      <a:pt x="28010" y="10174"/>
                    </a:cubicBezTo>
                    <a:cubicBezTo>
                      <a:pt x="25530" y="9323"/>
                      <a:pt x="22275" y="8463"/>
                      <a:pt x="19228" y="8463"/>
                    </a:cubicBezTo>
                    <a:cubicBezTo>
                      <a:pt x="18227" y="8463"/>
                      <a:pt x="17248" y="8556"/>
                      <a:pt x="16326" y="8773"/>
                    </a:cubicBezTo>
                    <a:cubicBezTo>
                      <a:pt x="15515" y="8964"/>
                      <a:pt x="14735" y="9266"/>
                      <a:pt x="14003" y="9696"/>
                    </a:cubicBezTo>
                    <a:cubicBezTo>
                      <a:pt x="9769" y="12211"/>
                      <a:pt x="8447" y="16684"/>
                      <a:pt x="8034" y="19294"/>
                    </a:cubicBezTo>
                    <a:cubicBezTo>
                      <a:pt x="6378" y="19390"/>
                      <a:pt x="3784" y="19692"/>
                      <a:pt x="3306" y="20775"/>
                    </a:cubicBezTo>
                    <a:cubicBezTo>
                      <a:pt x="3099" y="21220"/>
                      <a:pt x="2956" y="21714"/>
                      <a:pt x="2892" y="22207"/>
                    </a:cubicBezTo>
                    <a:cubicBezTo>
                      <a:pt x="2637" y="22319"/>
                      <a:pt x="2383" y="22446"/>
                      <a:pt x="2144" y="22605"/>
                    </a:cubicBezTo>
                    <a:cubicBezTo>
                      <a:pt x="1889" y="22764"/>
                      <a:pt x="1682" y="22971"/>
                      <a:pt x="1523" y="23226"/>
                    </a:cubicBezTo>
                    <a:cubicBezTo>
                      <a:pt x="790" y="24558"/>
                      <a:pt x="1" y="26916"/>
                      <a:pt x="7302" y="26916"/>
                    </a:cubicBezTo>
                    <a:cubicBezTo>
                      <a:pt x="7767" y="26916"/>
                      <a:pt x="8265" y="26907"/>
                      <a:pt x="8798" y="26887"/>
                    </a:cubicBezTo>
                    <a:cubicBezTo>
                      <a:pt x="8843" y="26886"/>
                      <a:pt x="8888" y="26885"/>
                      <a:pt x="8933" y="26885"/>
                    </a:cubicBezTo>
                    <a:cubicBezTo>
                      <a:pt x="9479" y="26885"/>
                      <a:pt x="10042" y="26968"/>
                      <a:pt x="10660" y="26982"/>
                    </a:cubicBezTo>
                    <a:cubicBezTo>
                      <a:pt x="11082" y="26990"/>
                      <a:pt x="11519" y="26994"/>
                      <a:pt x="11975" y="26994"/>
                    </a:cubicBezTo>
                    <a:cubicBezTo>
                      <a:pt x="12431" y="26994"/>
                      <a:pt x="12904" y="26990"/>
                      <a:pt x="13398" y="26982"/>
                    </a:cubicBezTo>
                    <a:cubicBezTo>
                      <a:pt x="19111" y="26814"/>
                      <a:pt x="23670" y="26607"/>
                      <a:pt x="27786" y="26607"/>
                    </a:cubicBezTo>
                    <a:cubicBezTo>
                      <a:pt x="30677" y="26607"/>
                      <a:pt x="33349" y="26709"/>
                      <a:pt x="36048" y="26998"/>
                    </a:cubicBezTo>
                    <a:cubicBezTo>
                      <a:pt x="38692" y="27281"/>
                      <a:pt x="42085" y="27533"/>
                      <a:pt x="45153" y="27533"/>
                    </a:cubicBezTo>
                    <a:cubicBezTo>
                      <a:pt x="49675" y="27533"/>
                      <a:pt x="53491" y="26986"/>
                      <a:pt x="53159" y="25184"/>
                    </a:cubicBezTo>
                    <a:cubicBezTo>
                      <a:pt x="53080" y="24834"/>
                      <a:pt x="52921" y="24531"/>
                      <a:pt x="52682" y="24276"/>
                    </a:cubicBezTo>
                    <a:cubicBezTo>
                      <a:pt x="55515" y="24276"/>
                      <a:pt x="59320" y="23958"/>
                      <a:pt x="59049" y="22334"/>
                    </a:cubicBezTo>
                    <a:cubicBezTo>
                      <a:pt x="58699" y="20297"/>
                      <a:pt x="54465" y="19342"/>
                      <a:pt x="52730" y="19040"/>
                    </a:cubicBezTo>
                    <a:lnTo>
                      <a:pt x="52555" y="19008"/>
                    </a:lnTo>
                    <a:cubicBezTo>
                      <a:pt x="52571" y="18976"/>
                      <a:pt x="52586" y="18944"/>
                      <a:pt x="52586" y="18912"/>
                    </a:cubicBezTo>
                    <a:cubicBezTo>
                      <a:pt x="52602" y="18880"/>
                      <a:pt x="52618" y="18849"/>
                      <a:pt x="52634" y="18833"/>
                    </a:cubicBezTo>
                    <a:cubicBezTo>
                      <a:pt x="52793" y="18435"/>
                      <a:pt x="52921" y="18037"/>
                      <a:pt x="53016" y="17639"/>
                    </a:cubicBezTo>
                    <a:cubicBezTo>
                      <a:pt x="54321" y="12163"/>
                      <a:pt x="51011" y="9648"/>
                      <a:pt x="51011" y="9648"/>
                    </a:cubicBezTo>
                    <a:cubicBezTo>
                      <a:pt x="52383" y="5879"/>
                      <a:pt x="50864" y="1"/>
                      <a:pt x="489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47">
                <a:extLst>
                  <a:ext uri="{FF2B5EF4-FFF2-40B4-BE49-F238E27FC236}">
                    <a16:creationId xmlns:a16="http://schemas.microsoft.com/office/drawing/2014/main" id="{45449542-68A3-1E17-C61E-49669FDFD552}"/>
                  </a:ext>
                </a:extLst>
              </p:cNvPr>
              <p:cNvSpPr/>
              <p:nvPr/>
            </p:nvSpPr>
            <p:spPr>
              <a:xfrm>
                <a:off x="2037575" y="4145100"/>
                <a:ext cx="91150" cy="97750"/>
              </a:xfrm>
              <a:custGeom>
                <a:avLst/>
                <a:gdLst/>
                <a:ahLst/>
                <a:cxnLst/>
                <a:rect l="l" t="t" r="r" b="b"/>
                <a:pathLst>
                  <a:path w="3646" h="3910" extrusionOk="0">
                    <a:moveTo>
                      <a:pt x="2422" y="0"/>
                    </a:moveTo>
                    <a:cubicBezTo>
                      <a:pt x="2050" y="0"/>
                      <a:pt x="1658" y="103"/>
                      <a:pt x="1417" y="235"/>
                    </a:cubicBezTo>
                    <a:cubicBezTo>
                      <a:pt x="860" y="570"/>
                      <a:pt x="430" y="1095"/>
                      <a:pt x="208" y="1716"/>
                    </a:cubicBezTo>
                    <a:cubicBezTo>
                      <a:pt x="64" y="2050"/>
                      <a:pt x="1" y="2416"/>
                      <a:pt x="17" y="2766"/>
                    </a:cubicBezTo>
                    <a:cubicBezTo>
                      <a:pt x="33" y="3132"/>
                      <a:pt x="208" y="3483"/>
                      <a:pt x="494" y="3705"/>
                    </a:cubicBezTo>
                    <a:cubicBezTo>
                      <a:pt x="685" y="3847"/>
                      <a:pt x="916" y="3909"/>
                      <a:pt x="1154" y="3909"/>
                    </a:cubicBezTo>
                    <a:cubicBezTo>
                      <a:pt x="1454" y="3909"/>
                      <a:pt x="1765" y="3810"/>
                      <a:pt x="2022" y="3642"/>
                    </a:cubicBezTo>
                    <a:cubicBezTo>
                      <a:pt x="2452" y="3307"/>
                      <a:pt x="2770" y="2862"/>
                      <a:pt x="2977" y="2352"/>
                    </a:cubicBezTo>
                    <a:cubicBezTo>
                      <a:pt x="3184" y="1891"/>
                      <a:pt x="3646" y="793"/>
                      <a:pt x="3264" y="315"/>
                    </a:cubicBezTo>
                    <a:cubicBezTo>
                      <a:pt x="3089" y="86"/>
                      <a:pt x="2764" y="0"/>
                      <a:pt x="24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47">
                <a:extLst>
                  <a:ext uri="{FF2B5EF4-FFF2-40B4-BE49-F238E27FC236}">
                    <a16:creationId xmlns:a16="http://schemas.microsoft.com/office/drawing/2014/main" id="{1499807F-0764-92B0-0941-7F14F4EB7B56}"/>
                  </a:ext>
                </a:extLst>
              </p:cNvPr>
              <p:cNvSpPr/>
              <p:nvPr/>
            </p:nvSpPr>
            <p:spPr>
              <a:xfrm>
                <a:off x="2590700" y="4411475"/>
                <a:ext cx="563525" cy="139450"/>
              </a:xfrm>
              <a:custGeom>
                <a:avLst/>
                <a:gdLst/>
                <a:ahLst/>
                <a:cxnLst/>
                <a:rect l="l" t="t" r="r" b="b"/>
                <a:pathLst>
                  <a:path w="22541" h="5578" extrusionOk="0">
                    <a:moveTo>
                      <a:pt x="18318" y="0"/>
                    </a:moveTo>
                    <a:cubicBezTo>
                      <a:pt x="18185" y="0"/>
                      <a:pt x="18106" y="6"/>
                      <a:pt x="18099" y="6"/>
                    </a:cubicBezTo>
                    <a:cubicBezTo>
                      <a:pt x="18067" y="6"/>
                      <a:pt x="18035" y="38"/>
                      <a:pt x="18035" y="86"/>
                    </a:cubicBezTo>
                    <a:cubicBezTo>
                      <a:pt x="18035" y="118"/>
                      <a:pt x="18067" y="150"/>
                      <a:pt x="18115" y="150"/>
                    </a:cubicBezTo>
                    <a:cubicBezTo>
                      <a:pt x="18119" y="150"/>
                      <a:pt x="18185" y="145"/>
                      <a:pt x="18298" y="145"/>
                    </a:cubicBezTo>
                    <a:cubicBezTo>
                      <a:pt x="19022" y="145"/>
                      <a:pt x="21670" y="335"/>
                      <a:pt x="22317" y="3158"/>
                    </a:cubicBezTo>
                    <a:cubicBezTo>
                      <a:pt x="22397" y="3476"/>
                      <a:pt x="22301" y="3795"/>
                      <a:pt x="22094" y="4033"/>
                    </a:cubicBezTo>
                    <a:cubicBezTo>
                      <a:pt x="21116" y="5154"/>
                      <a:pt x="17516" y="5422"/>
                      <a:pt x="14302" y="5422"/>
                    </a:cubicBezTo>
                    <a:cubicBezTo>
                      <a:pt x="11398" y="5422"/>
                      <a:pt x="8808" y="5203"/>
                      <a:pt x="8756" y="5195"/>
                    </a:cubicBezTo>
                    <a:cubicBezTo>
                      <a:pt x="8712" y="5195"/>
                      <a:pt x="4590" y="4600"/>
                      <a:pt x="1820" y="4600"/>
                    </a:cubicBezTo>
                    <a:cubicBezTo>
                      <a:pt x="1519" y="4600"/>
                      <a:pt x="1234" y="4607"/>
                      <a:pt x="972" y="4622"/>
                    </a:cubicBezTo>
                    <a:cubicBezTo>
                      <a:pt x="765" y="4638"/>
                      <a:pt x="478" y="4638"/>
                      <a:pt x="81" y="4654"/>
                    </a:cubicBezTo>
                    <a:cubicBezTo>
                      <a:pt x="33" y="4654"/>
                      <a:pt x="1" y="4686"/>
                      <a:pt x="17" y="4734"/>
                    </a:cubicBezTo>
                    <a:cubicBezTo>
                      <a:pt x="1" y="4766"/>
                      <a:pt x="33" y="4797"/>
                      <a:pt x="81" y="4797"/>
                    </a:cubicBezTo>
                    <a:cubicBezTo>
                      <a:pt x="478" y="4797"/>
                      <a:pt x="765" y="4782"/>
                      <a:pt x="972" y="4766"/>
                    </a:cubicBezTo>
                    <a:cubicBezTo>
                      <a:pt x="1233" y="4750"/>
                      <a:pt x="1516" y="4743"/>
                      <a:pt x="1816" y="4743"/>
                    </a:cubicBezTo>
                    <a:cubicBezTo>
                      <a:pt x="4572" y="4743"/>
                      <a:pt x="8682" y="5339"/>
                      <a:pt x="8740" y="5339"/>
                    </a:cubicBezTo>
                    <a:cubicBezTo>
                      <a:pt x="8962" y="5370"/>
                      <a:pt x="11493" y="5577"/>
                      <a:pt x="14343" y="5577"/>
                    </a:cubicBezTo>
                    <a:cubicBezTo>
                      <a:pt x="17574" y="5577"/>
                      <a:pt x="21187" y="5307"/>
                      <a:pt x="22206" y="4129"/>
                    </a:cubicBezTo>
                    <a:cubicBezTo>
                      <a:pt x="22445" y="3858"/>
                      <a:pt x="22540" y="3476"/>
                      <a:pt x="22460" y="3126"/>
                    </a:cubicBezTo>
                    <a:cubicBezTo>
                      <a:pt x="21793" y="210"/>
                      <a:pt x="19107" y="0"/>
                      <a:pt x="18318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47">
                <a:extLst>
                  <a:ext uri="{FF2B5EF4-FFF2-40B4-BE49-F238E27FC236}">
                    <a16:creationId xmlns:a16="http://schemas.microsoft.com/office/drawing/2014/main" id="{03BC68B5-46FA-4B7A-907C-E9D1A48D160C}"/>
                  </a:ext>
                </a:extLst>
              </p:cNvPr>
              <p:cNvSpPr/>
              <p:nvPr/>
            </p:nvSpPr>
            <p:spPr>
              <a:xfrm>
                <a:off x="1846575" y="4348875"/>
                <a:ext cx="298875" cy="186125"/>
              </a:xfrm>
              <a:custGeom>
                <a:avLst/>
                <a:gdLst/>
                <a:ahLst/>
                <a:cxnLst/>
                <a:rect l="l" t="t" r="r" b="b"/>
                <a:pathLst>
                  <a:path w="11955" h="7445" extrusionOk="0">
                    <a:moveTo>
                      <a:pt x="11872" y="1"/>
                    </a:moveTo>
                    <a:cubicBezTo>
                      <a:pt x="11856" y="1"/>
                      <a:pt x="11840" y="5"/>
                      <a:pt x="11827" y="11"/>
                    </a:cubicBezTo>
                    <a:cubicBezTo>
                      <a:pt x="10251" y="1062"/>
                      <a:pt x="8484" y="1778"/>
                      <a:pt x="6622" y="2160"/>
                    </a:cubicBezTo>
                    <a:cubicBezTo>
                      <a:pt x="5715" y="2335"/>
                      <a:pt x="4791" y="2415"/>
                      <a:pt x="3868" y="2415"/>
                    </a:cubicBezTo>
                    <a:cubicBezTo>
                      <a:pt x="2277" y="2447"/>
                      <a:pt x="1130" y="2478"/>
                      <a:pt x="366" y="4022"/>
                    </a:cubicBezTo>
                    <a:cubicBezTo>
                      <a:pt x="32" y="4675"/>
                      <a:pt x="0" y="5264"/>
                      <a:pt x="239" y="5773"/>
                    </a:cubicBezTo>
                    <a:cubicBezTo>
                      <a:pt x="669" y="6712"/>
                      <a:pt x="1926" y="7031"/>
                      <a:pt x="1974" y="7047"/>
                    </a:cubicBezTo>
                    <a:cubicBezTo>
                      <a:pt x="2038" y="7063"/>
                      <a:pt x="3454" y="7445"/>
                      <a:pt x="7657" y="7445"/>
                    </a:cubicBezTo>
                    <a:cubicBezTo>
                      <a:pt x="7688" y="7445"/>
                      <a:pt x="7720" y="7413"/>
                      <a:pt x="7720" y="7365"/>
                    </a:cubicBezTo>
                    <a:cubicBezTo>
                      <a:pt x="7720" y="7333"/>
                      <a:pt x="7688" y="7301"/>
                      <a:pt x="7657" y="7301"/>
                    </a:cubicBezTo>
                    <a:cubicBezTo>
                      <a:pt x="3486" y="7301"/>
                      <a:pt x="2022" y="6903"/>
                      <a:pt x="2022" y="6903"/>
                    </a:cubicBezTo>
                    <a:cubicBezTo>
                      <a:pt x="2006" y="6903"/>
                      <a:pt x="780" y="6585"/>
                      <a:pt x="366" y="5710"/>
                    </a:cubicBezTo>
                    <a:cubicBezTo>
                      <a:pt x="144" y="5248"/>
                      <a:pt x="191" y="4691"/>
                      <a:pt x="494" y="4086"/>
                    </a:cubicBezTo>
                    <a:cubicBezTo>
                      <a:pt x="1226" y="2622"/>
                      <a:pt x="2277" y="2590"/>
                      <a:pt x="3868" y="2558"/>
                    </a:cubicBezTo>
                    <a:cubicBezTo>
                      <a:pt x="3920" y="2559"/>
                      <a:pt x="3971" y="2559"/>
                      <a:pt x="4022" y="2559"/>
                    </a:cubicBezTo>
                    <a:cubicBezTo>
                      <a:pt x="6833" y="2559"/>
                      <a:pt x="9578" y="1702"/>
                      <a:pt x="11922" y="139"/>
                    </a:cubicBezTo>
                    <a:cubicBezTo>
                      <a:pt x="11954" y="107"/>
                      <a:pt x="11954" y="59"/>
                      <a:pt x="11938" y="27"/>
                    </a:cubicBezTo>
                    <a:cubicBezTo>
                      <a:pt x="11920" y="9"/>
                      <a:pt x="11896" y="1"/>
                      <a:pt x="11872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47">
                <a:extLst>
                  <a:ext uri="{FF2B5EF4-FFF2-40B4-BE49-F238E27FC236}">
                    <a16:creationId xmlns:a16="http://schemas.microsoft.com/office/drawing/2014/main" id="{27E096FD-DE43-7042-412F-98E7718F31C7}"/>
                  </a:ext>
                </a:extLst>
              </p:cNvPr>
              <p:cNvSpPr/>
              <p:nvPr/>
            </p:nvSpPr>
            <p:spPr>
              <a:xfrm>
                <a:off x="2030825" y="4144400"/>
                <a:ext cx="86375" cy="100500"/>
              </a:xfrm>
              <a:custGeom>
                <a:avLst/>
                <a:gdLst/>
                <a:ahLst/>
                <a:cxnLst/>
                <a:rect l="l" t="t" r="r" b="b"/>
                <a:pathLst>
                  <a:path w="3455" h="4020" extrusionOk="0">
                    <a:moveTo>
                      <a:pt x="2628" y="0"/>
                    </a:moveTo>
                    <a:cubicBezTo>
                      <a:pt x="2113" y="0"/>
                      <a:pt x="1437" y="161"/>
                      <a:pt x="907" y="852"/>
                    </a:cubicBezTo>
                    <a:cubicBezTo>
                      <a:pt x="32" y="1998"/>
                      <a:pt x="0" y="3033"/>
                      <a:pt x="844" y="3988"/>
                    </a:cubicBezTo>
                    <a:cubicBezTo>
                      <a:pt x="860" y="4004"/>
                      <a:pt x="876" y="4020"/>
                      <a:pt x="891" y="4020"/>
                    </a:cubicBezTo>
                    <a:cubicBezTo>
                      <a:pt x="923" y="4020"/>
                      <a:pt x="939" y="4004"/>
                      <a:pt x="955" y="3988"/>
                    </a:cubicBezTo>
                    <a:cubicBezTo>
                      <a:pt x="987" y="3972"/>
                      <a:pt x="987" y="3924"/>
                      <a:pt x="955" y="3893"/>
                    </a:cubicBezTo>
                    <a:cubicBezTo>
                      <a:pt x="159" y="2985"/>
                      <a:pt x="175" y="2046"/>
                      <a:pt x="1019" y="932"/>
                    </a:cubicBezTo>
                    <a:cubicBezTo>
                      <a:pt x="1516" y="289"/>
                      <a:pt x="2137" y="136"/>
                      <a:pt x="2615" y="136"/>
                    </a:cubicBezTo>
                    <a:cubicBezTo>
                      <a:pt x="3025" y="136"/>
                      <a:pt x="3329" y="249"/>
                      <a:pt x="3359" y="263"/>
                    </a:cubicBezTo>
                    <a:cubicBezTo>
                      <a:pt x="3365" y="266"/>
                      <a:pt x="3370" y="268"/>
                      <a:pt x="3376" y="268"/>
                    </a:cubicBezTo>
                    <a:cubicBezTo>
                      <a:pt x="3402" y="268"/>
                      <a:pt x="3425" y="242"/>
                      <a:pt x="3438" y="216"/>
                    </a:cubicBezTo>
                    <a:cubicBezTo>
                      <a:pt x="3454" y="184"/>
                      <a:pt x="3438" y="136"/>
                      <a:pt x="3406" y="120"/>
                    </a:cubicBezTo>
                    <a:cubicBezTo>
                      <a:pt x="3399" y="120"/>
                      <a:pt x="3074" y="0"/>
                      <a:pt x="2628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47">
                <a:extLst>
                  <a:ext uri="{FF2B5EF4-FFF2-40B4-BE49-F238E27FC236}">
                    <a16:creationId xmlns:a16="http://schemas.microsoft.com/office/drawing/2014/main" id="{981ECDBB-A5F5-2E23-D13A-F65BD4EED06A}"/>
                  </a:ext>
                </a:extLst>
              </p:cNvPr>
              <p:cNvSpPr/>
              <p:nvPr/>
            </p:nvSpPr>
            <p:spPr>
              <a:xfrm>
                <a:off x="2018075" y="4070700"/>
                <a:ext cx="598925" cy="334175"/>
              </a:xfrm>
              <a:custGeom>
                <a:avLst/>
                <a:gdLst/>
                <a:ahLst/>
                <a:cxnLst/>
                <a:rect l="l" t="t" r="r" b="b"/>
                <a:pathLst>
                  <a:path w="23957" h="13367" extrusionOk="0">
                    <a:moveTo>
                      <a:pt x="11518" y="1"/>
                    </a:moveTo>
                    <a:cubicBezTo>
                      <a:pt x="10539" y="1"/>
                      <a:pt x="9603" y="99"/>
                      <a:pt x="8755" y="330"/>
                    </a:cubicBezTo>
                    <a:cubicBezTo>
                      <a:pt x="8708" y="346"/>
                      <a:pt x="3678" y="1413"/>
                      <a:pt x="1354" y="6872"/>
                    </a:cubicBezTo>
                    <a:cubicBezTo>
                      <a:pt x="1338" y="6888"/>
                      <a:pt x="303" y="9228"/>
                      <a:pt x="176" y="10900"/>
                    </a:cubicBezTo>
                    <a:lnTo>
                      <a:pt x="17" y="13287"/>
                    </a:lnTo>
                    <a:cubicBezTo>
                      <a:pt x="1" y="13335"/>
                      <a:pt x="33" y="13367"/>
                      <a:pt x="80" y="13367"/>
                    </a:cubicBezTo>
                    <a:cubicBezTo>
                      <a:pt x="112" y="13367"/>
                      <a:pt x="160" y="13335"/>
                      <a:pt x="160" y="13303"/>
                    </a:cubicBezTo>
                    <a:lnTo>
                      <a:pt x="319" y="10900"/>
                    </a:lnTo>
                    <a:cubicBezTo>
                      <a:pt x="446" y="9260"/>
                      <a:pt x="1465" y="6952"/>
                      <a:pt x="1481" y="6920"/>
                    </a:cubicBezTo>
                    <a:cubicBezTo>
                      <a:pt x="3773" y="1540"/>
                      <a:pt x="8739" y="474"/>
                      <a:pt x="8803" y="474"/>
                    </a:cubicBezTo>
                    <a:cubicBezTo>
                      <a:pt x="9644" y="242"/>
                      <a:pt x="10574" y="143"/>
                      <a:pt x="11546" y="143"/>
                    </a:cubicBezTo>
                    <a:cubicBezTo>
                      <a:pt x="16983" y="143"/>
                      <a:pt x="23764" y="3219"/>
                      <a:pt x="23845" y="3259"/>
                    </a:cubicBezTo>
                    <a:cubicBezTo>
                      <a:pt x="23853" y="3263"/>
                      <a:pt x="23862" y="3265"/>
                      <a:pt x="23871" y="3265"/>
                    </a:cubicBezTo>
                    <a:cubicBezTo>
                      <a:pt x="23899" y="3265"/>
                      <a:pt x="23929" y="3247"/>
                      <a:pt x="23941" y="3211"/>
                    </a:cubicBezTo>
                    <a:cubicBezTo>
                      <a:pt x="23956" y="3180"/>
                      <a:pt x="23941" y="3132"/>
                      <a:pt x="23909" y="3116"/>
                    </a:cubicBezTo>
                    <a:cubicBezTo>
                      <a:pt x="23828" y="3089"/>
                      <a:pt x="17006" y="1"/>
                      <a:pt x="11518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47">
                <a:extLst>
                  <a:ext uri="{FF2B5EF4-FFF2-40B4-BE49-F238E27FC236}">
                    <a16:creationId xmlns:a16="http://schemas.microsoft.com/office/drawing/2014/main" id="{B7C6222E-06F2-2BFF-7424-C853727E229B}"/>
                  </a:ext>
                </a:extLst>
              </p:cNvPr>
              <p:cNvSpPr/>
              <p:nvPr/>
            </p:nvSpPr>
            <p:spPr>
              <a:xfrm>
                <a:off x="2204725" y="4072800"/>
                <a:ext cx="333475" cy="282225"/>
              </a:xfrm>
              <a:custGeom>
                <a:avLst/>
                <a:gdLst/>
                <a:ahLst/>
                <a:cxnLst/>
                <a:rect l="l" t="t" r="r" b="b"/>
                <a:pathLst>
                  <a:path w="13339" h="11289" extrusionOk="0">
                    <a:moveTo>
                      <a:pt x="3959" y="1"/>
                    </a:moveTo>
                    <a:cubicBezTo>
                      <a:pt x="2960" y="1"/>
                      <a:pt x="1984" y="93"/>
                      <a:pt x="1066" y="310"/>
                    </a:cubicBezTo>
                    <a:cubicBezTo>
                      <a:pt x="844" y="740"/>
                      <a:pt x="684" y="1170"/>
                      <a:pt x="573" y="1631"/>
                    </a:cubicBezTo>
                    <a:cubicBezTo>
                      <a:pt x="0" y="4035"/>
                      <a:pt x="223" y="6581"/>
                      <a:pt x="1242" y="8842"/>
                    </a:cubicBezTo>
                    <a:cubicBezTo>
                      <a:pt x="1671" y="9797"/>
                      <a:pt x="2292" y="10752"/>
                      <a:pt x="3263" y="11118"/>
                    </a:cubicBezTo>
                    <a:cubicBezTo>
                      <a:pt x="3568" y="11236"/>
                      <a:pt x="3887" y="11288"/>
                      <a:pt x="4209" y="11288"/>
                    </a:cubicBezTo>
                    <a:cubicBezTo>
                      <a:pt x="5012" y="11288"/>
                      <a:pt x="5838" y="10965"/>
                      <a:pt x="6542" y="10545"/>
                    </a:cubicBezTo>
                    <a:cubicBezTo>
                      <a:pt x="7529" y="9956"/>
                      <a:pt x="8389" y="9176"/>
                      <a:pt x="9439" y="8714"/>
                    </a:cubicBezTo>
                    <a:cubicBezTo>
                      <a:pt x="10092" y="8428"/>
                      <a:pt x="10808" y="8269"/>
                      <a:pt x="11477" y="7982"/>
                    </a:cubicBezTo>
                    <a:cubicBezTo>
                      <a:pt x="12145" y="7712"/>
                      <a:pt x="12782" y="7266"/>
                      <a:pt x="13068" y="6597"/>
                    </a:cubicBezTo>
                    <a:cubicBezTo>
                      <a:pt x="13212" y="6231"/>
                      <a:pt x="13291" y="5833"/>
                      <a:pt x="13291" y="5420"/>
                    </a:cubicBezTo>
                    <a:cubicBezTo>
                      <a:pt x="13339" y="4258"/>
                      <a:pt x="13227" y="2873"/>
                      <a:pt x="12718" y="1711"/>
                    </a:cubicBezTo>
                    <a:cubicBezTo>
                      <a:pt x="10250" y="860"/>
                      <a:pt x="6998" y="1"/>
                      <a:pt x="39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47">
                <a:extLst>
                  <a:ext uri="{FF2B5EF4-FFF2-40B4-BE49-F238E27FC236}">
                    <a16:creationId xmlns:a16="http://schemas.microsoft.com/office/drawing/2014/main" id="{F425066E-BA20-AFEE-77A4-E996FC7FC7BE}"/>
                  </a:ext>
                </a:extLst>
              </p:cNvPr>
              <p:cNvSpPr/>
              <p:nvPr/>
            </p:nvSpPr>
            <p:spPr>
              <a:xfrm>
                <a:off x="2118150" y="4143925"/>
                <a:ext cx="71475" cy="12672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5069" extrusionOk="0">
                    <a:moveTo>
                      <a:pt x="1392" y="0"/>
                    </a:moveTo>
                    <a:cubicBezTo>
                      <a:pt x="280" y="0"/>
                      <a:pt x="0" y="1675"/>
                      <a:pt x="57" y="2590"/>
                    </a:cubicBezTo>
                    <a:cubicBezTo>
                      <a:pt x="89" y="3243"/>
                      <a:pt x="168" y="3943"/>
                      <a:pt x="566" y="4469"/>
                    </a:cubicBezTo>
                    <a:cubicBezTo>
                      <a:pt x="835" y="4823"/>
                      <a:pt x="1292" y="5069"/>
                      <a:pt x="1722" y="5069"/>
                    </a:cubicBezTo>
                    <a:cubicBezTo>
                      <a:pt x="1929" y="5069"/>
                      <a:pt x="2130" y="5012"/>
                      <a:pt x="2301" y="4883"/>
                    </a:cubicBezTo>
                    <a:cubicBezTo>
                      <a:pt x="2699" y="4612"/>
                      <a:pt x="2810" y="4087"/>
                      <a:pt x="2810" y="3609"/>
                    </a:cubicBezTo>
                    <a:cubicBezTo>
                      <a:pt x="2794" y="2861"/>
                      <a:pt x="2858" y="1938"/>
                      <a:pt x="2731" y="1222"/>
                    </a:cubicBezTo>
                    <a:cubicBezTo>
                      <a:pt x="2667" y="712"/>
                      <a:pt x="2333" y="282"/>
                      <a:pt x="1871" y="91"/>
                    </a:cubicBezTo>
                    <a:cubicBezTo>
                      <a:pt x="1697" y="29"/>
                      <a:pt x="1537" y="0"/>
                      <a:pt x="13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47">
                <a:extLst>
                  <a:ext uri="{FF2B5EF4-FFF2-40B4-BE49-F238E27FC236}">
                    <a16:creationId xmlns:a16="http://schemas.microsoft.com/office/drawing/2014/main" id="{05EE3069-C965-274B-41A1-8D0A9E2C417B}"/>
                  </a:ext>
                </a:extLst>
              </p:cNvPr>
              <p:cNvSpPr/>
              <p:nvPr/>
            </p:nvSpPr>
            <p:spPr>
              <a:xfrm>
                <a:off x="2061450" y="4280700"/>
                <a:ext cx="3600" cy="1595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638" extrusionOk="0">
                    <a:moveTo>
                      <a:pt x="112" y="0"/>
                    </a:moveTo>
                    <a:cubicBezTo>
                      <a:pt x="96" y="0"/>
                      <a:pt x="80" y="0"/>
                      <a:pt x="64" y="32"/>
                    </a:cubicBezTo>
                    <a:cubicBezTo>
                      <a:pt x="17" y="207"/>
                      <a:pt x="1" y="414"/>
                      <a:pt x="33" y="605"/>
                    </a:cubicBezTo>
                    <a:cubicBezTo>
                      <a:pt x="33" y="621"/>
                      <a:pt x="48" y="637"/>
                      <a:pt x="64" y="637"/>
                    </a:cubicBezTo>
                    <a:cubicBezTo>
                      <a:pt x="96" y="637"/>
                      <a:pt x="96" y="605"/>
                      <a:pt x="96" y="589"/>
                    </a:cubicBezTo>
                    <a:cubicBezTo>
                      <a:pt x="80" y="414"/>
                      <a:pt x="80" y="223"/>
                      <a:pt x="144" y="48"/>
                    </a:cubicBezTo>
                    <a:cubicBezTo>
                      <a:pt x="144" y="32"/>
                      <a:pt x="128" y="0"/>
                      <a:pt x="112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47">
                <a:extLst>
                  <a:ext uri="{FF2B5EF4-FFF2-40B4-BE49-F238E27FC236}">
                    <a16:creationId xmlns:a16="http://schemas.microsoft.com/office/drawing/2014/main" id="{457FCFE5-A76F-2DDD-12DE-A5C98F932D0E}"/>
                  </a:ext>
                </a:extLst>
              </p:cNvPr>
              <p:cNvSpPr/>
              <p:nvPr/>
            </p:nvSpPr>
            <p:spPr>
              <a:xfrm>
                <a:off x="2055475" y="4261300"/>
                <a:ext cx="7600" cy="1702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681" extrusionOk="0">
                    <a:moveTo>
                      <a:pt x="258" y="1"/>
                    </a:moveTo>
                    <a:cubicBezTo>
                      <a:pt x="248" y="1"/>
                      <a:pt x="240" y="4"/>
                      <a:pt x="240" y="12"/>
                    </a:cubicBezTo>
                    <a:cubicBezTo>
                      <a:pt x="81" y="188"/>
                      <a:pt x="1" y="410"/>
                      <a:pt x="1" y="633"/>
                    </a:cubicBezTo>
                    <a:cubicBezTo>
                      <a:pt x="1" y="665"/>
                      <a:pt x="17" y="681"/>
                      <a:pt x="49" y="681"/>
                    </a:cubicBezTo>
                    <a:cubicBezTo>
                      <a:pt x="49" y="681"/>
                      <a:pt x="65" y="665"/>
                      <a:pt x="81" y="649"/>
                    </a:cubicBezTo>
                    <a:cubicBezTo>
                      <a:pt x="81" y="442"/>
                      <a:pt x="144" y="219"/>
                      <a:pt x="287" y="60"/>
                    </a:cubicBezTo>
                    <a:cubicBezTo>
                      <a:pt x="303" y="44"/>
                      <a:pt x="303" y="12"/>
                      <a:pt x="287" y="12"/>
                    </a:cubicBezTo>
                    <a:cubicBezTo>
                      <a:pt x="280" y="4"/>
                      <a:pt x="268" y="1"/>
                      <a:pt x="258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47">
                <a:extLst>
                  <a:ext uri="{FF2B5EF4-FFF2-40B4-BE49-F238E27FC236}">
                    <a16:creationId xmlns:a16="http://schemas.microsoft.com/office/drawing/2014/main" id="{04B84984-01B8-9B1B-6AD8-C7DC63D71104}"/>
                  </a:ext>
                </a:extLst>
              </p:cNvPr>
              <p:cNvSpPr/>
              <p:nvPr/>
            </p:nvSpPr>
            <p:spPr>
              <a:xfrm>
                <a:off x="2051500" y="4286675"/>
                <a:ext cx="2825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844" extrusionOk="0">
                    <a:moveTo>
                      <a:pt x="64" y="0"/>
                    </a:moveTo>
                    <a:cubicBezTo>
                      <a:pt x="49" y="0"/>
                      <a:pt x="33" y="0"/>
                      <a:pt x="33" y="32"/>
                    </a:cubicBezTo>
                    <a:cubicBezTo>
                      <a:pt x="17" y="287"/>
                      <a:pt x="1" y="541"/>
                      <a:pt x="17" y="812"/>
                    </a:cubicBezTo>
                    <a:cubicBezTo>
                      <a:pt x="17" y="828"/>
                      <a:pt x="33" y="844"/>
                      <a:pt x="64" y="844"/>
                    </a:cubicBezTo>
                    <a:cubicBezTo>
                      <a:pt x="80" y="844"/>
                      <a:pt x="96" y="828"/>
                      <a:pt x="96" y="812"/>
                    </a:cubicBezTo>
                    <a:cubicBezTo>
                      <a:pt x="80" y="541"/>
                      <a:pt x="80" y="287"/>
                      <a:pt x="112" y="32"/>
                    </a:cubicBezTo>
                    <a:cubicBezTo>
                      <a:pt x="112" y="16"/>
                      <a:pt x="96" y="0"/>
                      <a:pt x="64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47">
                <a:extLst>
                  <a:ext uri="{FF2B5EF4-FFF2-40B4-BE49-F238E27FC236}">
                    <a16:creationId xmlns:a16="http://schemas.microsoft.com/office/drawing/2014/main" id="{FB9ED23D-DAB6-5386-E7CF-37817B45228D}"/>
                  </a:ext>
                </a:extLst>
              </p:cNvPr>
              <p:cNvSpPr/>
              <p:nvPr/>
            </p:nvSpPr>
            <p:spPr>
              <a:xfrm>
                <a:off x="2565250" y="4158925"/>
                <a:ext cx="15925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637" h="176" extrusionOk="0">
                    <a:moveTo>
                      <a:pt x="48" y="1"/>
                    </a:moveTo>
                    <a:cubicBezTo>
                      <a:pt x="16" y="1"/>
                      <a:pt x="0" y="17"/>
                      <a:pt x="16" y="49"/>
                    </a:cubicBezTo>
                    <a:cubicBezTo>
                      <a:pt x="16" y="64"/>
                      <a:pt x="32" y="80"/>
                      <a:pt x="48" y="80"/>
                    </a:cubicBezTo>
                    <a:cubicBezTo>
                      <a:pt x="223" y="80"/>
                      <a:pt x="414" y="112"/>
                      <a:pt x="589" y="176"/>
                    </a:cubicBezTo>
                    <a:cubicBezTo>
                      <a:pt x="605" y="176"/>
                      <a:pt x="621" y="176"/>
                      <a:pt x="637" y="160"/>
                    </a:cubicBezTo>
                    <a:cubicBezTo>
                      <a:pt x="637" y="144"/>
                      <a:pt x="621" y="128"/>
                      <a:pt x="605" y="112"/>
                    </a:cubicBezTo>
                    <a:cubicBezTo>
                      <a:pt x="430" y="49"/>
                      <a:pt x="255" y="1"/>
                      <a:pt x="64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47">
                <a:extLst>
                  <a:ext uri="{FF2B5EF4-FFF2-40B4-BE49-F238E27FC236}">
                    <a16:creationId xmlns:a16="http://schemas.microsoft.com/office/drawing/2014/main" id="{6E9BDD44-2E77-BEFB-579A-CC2A6A9628FC}"/>
                  </a:ext>
                </a:extLst>
              </p:cNvPr>
              <p:cNvSpPr/>
              <p:nvPr/>
            </p:nvSpPr>
            <p:spPr>
              <a:xfrm>
                <a:off x="2584350" y="4154550"/>
                <a:ext cx="16325" cy="9175"/>
              </a:xfrm>
              <a:custGeom>
                <a:avLst/>
                <a:gdLst/>
                <a:ahLst/>
                <a:cxnLst/>
                <a:rect l="l" t="t" r="r" b="b"/>
                <a:pathLst>
                  <a:path w="653" h="367" extrusionOk="0">
                    <a:moveTo>
                      <a:pt x="48" y="1"/>
                    </a:moveTo>
                    <a:cubicBezTo>
                      <a:pt x="32" y="1"/>
                      <a:pt x="0" y="17"/>
                      <a:pt x="0" y="33"/>
                    </a:cubicBezTo>
                    <a:cubicBezTo>
                      <a:pt x="0" y="48"/>
                      <a:pt x="16" y="80"/>
                      <a:pt x="32" y="80"/>
                    </a:cubicBezTo>
                    <a:cubicBezTo>
                      <a:pt x="255" y="112"/>
                      <a:pt x="446" y="208"/>
                      <a:pt x="589" y="367"/>
                    </a:cubicBezTo>
                    <a:lnTo>
                      <a:pt x="637" y="367"/>
                    </a:lnTo>
                    <a:cubicBezTo>
                      <a:pt x="653" y="351"/>
                      <a:pt x="653" y="319"/>
                      <a:pt x="637" y="303"/>
                    </a:cubicBezTo>
                    <a:cubicBezTo>
                      <a:pt x="478" y="144"/>
                      <a:pt x="271" y="33"/>
                      <a:pt x="48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47">
                <a:extLst>
                  <a:ext uri="{FF2B5EF4-FFF2-40B4-BE49-F238E27FC236}">
                    <a16:creationId xmlns:a16="http://schemas.microsoft.com/office/drawing/2014/main" id="{9BE5B475-E9E8-ACF3-D880-413979B93CFE}"/>
                  </a:ext>
                </a:extLst>
              </p:cNvPr>
              <p:cNvSpPr/>
              <p:nvPr/>
            </p:nvSpPr>
            <p:spPr>
              <a:xfrm>
                <a:off x="2555700" y="4147625"/>
                <a:ext cx="21100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844" h="183" extrusionOk="0">
                    <a:moveTo>
                      <a:pt x="20" y="1"/>
                    </a:moveTo>
                    <a:cubicBezTo>
                      <a:pt x="9" y="1"/>
                      <a:pt x="0" y="16"/>
                      <a:pt x="0" y="39"/>
                    </a:cubicBezTo>
                    <a:cubicBezTo>
                      <a:pt x="0" y="55"/>
                      <a:pt x="16" y="71"/>
                      <a:pt x="32" y="71"/>
                    </a:cubicBezTo>
                    <a:cubicBezTo>
                      <a:pt x="287" y="87"/>
                      <a:pt x="541" y="119"/>
                      <a:pt x="796" y="182"/>
                    </a:cubicBezTo>
                    <a:cubicBezTo>
                      <a:pt x="812" y="182"/>
                      <a:pt x="828" y="166"/>
                      <a:pt x="844" y="150"/>
                    </a:cubicBezTo>
                    <a:cubicBezTo>
                      <a:pt x="844" y="134"/>
                      <a:pt x="828" y="119"/>
                      <a:pt x="812" y="103"/>
                    </a:cubicBezTo>
                    <a:cubicBezTo>
                      <a:pt x="557" y="55"/>
                      <a:pt x="303" y="23"/>
                      <a:pt x="32" y="7"/>
                    </a:cubicBezTo>
                    <a:cubicBezTo>
                      <a:pt x="28" y="3"/>
                      <a:pt x="24" y="1"/>
                      <a:pt x="20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47">
                <a:extLst>
                  <a:ext uri="{FF2B5EF4-FFF2-40B4-BE49-F238E27FC236}">
                    <a16:creationId xmlns:a16="http://schemas.microsoft.com/office/drawing/2014/main" id="{B45ACE58-4F4C-F223-835F-3365328FBF03}"/>
                  </a:ext>
                </a:extLst>
              </p:cNvPr>
              <p:cNvSpPr/>
              <p:nvPr/>
            </p:nvSpPr>
            <p:spPr>
              <a:xfrm>
                <a:off x="1890350" y="4420775"/>
                <a:ext cx="60500" cy="19925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797" extrusionOk="0">
                    <a:moveTo>
                      <a:pt x="1210" y="0"/>
                    </a:moveTo>
                    <a:cubicBezTo>
                      <a:pt x="541" y="0"/>
                      <a:pt x="0" y="191"/>
                      <a:pt x="0" y="398"/>
                    </a:cubicBezTo>
                    <a:cubicBezTo>
                      <a:pt x="0" y="621"/>
                      <a:pt x="541" y="796"/>
                      <a:pt x="1210" y="796"/>
                    </a:cubicBezTo>
                    <a:cubicBezTo>
                      <a:pt x="1879" y="796"/>
                      <a:pt x="2420" y="621"/>
                      <a:pt x="2420" y="398"/>
                    </a:cubicBezTo>
                    <a:cubicBezTo>
                      <a:pt x="2420" y="191"/>
                      <a:pt x="1879" y="0"/>
                      <a:pt x="1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47">
                <a:extLst>
                  <a:ext uri="{FF2B5EF4-FFF2-40B4-BE49-F238E27FC236}">
                    <a16:creationId xmlns:a16="http://schemas.microsoft.com/office/drawing/2014/main" id="{0C1812A2-6B9A-852E-F982-B72ED79F20B0}"/>
                  </a:ext>
                </a:extLst>
              </p:cNvPr>
              <p:cNvSpPr/>
              <p:nvPr/>
            </p:nvSpPr>
            <p:spPr>
              <a:xfrm>
                <a:off x="1923375" y="4357925"/>
                <a:ext cx="61700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891" extrusionOk="0">
                    <a:moveTo>
                      <a:pt x="1697" y="1"/>
                    </a:moveTo>
                    <a:cubicBezTo>
                      <a:pt x="1534" y="1"/>
                      <a:pt x="1353" y="15"/>
                      <a:pt x="1162" y="47"/>
                    </a:cubicBezTo>
                    <a:cubicBezTo>
                      <a:pt x="510" y="159"/>
                      <a:pt x="0" y="429"/>
                      <a:pt x="48" y="652"/>
                    </a:cubicBezTo>
                    <a:cubicBezTo>
                      <a:pt x="71" y="799"/>
                      <a:pt x="359" y="890"/>
                      <a:pt x="765" y="890"/>
                    </a:cubicBezTo>
                    <a:cubicBezTo>
                      <a:pt x="929" y="890"/>
                      <a:pt x="1113" y="875"/>
                      <a:pt x="1306" y="843"/>
                    </a:cubicBezTo>
                    <a:cubicBezTo>
                      <a:pt x="1958" y="748"/>
                      <a:pt x="2468" y="477"/>
                      <a:pt x="2420" y="254"/>
                    </a:cubicBezTo>
                    <a:cubicBezTo>
                      <a:pt x="2397" y="95"/>
                      <a:pt x="2106" y="1"/>
                      <a:pt x="16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47">
                <a:extLst>
                  <a:ext uri="{FF2B5EF4-FFF2-40B4-BE49-F238E27FC236}">
                    <a16:creationId xmlns:a16="http://schemas.microsoft.com/office/drawing/2014/main" id="{5B39D9F6-A73E-3E64-F12A-96BDBEC7E073}"/>
                  </a:ext>
                </a:extLst>
              </p:cNvPr>
              <p:cNvSpPr/>
              <p:nvPr/>
            </p:nvSpPr>
            <p:spPr>
              <a:xfrm>
                <a:off x="2530625" y="3930625"/>
                <a:ext cx="363350" cy="516050"/>
              </a:xfrm>
              <a:custGeom>
                <a:avLst/>
                <a:gdLst/>
                <a:ahLst/>
                <a:cxnLst/>
                <a:rect l="l" t="t" r="r" b="b"/>
                <a:pathLst>
                  <a:path w="14534" h="20642" extrusionOk="0">
                    <a:moveTo>
                      <a:pt x="2105" y="1"/>
                    </a:moveTo>
                    <a:cubicBezTo>
                      <a:pt x="1814" y="1"/>
                      <a:pt x="1588" y="69"/>
                      <a:pt x="1449" y="219"/>
                    </a:cubicBezTo>
                    <a:cubicBezTo>
                      <a:pt x="0" y="1747"/>
                      <a:pt x="1719" y="5647"/>
                      <a:pt x="2690" y="7557"/>
                    </a:cubicBezTo>
                    <a:lnTo>
                      <a:pt x="3248" y="8607"/>
                    </a:lnTo>
                    <a:lnTo>
                      <a:pt x="3279" y="8639"/>
                    </a:lnTo>
                    <a:cubicBezTo>
                      <a:pt x="3279" y="8655"/>
                      <a:pt x="3279" y="8655"/>
                      <a:pt x="3279" y="8671"/>
                    </a:cubicBezTo>
                    <a:cubicBezTo>
                      <a:pt x="3279" y="8687"/>
                      <a:pt x="3279" y="8703"/>
                      <a:pt x="3279" y="8719"/>
                    </a:cubicBezTo>
                    <a:cubicBezTo>
                      <a:pt x="3232" y="9308"/>
                      <a:pt x="3248" y="9913"/>
                      <a:pt x="3327" y="10502"/>
                    </a:cubicBezTo>
                    <a:cubicBezTo>
                      <a:pt x="3232" y="11998"/>
                      <a:pt x="3216" y="14354"/>
                      <a:pt x="3932" y="16630"/>
                    </a:cubicBezTo>
                    <a:cubicBezTo>
                      <a:pt x="5094" y="20355"/>
                      <a:pt x="10442" y="20641"/>
                      <a:pt x="10442" y="20641"/>
                    </a:cubicBezTo>
                    <a:cubicBezTo>
                      <a:pt x="10442" y="20641"/>
                      <a:pt x="10808" y="17585"/>
                      <a:pt x="12273" y="16120"/>
                    </a:cubicBezTo>
                    <a:cubicBezTo>
                      <a:pt x="14533" y="13892"/>
                      <a:pt x="13880" y="12810"/>
                      <a:pt x="13467" y="10072"/>
                    </a:cubicBezTo>
                    <a:cubicBezTo>
                      <a:pt x="13244" y="8592"/>
                      <a:pt x="11970" y="5281"/>
                      <a:pt x="11350" y="3721"/>
                    </a:cubicBezTo>
                    <a:cubicBezTo>
                      <a:pt x="10570" y="3991"/>
                      <a:pt x="9821" y="4342"/>
                      <a:pt x="9121" y="4740"/>
                    </a:cubicBezTo>
                    <a:cubicBezTo>
                      <a:pt x="8054" y="2564"/>
                      <a:pt x="3882" y="1"/>
                      <a:pt x="21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47">
                <a:extLst>
                  <a:ext uri="{FF2B5EF4-FFF2-40B4-BE49-F238E27FC236}">
                    <a16:creationId xmlns:a16="http://schemas.microsoft.com/office/drawing/2014/main" id="{4CCD6107-4BD4-9724-B7E5-5458606FA5DE}"/>
                  </a:ext>
                </a:extLst>
              </p:cNvPr>
              <p:cNvSpPr/>
              <p:nvPr/>
            </p:nvSpPr>
            <p:spPr>
              <a:xfrm>
                <a:off x="2905875" y="3862025"/>
                <a:ext cx="284950" cy="525350"/>
              </a:xfrm>
              <a:custGeom>
                <a:avLst/>
                <a:gdLst/>
                <a:ahLst/>
                <a:cxnLst/>
                <a:rect l="l" t="t" r="r" b="b"/>
                <a:pathLst>
                  <a:path w="11398" h="21014" extrusionOk="0">
                    <a:moveTo>
                      <a:pt x="5657" y="1"/>
                    </a:moveTo>
                    <a:cubicBezTo>
                      <a:pt x="5639" y="1"/>
                      <a:pt x="5622" y="1"/>
                      <a:pt x="5604" y="2"/>
                    </a:cubicBezTo>
                    <a:cubicBezTo>
                      <a:pt x="3646" y="114"/>
                      <a:pt x="1751" y="6131"/>
                      <a:pt x="1751" y="6131"/>
                    </a:cubicBezTo>
                    <a:cubicBezTo>
                      <a:pt x="1051" y="5956"/>
                      <a:pt x="1083" y="6019"/>
                      <a:pt x="462" y="5987"/>
                    </a:cubicBezTo>
                    <a:lnTo>
                      <a:pt x="1" y="5956"/>
                    </a:lnTo>
                    <a:lnTo>
                      <a:pt x="1" y="5956"/>
                    </a:lnTo>
                    <a:cubicBezTo>
                      <a:pt x="160" y="7277"/>
                      <a:pt x="414" y="8566"/>
                      <a:pt x="765" y="9855"/>
                    </a:cubicBezTo>
                    <a:cubicBezTo>
                      <a:pt x="1194" y="11558"/>
                      <a:pt x="1592" y="13357"/>
                      <a:pt x="2420" y="14933"/>
                    </a:cubicBezTo>
                    <a:cubicBezTo>
                      <a:pt x="2818" y="15777"/>
                      <a:pt x="3455" y="16493"/>
                      <a:pt x="4235" y="17018"/>
                    </a:cubicBezTo>
                    <a:cubicBezTo>
                      <a:pt x="4792" y="17368"/>
                      <a:pt x="5381" y="17639"/>
                      <a:pt x="5874" y="18053"/>
                    </a:cubicBezTo>
                    <a:lnTo>
                      <a:pt x="7434" y="20599"/>
                    </a:lnTo>
                    <a:cubicBezTo>
                      <a:pt x="7514" y="20743"/>
                      <a:pt x="7593" y="20886"/>
                      <a:pt x="7705" y="21013"/>
                    </a:cubicBezTo>
                    <a:cubicBezTo>
                      <a:pt x="7705" y="21013"/>
                      <a:pt x="10029" y="20345"/>
                      <a:pt x="10824" y="16779"/>
                    </a:cubicBezTo>
                    <a:cubicBezTo>
                      <a:pt x="11397" y="14280"/>
                      <a:pt x="9662" y="11845"/>
                      <a:pt x="8612" y="10572"/>
                    </a:cubicBezTo>
                    <a:cubicBezTo>
                      <a:pt x="8373" y="10237"/>
                      <a:pt x="8087" y="9935"/>
                      <a:pt x="7784" y="9664"/>
                    </a:cubicBezTo>
                    <a:cubicBezTo>
                      <a:pt x="7768" y="9648"/>
                      <a:pt x="7752" y="9632"/>
                      <a:pt x="7736" y="9617"/>
                    </a:cubicBezTo>
                    <a:cubicBezTo>
                      <a:pt x="9108" y="5863"/>
                      <a:pt x="7574" y="1"/>
                      <a:pt x="56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47">
                <a:extLst>
                  <a:ext uri="{FF2B5EF4-FFF2-40B4-BE49-F238E27FC236}">
                    <a16:creationId xmlns:a16="http://schemas.microsoft.com/office/drawing/2014/main" id="{0BB484B0-2579-6632-CD73-4FB236A9B2A7}"/>
                  </a:ext>
                </a:extLst>
              </p:cNvPr>
              <p:cNvSpPr/>
              <p:nvPr/>
            </p:nvSpPr>
            <p:spPr>
              <a:xfrm>
                <a:off x="2756250" y="4009800"/>
                <a:ext cx="192625" cy="42900"/>
              </a:xfrm>
              <a:custGeom>
                <a:avLst/>
                <a:gdLst/>
                <a:ahLst/>
                <a:cxnLst/>
                <a:rect l="l" t="t" r="r" b="b"/>
                <a:pathLst>
                  <a:path w="7705" h="1716" extrusionOk="0">
                    <a:moveTo>
                      <a:pt x="5795" y="1"/>
                    </a:moveTo>
                    <a:cubicBezTo>
                      <a:pt x="5250" y="1"/>
                      <a:pt x="4600" y="32"/>
                      <a:pt x="3869" y="124"/>
                    </a:cubicBezTo>
                    <a:cubicBezTo>
                      <a:pt x="2484" y="299"/>
                      <a:pt x="1178" y="809"/>
                      <a:pt x="32" y="1588"/>
                    </a:cubicBezTo>
                    <a:cubicBezTo>
                      <a:pt x="1" y="1604"/>
                      <a:pt x="1" y="1652"/>
                      <a:pt x="17" y="1684"/>
                    </a:cubicBezTo>
                    <a:cubicBezTo>
                      <a:pt x="32" y="1700"/>
                      <a:pt x="48" y="1716"/>
                      <a:pt x="80" y="1716"/>
                    </a:cubicBezTo>
                    <a:cubicBezTo>
                      <a:pt x="96" y="1716"/>
                      <a:pt x="112" y="1716"/>
                      <a:pt x="128" y="1700"/>
                    </a:cubicBezTo>
                    <a:cubicBezTo>
                      <a:pt x="1242" y="936"/>
                      <a:pt x="2531" y="442"/>
                      <a:pt x="3884" y="267"/>
                    </a:cubicBezTo>
                    <a:cubicBezTo>
                      <a:pt x="4611" y="175"/>
                      <a:pt x="5255" y="144"/>
                      <a:pt x="5796" y="144"/>
                    </a:cubicBezTo>
                    <a:cubicBezTo>
                      <a:pt x="6936" y="144"/>
                      <a:pt x="7614" y="283"/>
                      <a:pt x="7625" y="283"/>
                    </a:cubicBezTo>
                    <a:cubicBezTo>
                      <a:pt x="7631" y="286"/>
                      <a:pt x="7637" y="288"/>
                      <a:pt x="7642" y="288"/>
                    </a:cubicBezTo>
                    <a:cubicBezTo>
                      <a:pt x="7668" y="288"/>
                      <a:pt x="7692" y="262"/>
                      <a:pt x="7705" y="236"/>
                    </a:cubicBezTo>
                    <a:cubicBezTo>
                      <a:pt x="7705" y="188"/>
                      <a:pt x="7689" y="156"/>
                      <a:pt x="7641" y="140"/>
                    </a:cubicBezTo>
                    <a:cubicBezTo>
                      <a:pt x="7630" y="140"/>
                      <a:pt x="6945" y="1"/>
                      <a:pt x="5795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47">
                <a:extLst>
                  <a:ext uri="{FF2B5EF4-FFF2-40B4-BE49-F238E27FC236}">
                    <a16:creationId xmlns:a16="http://schemas.microsoft.com/office/drawing/2014/main" id="{F8DCB896-564B-895F-23CF-49E560185957}"/>
                  </a:ext>
                </a:extLst>
              </p:cNvPr>
              <p:cNvSpPr/>
              <p:nvPr/>
            </p:nvSpPr>
            <p:spPr>
              <a:xfrm>
                <a:off x="2761550" y="4366225"/>
                <a:ext cx="368800" cy="83225"/>
              </a:xfrm>
              <a:custGeom>
                <a:avLst/>
                <a:gdLst/>
                <a:ahLst/>
                <a:cxnLst/>
                <a:rect l="l" t="t" r="r" b="b"/>
                <a:pathLst>
                  <a:path w="14752" h="3329" extrusionOk="0">
                    <a:moveTo>
                      <a:pt x="14653" y="0"/>
                    </a:moveTo>
                    <a:cubicBezTo>
                      <a:pt x="14638" y="0"/>
                      <a:pt x="14623" y="5"/>
                      <a:pt x="14608" y="18"/>
                    </a:cubicBezTo>
                    <a:cubicBezTo>
                      <a:pt x="14576" y="34"/>
                      <a:pt x="11090" y="2373"/>
                      <a:pt x="7413" y="2899"/>
                    </a:cubicBezTo>
                    <a:cubicBezTo>
                      <a:pt x="5943" y="3109"/>
                      <a:pt x="4665" y="3181"/>
                      <a:pt x="3606" y="3181"/>
                    </a:cubicBezTo>
                    <a:cubicBezTo>
                      <a:pt x="1385" y="3181"/>
                      <a:pt x="134" y="2867"/>
                      <a:pt x="123" y="2867"/>
                    </a:cubicBezTo>
                    <a:cubicBezTo>
                      <a:pt x="118" y="2866"/>
                      <a:pt x="113" y="2866"/>
                      <a:pt x="108" y="2866"/>
                    </a:cubicBezTo>
                    <a:cubicBezTo>
                      <a:pt x="24" y="2866"/>
                      <a:pt x="1" y="2995"/>
                      <a:pt x="91" y="3010"/>
                    </a:cubicBezTo>
                    <a:cubicBezTo>
                      <a:pt x="107" y="3026"/>
                      <a:pt x="1349" y="3328"/>
                      <a:pt x="3577" y="3328"/>
                    </a:cubicBezTo>
                    <a:cubicBezTo>
                      <a:pt x="4866" y="3328"/>
                      <a:pt x="6156" y="3233"/>
                      <a:pt x="7429" y="3042"/>
                    </a:cubicBezTo>
                    <a:cubicBezTo>
                      <a:pt x="11138" y="2517"/>
                      <a:pt x="14656" y="161"/>
                      <a:pt x="14687" y="129"/>
                    </a:cubicBezTo>
                    <a:cubicBezTo>
                      <a:pt x="14752" y="91"/>
                      <a:pt x="14712" y="0"/>
                      <a:pt x="14653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47">
                <a:extLst>
                  <a:ext uri="{FF2B5EF4-FFF2-40B4-BE49-F238E27FC236}">
                    <a16:creationId xmlns:a16="http://schemas.microsoft.com/office/drawing/2014/main" id="{D7F0A8E3-5385-A9EC-B0C4-7E9ABF25B09C}"/>
                  </a:ext>
                </a:extLst>
              </p:cNvPr>
              <p:cNvSpPr/>
              <p:nvPr/>
            </p:nvSpPr>
            <p:spPr>
              <a:xfrm>
                <a:off x="3050325" y="3905850"/>
                <a:ext cx="54950" cy="186250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7450" extrusionOk="0">
                    <a:moveTo>
                      <a:pt x="924" y="0"/>
                    </a:moveTo>
                    <a:lnTo>
                      <a:pt x="1" y="6288"/>
                    </a:lnTo>
                    <a:lnTo>
                      <a:pt x="1799" y="7450"/>
                    </a:lnTo>
                    <a:cubicBezTo>
                      <a:pt x="2197" y="1592"/>
                      <a:pt x="924" y="0"/>
                      <a:pt x="9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47">
                <a:extLst>
                  <a:ext uri="{FF2B5EF4-FFF2-40B4-BE49-F238E27FC236}">
                    <a16:creationId xmlns:a16="http://schemas.microsoft.com/office/drawing/2014/main" id="{864DD39A-64AF-EEB1-9CB8-0583FA512761}"/>
                  </a:ext>
                </a:extLst>
              </p:cNvPr>
              <p:cNvSpPr/>
              <p:nvPr/>
            </p:nvSpPr>
            <p:spPr>
              <a:xfrm>
                <a:off x="2572800" y="3979225"/>
                <a:ext cx="127775" cy="158250"/>
              </a:xfrm>
              <a:custGeom>
                <a:avLst/>
                <a:gdLst/>
                <a:ahLst/>
                <a:cxnLst/>
                <a:rect l="l" t="t" r="r" b="b"/>
                <a:pathLst>
                  <a:path w="5111" h="6330" extrusionOk="0">
                    <a:moveTo>
                      <a:pt x="544" y="1"/>
                    </a:moveTo>
                    <a:cubicBezTo>
                      <a:pt x="462" y="1"/>
                      <a:pt x="386" y="56"/>
                      <a:pt x="351" y="137"/>
                    </a:cubicBezTo>
                    <a:cubicBezTo>
                      <a:pt x="192" y="583"/>
                      <a:pt x="1" y="1793"/>
                      <a:pt x="1179" y="4021"/>
                    </a:cubicBezTo>
                    <a:cubicBezTo>
                      <a:pt x="2358" y="6248"/>
                      <a:pt x="2404" y="6330"/>
                      <a:pt x="2404" y="6330"/>
                    </a:cubicBezTo>
                    <a:cubicBezTo>
                      <a:pt x="2404" y="6330"/>
                      <a:pt x="2404" y="6329"/>
                      <a:pt x="2404" y="6329"/>
                    </a:cubicBezTo>
                    <a:lnTo>
                      <a:pt x="5015" y="4594"/>
                    </a:lnTo>
                    <a:cubicBezTo>
                      <a:pt x="5094" y="4531"/>
                      <a:pt x="5110" y="4403"/>
                      <a:pt x="5046" y="4308"/>
                    </a:cubicBezTo>
                    <a:cubicBezTo>
                      <a:pt x="4537" y="3607"/>
                      <a:pt x="2372" y="758"/>
                      <a:pt x="637" y="26"/>
                    </a:cubicBezTo>
                    <a:cubicBezTo>
                      <a:pt x="607" y="9"/>
                      <a:pt x="575" y="1"/>
                      <a:pt x="5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47">
                <a:extLst>
                  <a:ext uri="{FF2B5EF4-FFF2-40B4-BE49-F238E27FC236}">
                    <a16:creationId xmlns:a16="http://schemas.microsoft.com/office/drawing/2014/main" id="{9274AC6D-3DE9-1ADB-CCAC-28C1730FFA49}"/>
                  </a:ext>
                </a:extLst>
              </p:cNvPr>
              <p:cNvSpPr/>
              <p:nvPr/>
            </p:nvSpPr>
            <p:spPr>
              <a:xfrm>
                <a:off x="2863875" y="4339050"/>
                <a:ext cx="11375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61" extrusionOk="0">
                    <a:moveTo>
                      <a:pt x="231" y="0"/>
                    </a:moveTo>
                    <a:cubicBezTo>
                      <a:pt x="169" y="0"/>
                      <a:pt x="106" y="36"/>
                      <a:pt x="73" y="102"/>
                    </a:cubicBezTo>
                    <a:cubicBezTo>
                      <a:pt x="0" y="218"/>
                      <a:pt x="100" y="361"/>
                      <a:pt x="239" y="361"/>
                    </a:cubicBezTo>
                    <a:cubicBezTo>
                      <a:pt x="252" y="361"/>
                      <a:pt x="266" y="359"/>
                      <a:pt x="280" y="357"/>
                    </a:cubicBezTo>
                    <a:cubicBezTo>
                      <a:pt x="423" y="309"/>
                      <a:pt x="455" y="102"/>
                      <a:pt x="312" y="22"/>
                    </a:cubicBezTo>
                    <a:cubicBezTo>
                      <a:pt x="287" y="7"/>
                      <a:pt x="259" y="0"/>
                      <a:pt x="231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47">
                <a:extLst>
                  <a:ext uri="{FF2B5EF4-FFF2-40B4-BE49-F238E27FC236}">
                    <a16:creationId xmlns:a16="http://schemas.microsoft.com/office/drawing/2014/main" id="{3399D53F-A341-E5F3-A2D6-6FD7EF8A386D}"/>
                  </a:ext>
                </a:extLst>
              </p:cNvPr>
              <p:cNvSpPr/>
              <p:nvPr/>
            </p:nvSpPr>
            <p:spPr>
              <a:xfrm>
                <a:off x="2843225" y="4344825"/>
                <a:ext cx="1192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62" extrusionOk="0">
                    <a:moveTo>
                      <a:pt x="235" y="1"/>
                    </a:moveTo>
                    <a:cubicBezTo>
                      <a:pt x="178" y="1"/>
                      <a:pt x="122" y="28"/>
                      <a:pt x="87" y="94"/>
                    </a:cubicBezTo>
                    <a:cubicBezTo>
                      <a:pt x="0" y="235"/>
                      <a:pt x="121" y="362"/>
                      <a:pt x="242" y="362"/>
                    </a:cubicBezTo>
                    <a:cubicBezTo>
                      <a:pt x="298" y="362"/>
                      <a:pt x="354" y="334"/>
                      <a:pt x="390" y="269"/>
                    </a:cubicBezTo>
                    <a:cubicBezTo>
                      <a:pt x="477" y="127"/>
                      <a:pt x="356" y="1"/>
                      <a:pt x="235" y="1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47">
                <a:extLst>
                  <a:ext uri="{FF2B5EF4-FFF2-40B4-BE49-F238E27FC236}">
                    <a16:creationId xmlns:a16="http://schemas.microsoft.com/office/drawing/2014/main" id="{90CD5A0F-693E-0117-CF69-4E44A6EDB15D}"/>
                  </a:ext>
                </a:extLst>
              </p:cNvPr>
              <p:cNvSpPr/>
              <p:nvPr/>
            </p:nvSpPr>
            <p:spPr>
              <a:xfrm>
                <a:off x="2854725" y="4356150"/>
                <a:ext cx="10975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346" extrusionOk="0">
                    <a:moveTo>
                      <a:pt x="218" y="0"/>
                    </a:moveTo>
                    <a:cubicBezTo>
                      <a:pt x="153" y="0"/>
                      <a:pt x="94" y="32"/>
                      <a:pt x="73" y="86"/>
                    </a:cubicBezTo>
                    <a:cubicBezTo>
                      <a:pt x="0" y="203"/>
                      <a:pt x="100" y="345"/>
                      <a:pt x="227" y="345"/>
                    </a:cubicBezTo>
                    <a:cubicBezTo>
                      <a:pt x="239" y="345"/>
                      <a:pt x="251" y="344"/>
                      <a:pt x="264" y="341"/>
                    </a:cubicBezTo>
                    <a:cubicBezTo>
                      <a:pt x="423" y="293"/>
                      <a:pt x="439" y="86"/>
                      <a:pt x="312" y="23"/>
                    </a:cubicBezTo>
                    <a:cubicBezTo>
                      <a:pt x="281" y="7"/>
                      <a:pt x="249" y="0"/>
                      <a:pt x="218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47">
                <a:extLst>
                  <a:ext uri="{FF2B5EF4-FFF2-40B4-BE49-F238E27FC236}">
                    <a16:creationId xmlns:a16="http://schemas.microsoft.com/office/drawing/2014/main" id="{1A2F1277-B7FF-4AA8-47BC-A0904BF77657}"/>
                  </a:ext>
                </a:extLst>
              </p:cNvPr>
              <p:cNvSpPr/>
              <p:nvPr/>
            </p:nvSpPr>
            <p:spPr>
              <a:xfrm>
                <a:off x="3010325" y="4318725"/>
                <a:ext cx="121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362" extrusionOk="0">
                    <a:moveTo>
                      <a:pt x="236" y="0"/>
                    </a:moveTo>
                    <a:cubicBezTo>
                      <a:pt x="179" y="0"/>
                      <a:pt x="126" y="25"/>
                      <a:pt x="88" y="71"/>
                    </a:cubicBezTo>
                    <a:cubicBezTo>
                      <a:pt x="0" y="189"/>
                      <a:pt x="89" y="361"/>
                      <a:pt x="229" y="361"/>
                    </a:cubicBezTo>
                    <a:cubicBezTo>
                      <a:pt x="240" y="361"/>
                      <a:pt x="252" y="360"/>
                      <a:pt x="264" y="358"/>
                    </a:cubicBezTo>
                    <a:cubicBezTo>
                      <a:pt x="423" y="342"/>
                      <a:pt x="486" y="135"/>
                      <a:pt x="359" y="39"/>
                    </a:cubicBezTo>
                    <a:cubicBezTo>
                      <a:pt x="319" y="13"/>
                      <a:pt x="277" y="0"/>
                      <a:pt x="236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47">
                <a:extLst>
                  <a:ext uri="{FF2B5EF4-FFF2-40B4-BE49-F238E27FC236}">
                    <a16:creationId xmlns:a16="http://schemas.microsoft.com/office/drawing/2014/main" id="{0ECABDB3-1E37-CAC3-8871-FB28CFB311A3}"/>
                  </a:ext>
                </a:extLst>
              </p:cNvPr>
              <p:cNvSpPr/>
              <p:nvPr/>
            </p:nvSpPr>
            <p:spPr>
              <a:xfrm>
                <a:off x="3031425" y="4315550"/>
                <a:ext cx="136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381" extrusionOk="0">
                    <a:moveTo>
                      <a:pt x="274" y="0"/>
                    </a:moveTo>
                    <a:cubicBezTo>
                      <a:pt x="114" y="0"/>
                      <a:pt x="0" y="213"/>
                      <a:pt x="168" y="341"/>
                    </a:cubicBezTo>
                    <a:cubicBezTo>
                      <a:pt x="204" y="369"/>
                      <a:pt x="241" y="380"/>
                      <a:pt x="277" y="380"/>
                    </a:cubicBezTo>
                    <a:cubicBezTo>
                      <a:pt x="428" y="380"/>
                      <a:pt x="545" y="168"/>
                      <a:pt x="390" y="39"/>
                    </a:cubicBezTo>
                    <a:cubicBezTo>
                      <a:pt x="351" y="12"/>
                      <a:pt x="311" y="0"/>
                      <a:pt x="274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47">
                <a:extLst>
                  <a:ext uri="{FF2B5EF4-FFF2-40B4-BE49-F238E27FC236}">
                    <a16:creationId xmlns:a16="http://schemas.microsoft.com/office/drawing/2014/main" id="{B2284B34-B08D-54FE-DA6E-275A4F6E6C07}"/>
                  </a:ext>
                </a:extLst>
              </p:cNvPr>
              <p:cNvSpPr/>
              <p:nvPr/>
            </p:nvSpPr>
            <p:spPr>
              <a:xfrm>
                <a:off x="3026250" y="4331050"/>
                <a:ext cx="121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362" extrusionOk="0">
                    <a:moveTo>
                      <a:pt x="243" y="1"/>
                    </a:moveTo>
                    <a:cubicBezTo>
                      <a:pt x="187" y="1"/>
                      <a:pt x="132" y="25"/>
                      <a:pt x="104" y="72"/>
                    </a:cubicBezTo>
                    <a:cubicBezTo>
                      <a:pt x="1" y="189"/>
                      <a:pt x="89" y="362"/>
                      <a:pt x="228" y="362"/>
                    </a:cubicBezTo>
                    <a:cubicBezTo>
                      <a:pt x="240" y="362"/>
                      <a:pt x="251" y="361"/>
                      <a:pt x="263" y="358"/>
                    </a:cubicBezTo>
                    <a:cubicBezTo>
                      <a:pt x="438" y="342"/>
                      <a:pt x="486" y="135"/>
                      <a:pt x="359" y="40"/>
                    </a:cubicBezTo>
                    <a:cubicBezTo>
                      <a:pt x="326" y="13"/>
                      <a:pt x="284" y="1"/>
                      <a:pt x="243" y="1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47">
                <a:extLst>
                  <a:ext uri="{FF2B5EF4-FFF2-40B4-BE49-F238E27FC236}">
                    <a16:creationId xmlns:a16="http://schemas.microsoft.com/office/drawing/2014/main" id="{249F491F-5C4C-567F-BB2C-AA56EE583617}"/>
                  </a:ext>
                </a:extLst>
              </p:cNvPr>
              <p:cNvSpPr/>
              <p:nvPr/>
            </p:nvSpPr>
            <p:spPr>
              <a:xfrm>
                <a:off x="2876425" y="4261050"/>
                <a:ext cx="105475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2379" extrusionOk="0">
                    <a:moveTo>
                      <a:pt x="2533" y="0"/>
                    </a:moveTo>
                    <a:cubicBezTo>
                      <a:pt x="1792" y="0"/>
                      <a:pt x="1068" y="180"/>
                      <a:pt x="430" y="611"/>
                    </a:cubicBezTo>
                    <a:cubicBezTo>
                      <a:pt x="224" y="755"/>
                      <a:pt x="1" y="962"/>
                      <a:pt x="64" y="1200"/>
                    </a:cubicBezTo>
                    <a:cubicBezTo>
                      <a:pt x="128" y="1312"/>
                      <a:pt x="224" y="1423"/>
                      <a:pt x="335" y="1471"/>
                    </a:cubicBezTo>
                    <a:cubicBezTo>
                      <a:pt x="924" y="1837"/>
                      <a:pt x="1545" y="2124"/>
                      <a:pt x="2181" y="2346"/>
                    </a:cubicBezTo>
                    <a:cubicBezTo>
                      <a:pt x="2231" y="2368"/>
                      <a:pt x="2283" y="2379"/>
                      <a:pt x="2336" y="2379"/>
                    </a:cubicBezTo>
                    <a:cubicBezTo>
                      <a:pt x="2435" y="2379"/>
                      <a:pt x="2532" y="2340"/>
                      <a:pt x="2595" y="2267"/>
                    </a:cubicBezTo>
                    <a:cubicBezTo>
                      <a:pt x="3168" y="1821"/>
                      <a:pt x="3662" y="1328"/>
                      <a:pt x="4091" y="755"/>
                    </a:cubicBezTo>
                    <a:cubicBezTo>
                      <a:pt x="4155" y="691"/>
                      <a:pt x="4203" y="611"/>
                      <a:pt x="4219" y="516"/>
                    </a:cubicBezTo>
                    <a:cubicBezTo>
                      <a:pt x="4219" y="309"/>
                      <a:pt x="3964" y="198"/>
                      <a:pt x="3757" y="150"/>
                    </a:cubicBezTo>
                    <a:cubicBezTo>
                      <a:pt x="3351" y="54"/>
                      <a:pt x="2940" y="0"/>
                      <a:pt x="2533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47">
                <a:extLst>
                  <a:ext uri="{FF2B5EF4-FFF2-40B4-BE49-F238E27FC236}">
                    <a16:creationId xmlns:a16="http://schemas.microsoft.com/office/drawing/2014/main" id="{A4CE66C2-330A-86CD-1FC5-1DA119F48564}"/>
                  </a:ext>
                </a:extLst>
              </p:cNvPr>
              <p:cNvSpPr/>
              <p:nvPr/>
            </p:nvSpPr>
            <p:spPr>
              <a:xfrm>
                <a:off x="2929350" y="4284275"/>
                <a:ext cx="15150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3010" extrusionOk="0">
                    <a:moveTo>
                      <a:pt x="64" y="1"/>
                    </a:moveTo>
                    <a:cubicBezTo>
                      <a:pt x="17" y="17"/>
                      <a:pt x="1" y="64"/>
                      <a:pt x="1" y="96"/>
                    </a:cubicBezTo>
                    <a:cubicBezTo>
                      <a:pt x="1" y="112"/>
                      <a:pt x="48" y="287"/>
                      <a:pt x="446" y="2945"/>
                    </a:cubicBezTo>
                    <a:cubicBezTo>
                      <a:pt x="462" y="2977"/>
                      <a:pt x="494" y="3009"/>
                      <a:pt x="526" y="3009"/>
                    </a:cubicBezTo>
                    <a:lnTo>
                      <a:pt x="542" y="3009"/>
                    </a:lnTo>
                    <a:cubicBezTo>
                      <a:pt x="574" y="3009"/>
                      <a:pt x="606" y="2961"/>
                      <a:pt x="606" y="2930"/>
                    </a:cubicBezTo>
                    <a:cubicBezTo>
                      <a:pt x="192" y="224"/>
                      <a:pt x="160" y="64"/>
                      <a:pt x="160" y="64"/>
                    </a:cubicBezTo>
                    <a:cubicBezTo>
                      <a:pt x="144" y="17"/>
                      <a:pt x="112" y="1"/>
                      <a:pt x="64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47">
                <a:extLst>
                  <a:ext uri="{FF2B5EF4-FFF2-40B4-BE49-F238E27FC236}">
                    <a16:creationId xmlns:a16="http://schemas.microsoft.com/office/drawing/2014/main" id="{E571CBB4-CB68-7E04-971F-52F1F9FF694A}"/>
                  </a:ext>
                </a:extLst>
              </p:cNvPr>
              <p:cNvSpPr/>
              <p:nvPr/>
            </p:nvSpPr>
            <p:spPr>
              <a:xfrm>
                <a:off x="2892625" y="4340150"/>
                <a:ext cx="96850" cy="34875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1395" extrusionOk="0">
                    <a:moveTo>
                      <a:pt x="3747" y="0"/>
                    </a:moveTo>
                    <a:cubicBezTo>
                      <a:pt x="3702" y="0"/>
                      <a:pt x="3657" y="34"/>
                      <a:pt x="3666" y="90"/>
                    </a:cubicBezTo>
                    <a:cubicBezTo>
                      <a:pt x="3714" y="360"/>
                      <a:pt x="3619" y="631"/>
                      <a:pt x="3412" y="806"/>
                    </a:cubicBezTo>
                    <a:cubicBezTo>
                      <a:pt x="3279" y="890"/>
                      <a:pt x="3128" y="929"/>
                      <a:pt x="2973" y="929"/>
                    </a:cubicBezTo>
                    <a:cubicBezTo>
                      <a:pt x="2923" y="929"/>
                      <a:pt x="2873" y="925"/>
                      <a:pt x="2823" y="917"/>
                    </a:cubicBezTo>
                    <a:cubicBezTo>
                      <a:pt x="2536" y="901"/>
                      <a:pt x="2266" y="806"/>
                      <a:pt x="2043" y="631"/>
                    </a:cubicBezTo>
                    <a:cubicBezTo>
                      <a:pt x="2030" y="624"/>
                      <a:pt x="2014" y="620"/>
                      <a:pt x="1998" y="620"/>
                    </a:cubicBezTo>
                    <a:cubicBezTo>
                      <a:pt x="1977" y="620"/>
                      <a:pt x="1957" y="628"/>
                      <a:pt x="1947" y="647"/>
                    </a:cubicBezTo>
                    <a:cubicBezTo>
                      <a:pt x="1629" y="1045"/>
                      <a:pt x="1311" y="1252"/>
                      <a:pt x="976" y="1252"/>
                    </a:cubicBezTo>
                    <a:cubicBezTo>
                      <a:pt x="610" y="1252"/>
                      <a:pt x="292" y="1029"/>
                      <a:pt x="180" y="695"/>
                    </a:cubicBezTo>
                    <a:cubicBezTo>
                      <a:pt x="175" y="660"/>
                      <a:pt x="149" y="647"/>
                      <a:pt x="119" y="647"/>
                    </a:cubicBezTo>
                    <a:cubicBezTo>
                      <a:pt x="66" y="647"/>
                      <a:pt x="1" y="691"/>
                      <a:pt x="21" y="742"/>
                    </a:cubicBezTo>
                    <a:cubicBezTo>
                      <a:pt x="164" y="1140"/>
                      <a:pt x="531" y="1395"/>
                      <a:pt x="944" y="1395"/>
                    </a:cubicBezTo>
                    <a:lnTo>
                      <a:pt x="960" y="1395"/>
                    </a:lnTo>
                    <a:cubicBezTo>
                      <a:pt x="1342" y="1379"/>
                      <a:pt x="1677" y="1188"/>
                      <a:pt x="2011" y="806"/>
                    </a:cubicBezTo>
                    <a:cubicBezTo>
                      <a:pt x="2250" y="965"/>
                      <a:pt x="2520" y="1061"/>
                      <a:pt x="2807" y="1077"/>
                    </a:cubicBezTo>
                    <a:cubicBezTo>
                      <a:pt x="2854" y="1083"/>
                      <a:pt x="2900" y="1086"/>
                      <a:pt x="2947" y="1086"/>
                    </a:cubicBezTo>
                    <a:cubicBezTo>
                      <a:pt x="3138" y="1086"/>
                      <a:pt x="3325" y="1033"/>
                      <a:pt x="3491" y="917"/>
                    </a:cubicBezTo>
                    <a:cubicBezTo>
                      <a:pt x="3746" y="710"/>
                      <a:pt x="3873" y="392"/>
                      <a:pt x="3825" y="58"/>
                    </a:cubicBezTo>
                    <a:cubicBezTo>
                      <a:pt x="3812" y="18"/>
                      <a:pt x="3779" y="0"/>
                      <a:pt x="3747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47">
                <a:extLst>
                  <a:ext uri="{FF2B5EF4-FFF2-40B4-BE49-F238E27FC236}">
                    <a16:creationId xmlns:a16="http://schemas.microsoft.com/office/drawing/2014/main" id="{EF8960C3-4BA0-9EE8-8B61-F2BE4C65407B}"/>
                  </a:ext>
                </a:extLst>
              </p:cNvPr>
              <p:cNvSpPr/>
              <p:nvPr/>
            </p:nvSpPr>
            <p:spPr>
              <a:xfrm>
                <a:off x="2697750" y="4289850"/>
                <a:ext cx="117025" cy="100675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4027" extrusionOk="0">
                    <a:moveTo>
                      <a:pt x="2006" y="1"/>
                    </a:moveTo>
                    <a:cubicBezTo>
                      <a:pt x="892" y="1"/>
                      <a:pt x="1" y="908"/>
                      <a:pt x="1" y="2006"/>
                    </a:cubicBezTo>
                    <a:cubicBezTo>
                      <a:pt x="1" y="3224"/>
                      <a:pt x="987" y="4027"/>
                      <a:pt x="2018" y="4027"/>
                    </a:cubicBezTo>
                    <a:cubicBezTo>
                      <a:pt x="2510" y="4027"/>
                      <a:pt x="3012" y="3844"/>
                      <a:pt x="3423" y="3439"/>
                    </a:cubicBezTo>
                    <a:cubicBezTo>
                      <a:pt x="4680" y="2165"/>
                      <a:pt x="3789" y="1"/>
                      <a:pt x="20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47">
                <a:extLst>
                  <a:ext uri="{FF2B5EF4-FFF2-40B4-BE49-F238E27FC236}">
                    <a16:creationId xmlns:a16="http://schemas.microsoft.com/office/drawing/2014/main" id="{F2FFA0FC-D011-7D74-92FD-865C5F7B69B0}"/>
                  </a:ext>
                </a:extLst>
              </p:cNvPr>
              <p:cNvSpPr/>
              <p:nvPr/>
            </p:nvSpPr>
            <p:spPr>
              <a:xfrm>
                <a:off x="3058675" y="4226975"/>
                <a:ext cx="117425" cy="100675"/>
              </a:xfrm>
              <a:custGeom>
                <a:avLst/>
                <a:gdLst/>
                <a:ahLst/>
                <a:cxnLst/>
                <a:rect l="l" t="t" r="r" b="b"/>
                <a:pathLst>
                  <a:path w="4697" h="4027" extrusionOk="0">
                    <a:moveTo>
                      <a:pt x="2006" y="1"/>
                    </a:moveTo>
                    <a:cubicBezTo>
                      <a:pt x="908" y="1"/>
                      <a:pt x="1" y="908"/>
                      <a:pt x="1" y="2006"/>
                    </a:cubicBezTo>
                    <a:cubicBezTo>
                      <a:pt x="1" y="3225"/>
                      <a:pt x="994" y="4027"/>
                      <a:pt x="2026" y="4027"/>
                    </a:cubicBezTo>
                    <a:cubicBezTo>
                      <a:pt x="2517" y="4027"/>
                      <a:pt x="3017" y="3845"/>
                      <a:pt x="3423" y="3439"/>
                    </a:cubicBezTo>
                    <a:cubicBezTo>
                      <a:pt x="4697" y="2165"/>
                      <a:pt x="3805" y="1"/>
                      <a:pt x="20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47">
                <a:extLst>
                  <a:ext uri="{FF2B5EF4-FFF2-40B4-BE49-F238E27FC236}">
                    <a16:creationId xmlns:a16="http://schemas.microsoft.com/office/drawing/2014/main" id="{B150579C-7274-2B7D-96FA-716F99714B75}"/>
                  </a:ext>
                </a:extLst>
              </p:cNvPr>
              <p:cNvSpPr/>
              <p:nvPr/>
            </p:nvSpPr>
            <p:spPr>
              <a:xfrm>
                <a:off x="3007750" y="4189575"/>
                <a:ext cx="57325" cy="48725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1949" extrusionOk="0">
                    <a:moveTo>
                      <a:pt x="987" y="0"/>
                    </a:moveTo>
                    <a:cubicBezTo>
                      <a:pt x="446" y="0"/>
                      <a:pt x="0" y="430"/>
                      <a:pt x="0" y="971"/>
                    </a:cubicBezTo>
                    <a:cubicBezTo>
                      <a:pt x="0" y="1561"/>
                      <a:pt x="485" y="1949"/>
                      <a:pt x="986" y="1949"/>
                    </a:cubicBezTo>
                    <a:cubicBezTo>
                      <a:pt x="1228" y="1949"/>
                      <a:pt x="1475" y="1858"/>
                      <a:pt x="1672" y="1656"/>
                    </a:cubicBezTo>
                    <a:cubicBezTo>
                      <a:pt x="2293" y="1051"/>
                      <a:pt x="1863" y="0"/>
                      <a:pt x="98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7">
                <a:extLst>
                  <a:ext uri="{FF2B5EF4-FFF2-40B4-BE49-F238E27FC236}">
                    <a16:creationId xmlns:a16="http://schemas.microsoft.com/office/drawing/2014/main" id="{9D9DA8EB-F259-E4E0-3DDD-B778B616606A}"/>
                  </a:ext>
                </a:extLst>
              </p:cNvPr>
              <p:cNvSpPr/>
              <p:nvPr/>
            </p:nvSpPr>
            <p:spPr>
              <a:xfrm>
                <a:off x="2773375" y="4226975"/>
                <a:ext cx="57325" cy="49150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1966" extrusionOk="0">
                    <a:moveTo>
                      <a:pt x="987" y="1"/>
                    </a:moveTo>
                    <a:cubicBezTo>
                      <a:pt x="446" y="1"/>
                      <a:pt x="0" y="446"/>
                      <a:pt x="0" y="988"/>
                    </a:cubicBezTo>
                    <a:cubicBezTo>
                      <a:pt x="0" y="1578"/>
                      <a:pt x="477" y="1965"/>
                      <a:pt x="978" y="1965"/>
                    </a:cubicBezTo>
                    <a:cubicBezTo>
                      <a:pt x="1221" y="1965"/>
                      <a:pt x="1469" y="1874"/>
                      <a:pt x="1671" y="1672"/>
                    </a:cubicBezTo>
                    <a:cubicBezTo>
                      <a:pt x="2292" y="1067"/>
                      <a:pt x="1862" y="1"/>
                      <a:pt x="98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7">
                <a:extLst>
                  <a:ext uri="{FF2B5EF4-FFF2-40B4-BE49-F238E27FC236}">
                    <a16:creationId xmlns:a16="http://schemas.microsoft.com/office/drawing/2014/main" id="{671579B0-1B37-2010-2B3E-EA349957788F}"/>
                  </a:ext>
                </a:extLst>
              </p:cNvPr>
              <p:cNvSpPr/>
              <p:nvPr/>
            </p:nvSpPr>
            <p:spPr>
              <a:xfrm>
                <a:off x="3336450" y="3869925"/>
                <a:ext cx="69300" cy="59875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2395" extrusionOk="0">
                    <a:moveTo>
                      <a:pt x="1363" y="1"/>
                    </a:moveTo>
                    <a:cubicBezTo>
                      <a:pt x="935" y="1"/>
                      <a:pt x="505" y="221"/>
                      <a:pt x="287" y="673"/>
                    </a:cubicBezTo>
                    <a:cubicBezTo>
                      <a:pt x="0" y="1262"/>
                      <a:pt x="239" y="1979"/>
                      <a:pt x="844" y="2265"/>
                    </a:cubicBezTo>
                    <a:cubicBezTo>
                      <a:pt x="1022" y="2354"/>
                      <a:pt x="1203" y="2395"/>
                      <a:pt x="1378" y="2395"/>
                    </a:cubicBezTo>
                    <a:cubicBezTo>
                      <a:pt x="2138" y="2395"/>
                      <a:pt x="2771" y="1629"/>
                      <a:pt x="2499" y="801"/>
                    </a:cubicBezTo>
                    <a:cubicBezTo>
                      <a:pt x="2315" y="273"/>
                      <a:pt x="1840" y="1"/>
                      <a:pt x="13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9" name="Google Shape;869;p47">
              <a:extLst>
                <a:ext uri="{FF2B5EF4-FFF2-40B4-BE49-F238E27FC236}">
                  <a16:creationId xmlns:a16="http://schemas.microsoft.com/office/drawing/2014/main" id="{8315C7A5-58B7-34CF-38A9-962AD947FF11}"/>
                </a:ext>
              </a:extLst>
            </p:cNvPr>
            <p:cNvGrpSpPr/>
            <p:nvPr/>
          </p:nvGrpSpPr>
          <p:grpSpPr>
            <a:xfrm flipH="1">
              <a:off x="996413" y="3221026"/>
              <a:ext cx="350802" cy="345906"/>
              <a:chOff x="2995400" y="4463525"/>
              <a:chExt cx="182700" cy="180150"/>
            </a:xfrm>
          </p:grpSpPr>
          <p:sp>
            <p:nvSpPr>
              <p:cNvPr id="870" name="Google Shape;870;p47">
                <a:extLst>
                  <a:ext uri="{FF2B5EF4-FFF2-40B4-BE49-F238E27FC236}">
                    <a16:creationId xmlns:a16="http://schemas.microsoft.com/office/drawing/2014/main" id="{7206F885-1885-2FFC-FCE4-26E3B214692A}"/>
                  </a:ext>
                </a:extLst>
              </p:cNvPr>
              <p:cNvSpPr/>
              <p:nvPr/>
            </p:nvSpPr>
            <p:spPr>
              <a:xfrm>
                <a:off x="2995400" y="4463550"/>
                <a:ext cx="182700" cy="180125"/>
              </a:xfrm>
              <a:custGeom>
                <a:avLst/>
                <a:gdLst/>
                <a:ahLst/>
                <a:cxnLst/>
                <a:rect l="l" t="t" r="r" b="b"/>
                <a:pathLst>
                  <a:path w="7308" h="7205" extrusionOk="0">
                    <a:moveTo>
                      <a:pt x="3618" y="1"/>
                    </a:moveTo>
                    <a:cubicBezTo>
                      <a:pt x="1761" y="1"/>
                      <a:pt x="186" y="1440"/>
                      <a:pt x="33" y="3319"/>
                    </a:cubicBezTo>
                    <a:cubicBezTo>
                      <a:pt x="33" y="3399"/>
                      <a:pt x="17" y="3494"/>
                      <a:pt x="17" y="3574"/>
                    </a:cubicBezTo>
                    <a:cubicBezTo>
                      <a:pt x="1" y="5548"/>
                      <a:pt x="1577" y="7155"/>
                      <a:pt x="3535" y="7203"/>
                    </a:cubicBezTo>
                    <a:cubicBezTo>
                      <a:pt x="3564" y="7204"/>
                      <a:pt x="3594" y="7204"/>
                      <a:pt x="3624" y="7204"/>
                    </a:cubicBezTo>
                    <a:cubicBezTo>
                      <a:pt x="5542" y="7204"/>
                      <a:pt x="7133" y="5693"/>
                      <a:pt x="7228" y="3765"/>
                    </a:cubicBezTo>
                    <a:cubicBezTo>
                      <a:pt x="7307" y="1807"/>
                      <a:pt x="5811" y="136"/>
                      <a:pt x="3853" y="8"/>
                    </a:cubicBezTo>
                    <a:cubicBezTo>
                      <a:pt x="3774" y="3"/>
                      <a:pt x="3696" y="1"/>
                      <a:pt x="3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47">
                <a:extLst>
                  <a:ext uri="{FF2B5EF4-FFF2-40B4-BE49-F238E27FC236}">
                    <a16:creationId xmlns:a16="http://schemas.microsoft.com/office/drawing/2014/main" id="{01163D21-62A9-AABD-AFB6-FB6C97ECC7CB}"/>
                  </a:ext>
                </a:extLst>
              </p:cNvPr>
              <p:cNvSpPr/>
              <p:nvPr/>
            </p:nvSpPr>
            <p:spPr>
              <a:xfrm>
                <a:off x="2996200" y="4463525"/>
                <a:ext cx="132150" cy="94000"/>
              </a:xfrm>
              <a:custGeom>
                <a:avLst/>
                <a:gdLst/>
                <a:ahLst/>
                <a:cxnLst/>
                <a:rect l="l" t="t" r="r" b="b"/>
                <a:pathLst>
                  <a:path w="5286" h="3760" extrusionOk="0">
                    <a:moveTo>
                      <a:pt x="3584" y="0"/>
                    </a:moveTo>
                    <a:cubicBezTo>
                      <a:pt x="1805" y="0"/>
                      <a:pt x="158" y="1354"/>
                      <a:pt x="1" y="3320"/>
                    </a:cubicBezTo>
                    <a:cubicBezTo>
                      <a:pt x="552" y="3621"/>
                      <a:pt x="1135" y="3759"/>
                      <a:pt x="1705" y="3759"/>
                    </a:cubicBezTo>
                    <a:cubicBezTo>
                      <a:pt x="3488" y="3759"/>
                      <a:pt x="5141" y="2405"/>
                      <a:pt x="5285" y="439"/>
                    </a:cubicBezTo>
                    <a:cubicBezTo>
                      <a:pt x="4734" y="139"/>
                      <a:pt x="4152" y="0"/>
                      <a:pt x="35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47">
                <a:extLst>
                  <a:ext uri="{FF2B5EF4-FFF2-40B4-BE49-F238E27FC236}">
                    <a16:creationId xmlns:a16="http://schemas.microsoft.com/office/drawing/2014/main" id="{701C197D-07E1-3F57-132E-15D646025FF2}"/>
                  </a:ext>
                </a:extLst>
              </p:cNvPr>
              <p:cNvSpPr/>
              <p:nvPr/>
            </p:nvSpPr>
            <p:spPr>
              <a:xfrm>
                <a:off x="3055100" y="4569825"/>
                <a:ext cx="117025" cy="72750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2910" extrusionOk="0">
                    <a:moveTo>
                      <a:pt x="3463" y="0"/>
                    </a:moveTo>
                    <a:cubicBezTo>
                      <a:pt x="1880" y="0"/>
                      <a:pt x="419" y="1061"/>
                      <a:pt x="1" y="2697"/>
                    </a:cubicBezTo>
                    <a:cubicBezTo>
                      <a:pt x="398" y="2842"/>
                      <a:pt x="805" y="2910"/>
                      <a:pt x="1204" y="2910"/>
                    </a:cubicBezTo>
                    <a:cubicBezTo>
                      <a:pt x="2786" y="2910"/>
                      <a:pt x="4261" y="1841"/>
                      <a:pt x="4680" y="214"/>
                    </a:cubicBezTo>
                    <a:cubicBezTo>
                      <a:pt x="4277" y="69"/>
                      <a:pt x="3866" y="0"/>
                      <a:pt x="34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47">
                <a:extLst>
                  <a:ext uri="{FF2B5EF4-FFF2-40B4-BE49-F238E27FC236}">
                    <a16:creationId xmlns:a16="http://schemas.microsoft.com/office/drawing/2014/main" id="{76DDCF9A-87B5-4186-C9E2-56A620FA33CC}"/>
                  </a:ext>
                </a:extLst>
              </p:cNvPr>
              <p:cNvSpPr/>
              <p:nvPr/>
            </p:nvSpPr>
            <p:spPr>
              <a:xfrm>
                <a:off x="3049125" y="4473300"/>
                <a:ext cx="67675" cy="163575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6543" fill="none" extrusionOk="0">
                    <a:moveTo>
                      <a:pt x="1" y="0"/>
                    </a:moveTo>
                    <a:cubicBezTo>
                      <a:pt x="733" y="2245"/>
                      <a:pt x="1640" y="4426"/>
                      <a:pt x="2707" y="654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159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47">
                <a:extLst>
                  <a:ext uri="{FF2B5EF4-FFF2-40B4-BE49-F238E27FC236}">
                    <a16:creationId xmlns:a16="http://schemas.microsoft.com/office/drawing/2014/main" id="{F28E4B32-005E-437E-2978-3A2C81884679}"/>
                  </a:ext>
                </a:extLst>
              </p:cNvPr>
              <p:cNvSpPr/>
              <p:nvPr/>
            </p:nvSpPr>
            <p:spPr>
              <a:xfrm>
                <a:off x="3005750" y="4518675"/>
                <a:ext cx="162400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6496" h="3009" fill="none" extrusionOk="0">
                    <a:moveTo>
                      <a:pt x="6495" y="0"/>
                    </a:moveTo>
                    <a:cubicBezTo>
                      <a:pt x="6495" y="0"/>
                      <a:pt x="4744" y="1560"/>
                      <a:pt x="1" y="300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159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837579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>
          <a:extLst>
            <a:ext uri="{FF2B5EF4-FFF2-40B4-BE49-F238E27FC236}">
              <a16:creationId xmlns:a16="http://schemas.microsoft.com/office/drawing/2014/main" id="{A9AB5B9A-A062-7515-5D3D-3D66F16D1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9BFEAD4-9648-9495-5E5D-604D50A902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3824" y="556189"/>
            <a:ext cx="6835441" cy="385800"/>
          </a:xfrm>
        </p:spPr>
        <p:txBody>
          <a:bodyPr/>
          <a:lstStyle/>
          <a:p>
            <a:r>
              <a:rPr lang="zh-TW" altLang="en-US"/>
              <a:t>輸入頁面                                               體重頁面  </a:t>
            </a:r>
          </a:p>
        </p:txBody>
      </p:sp>
      <p:pic>
        <p:nvPicPr>
          <p:cNvPr id="2" name="圖片 1" descr="一張含有 文字, 螢幕擷取畫面, 網頁 的圖片&#10;&#10;自動產生的描述">
            <a:extLst>
              <a:ext uri="{FF2B5EF4-FFF2-40B4-BE49-F238E27FC236}">
                <a16:creationId xmlns:a16="http://schemas.microsoft.com/office/drawing/2014/main" id="{49FD726F-7258-522C-5A9A-5B4B45DA4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578" y="938892"/>
            <a:ext cx="1865430" cy="3820887"/>
          </a:xfrm>
          <a:prstGeom prst="rect">
            <a:avLst/>
          </a:prstGeom>
        </p:spPr>
      </p:pic>
      <p:pic>
        <p:nvPicPr>
          <p:cNvPr id="4" name="圖片 3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15CD9380-D6FB-C3E8-3C95-6910B5E87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514" y="938893"/>
            <a:ext cx="1865430" cy="382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000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>
          <a:extLst>
            <a:ext uri="{FF2B5EF4-FFF2-40B4-BE49-F238E27FC236}">
              <a16:creationId xmlns:a16="http://schemas.microsoft.com/office/drawing/2014/main" id="{61633C99-91A2-3858-4332-29EF658EE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4FDF0DA-A553-F962-337B-B6EF5E397B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510" y="858268"/>
            <a:ext cx="2753299" cy="385800"/>
          </a:xfrm>
        </p:spPr>
        <p:txBody>
          <a:bodyPr/>
          <a:lstStyle/>
          <a:p>
            <a:r>
              <a:rPr lang="zh-TW" altLang="en-US"/>
              <a:t>選擇ID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11152B0-8A3B-C442-85E7-550B6E4E0884}"/>
              </a:ext>
            </a:extLst>
          </p:cNvPr>
          <p:cNvSpPr txBox="1"/>
          <p:nvPr/>
        </p:nvSpPr>
        <p:spPr>
          <a:xfrm>
            <a:off x="5112883" y="94909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sz="1800" b="1">
                <a:solidFill>
                  <a:schemeClr val="accent1"/>
                </a:solidFill>
                <a:latin typeface="Barlow Semi Condensed"/>
                <a:sym typeface="Barlow Semi Condensed"/>
              </a:rPr>
              <a:t>給予回饋</a:t>
            </a:r>
            <a:endParaRPr lang="zh-TW"/>
          </a:p>
        </p:txBody>
      </p:sp>
      <p:pic>
        <p:nvPicPr>
          <p:cNvPr id="2" name="圖片 1" descr="一張含有 文字, 螢幕擷取畫面, 軟體, 卡通 的圖片&#10;&#10;自動產生的描述">
            <a:extLst>
              <a:ext uri="{FF2B5EF4-FFF2-40B4-BE49-F238E27FC236}">
                <a16:creationId xmlns:a16="http://schemas.microsoft.com/office/drawing/2014/main" id="{7E518463-34D6-FAA6-442E-1FE655E74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843" y="1345066"/>
            <a:ext cx="3107872" cy="2828925"/>
          </a:xfrm>
          <a:prstGeom prst="rect">
            <a:avLst/>
          </a:prstGeom>
        </p:spPr>
      </p:pic>
      <p:pic>
        <p:nvPicPr>
          <p:cNvPr id="5" name="圖片 4" descr="一張含有 文字, 螢幕擷取畫面, 陳列, 數字 的圖片&#10;&#10;自動產生的描述">
            <a:extLst>
              <a:ext uri="{FF2B5EF4-FFF2-40B4-BE49-F238E27FC236}">
                <a16:creationId xmlns:a16="http://schemas.microsoft.com/office/drawing/2014/main" id="{2349DEA2-0C08-AAAF-CF0C-498F23AA5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918" y="1364117"/>
            <a:ext cx="3829050" cy="280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442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8">
          <a:extLst>
            <a:ext uri="{FF2B5EF4-FFF2-40B4-BE49-F238E27FC236}">
              <a16:creationId xmlns:a16="http://schemas.microsoft.com/office/drawing/2014/main" id="{621D6786-F3C6-34F9-67D6-6EC2D6771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48">
            <a:extLst>
              <a:ext uri="{FF2B5EF4-FFF2-40B4-BE49-F238E27FC236}">
                <a16:creationId xmlns:a16="http://schemas.microsoft.com/office/drawing/2014/main" id="{F474F9C5-FA2C-5B98-7B2D-4F785F54F9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7321" y="546439"/>
            <a:ext cx="2262900" cy="21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PetCare</a:t>
            </a:r>
            <a:br>
              <a:rPr lang="en"/>
            </a:br>
            <a:r>
              <a:rPr lang="zh-TW" altLang="en"/>
              <a:t>廣告行銷</a:t>
            </a:r>
          </a:p>
        </p:txBody>
      </p:sp>
    </p:spTree>
    <p:extLst>
      <p:ext uri="{BB962C8B-B14F-4D97-AF65-F5344CB8AC3E}">
        <p14:creationId xmlns:p14="http://schemas.microsoft.com/office/powerpoint/2010/main" val="18929522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>
          <a:extLst>
            <a:ext uri="{FF2B5EF4-FFF2-40B4-BE49-F238E27FC236}">
              <a16:creationId xmlns:a16="http://schemas.microsoft.com/office/drawing/2014/main" id="{D977F83E-FC85-1EBE-9749-C5D158C3F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47">
            <a:extLst>
              <a:ext uri="{FF2B5EF4-FFF2-40B4-BE49-F238E27FC236}">
                <a16:creationId xmlns:a16="http://schemas.microsoft.com/office/drawing/2014/main" id="{718B3340-DA17-10BE-593D-FBCC567841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86234" y="1464302"/>
            <a:ext cx="5982850" cy="16553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">
                <a:solidFill>
                  <a:srgbClr val="F15A24"/>
                </a:solidFill>
              </a:rPr>
              <a:t>廣告商</a:t>
            </a:r>
            <a:endParaRPr lang="en">
              <a:solidFill>
                <a:srgbClr val="F15A24"/>
              </a:solidFill>
            </a:endParaRPr>
          </a:p>
        </p:txBody>
      </p:sp>
      <p:sp>
        <p:nvSpPr>
          <p:cNvPr id="805" name="Google Shape;805;p47">
            <a:extLst>
              <a:ext uri="{FF2B5EF4-FFF2-40B4-BE49-F238E27FC236}">
                <a16:creationId xmlns:a16="http://schemas.microsoft.com/office/drawing/2014/main" id="{70F5B70C-9A71-A789-9748-79596FBEF55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5050" y="538275"/>
            <a:ext cx="2155800" cy="16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 lang="zh-TW"/>
          </a:p>
        </p:txBody>
      </p:sp>
      <p:grpSp>
        <p:nvGrpSpPr>
          <p:cNvPr id="807" name="Google Shape;807;p47">
            <a:extLst>
              <a:ext uri="{FF2B5EF4-FFF2-40B4-BE49-F238E27FC236}">
                <a16:creationId xmlns:a16="http://schemas.microsoft.com/office/drawing/2014/main" id="{AD5E1463-67DB-7651-D4ED-FA9604D09388}"/>
              </a:ext>
            </a:extLst>
          </p:cNvPr>
          <p:cNvGrpSpPr/>
          <p:nvPr/>
        </p:nvGrpSpPr>
        <p:grpSpPr>
          <a:xfrm flipH="1">
            <a:off x="715038" y="2645554"/>
            <a:ext cx="3287990" cy="1876635"/>
            <a:chOff x="996413" y="2676629"/>
            <a:chExt cx="3287990" cy="1876635"/>
          </a:xfrm>
        </p:grpSpPr>
        <p:sp>
          <p:nvSpPr>
            <p:cNvPr id="808" name="Google Shape;808;p47">
              <a:extLst>
                <a:ext uri="{FF2B5EF4-FFF2-40B4-BE49-F238E27FC236}">
                  <a16:creationId xmlns:a16="http://schemas.microsoft.com/office/drawing/2014/main" id="{BB2608A7-0451-5C42-D0B5-97A0F018C7F9}"/>
                </a:ext>
              </a:extLst>
            </p:cNvPr>
            <p:cNvSpPr/>
            <p:nvPr/>
          </p:nvSpPr>
          <p:spPr>
            <a:xfrm flipH="1">
              <a:off x="1392402" y="2676629"/>
              <a:ext cx="2681180" cy="1741627"/>
            </a:xfrm>
            <a:custGeom>
              <a:avLst/>
              <a:gdLst/>
              <a:ahLst/>
              <a:cxnLst/>
              <a:rect l="l" t="t" r="r" b="b"/>
              <a:pathLst>
                <a:path w="55855" h="36282" extrusionOk="0">
                  <a:moveTo>
                    <a:pt x="19652" y="1"/>
                  </a:moveTo>
                  <a:cubicBezTo>
                    <a:pt x="17688" y="1"/>
                    <a:pt x="15694" y="544"/>
                    <a:pt x="14135" y="1794"/>
                  </a:cubicBezTo>
                  <a:cubicBezTo>
                    <a:pt x="13148" y="2590"/>
                    <a:pt x="12384" y="3641"/>
                    <a:pt x="11525" y="4564"/>
                  </a:cubicBezTo>
                  <a:cubicBezTo>
                    <a:pt x="10283" y="5917"/>
                    <a:pt x="8851" y="7063"/>
                    <a:pt x="7259" y="7970"/>
                  </a:cubicBezTo>
                  <a:cubicBezTo>
                    <a:pt x="5715" y="8846"/>
                    <a:pt x="3996" y="9514"/>
                    <a:pt x="2706" y="10788"/>
                  </a:cubicBezTo>
                  <a:cubicBezTo>
                    <a:pt x="144" y="13319"/>
                    <a:pt x="0" y="17600"/>
                    <a:pt x="924" y="21182"/>
                  </a:cubicBezTo>
                  <a:cubicBezTo>
                    <a:pt x="2308" y="26594"/>
                    <a:pt x="5954" y="31560"/>
                    <a:pt x="10968" y="33486"/>
                  </a:cubicBezTo>
                  <a:cubicBezTo>
                    <a:pt x="13704" y="34537"/>
                    <a:pt x="16653" y="34657"/>
                    <a:pt x="19588" y="34657"/>
                  </a:cubicBezTo>
                  <a:cubicBezTo>
                    <a:pt x="20255" y="34657"/>
                    <a:pt x="20921" y="34651"/>
                    <a:pt x="21584" y="34648"/>
                  </a:cubicBezTo>
                  <a:cubicBezTo>
                    <a:pt x="21708" y="34648"/>
                    <a:pt x="21832" y="34647"/>
                    <a:pt x="21956" y="34647"/>
                  </a:cubicBezTo>
                  <a:cubicBezTo>
                    <a:pt x="29266" y="34647"/>
                    <a:pt x="36590" y="35110"/>
                    <a:pt x="43853" y="36064"/>
                  </a:cubicBezTo>
                  <a:cubicBezTo>
                    <a:pt x="44885" y="36198"/>
                    <a:pt x="45863" y="36281"/>
                    <a:pt x="46785" y="36281"/>
                  </a:cubicBezTo>
                  <a:cubicBezTo>
                    <a:pt x="50159" y="36281"/>
                    <a:pt x="52780" y="35165"/>
                    <a:pt x="54518" y="31289"/>
                  </a:cubicBezTo>
                  <a:cubicBezTo>
                    <a:pt x="55250" y="29698"/>
                    <a:pt x="55855" y="27931"/>
                    <a:pt x="55536" y="26196"/>
                  </a:cubicBezTo>
                  <a:cubicBezTo>
                    <a:pt x="55266" y="24652"/>
                    <a:pt x="54279" y="23378"/>
                    <a:pt x="53626" y="21962"/>
                  </a:cubicBezTo>
                  <a:cubicBezTo>
                    <a:pt x="52321" y="19176"/>
                    <a:pt x="52241" y="15961"/>
                    <a:pt x="51302" y="13016"/>
                  </a:cubicBezTo>
                  <a:cubicBezTo>
                    <a:pt x="49404" y="7183"/>
                    <a:pt x="43720" y="2984"/>
                    <a:pt x="37864" y="2984"/>
                  </a:cubicBezTo>
                  <a:cubicBezTo>
                    <a:pt x="37632" y="2984"/>
                    <a:pt x="37400" y="2991"/>
                    <a:pt x="37168" y="3004"/>
                  </a:cubicBezTo>
                  <a:cubicBezTo>
                    <a:pt x="35663" y="3097"/>
                    <a:pt x="34159" y="3447"/>
                    <a:pt x="32654" y="3447"/>
                  </a:cubicBezTo>
                  <a:cubicBezTo>
                    <a:pt x="32360" y="3447"/>
                    <a:pt x="32066" y="3433"/>
                    <a:pt x="31772" y="3402"/>
                  </a:cubicBezTo>
                  <a:cubicBezTo>
                    <a:pt x="29862" y="3227"/>
                    <a:pt x="28095" y="2352"/>
                    <a:pt x="26312" y="1603"/>
                  </a:cubicBezTo>
                  <a:cubicBezTo>
                    <a:pt x="24338" y="776"/>
                    <a:pt x="22269" y="107"/>
                    <a:pt x="20136" y="12"/>
                  </a:cubicBezTo>
                  <a:cubicBezTo>
                    <a:pt x="19975" y="4"/>
                    <a:pt x="19814" y="1"/>
                    <a:pt x="196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7">
              <a:extLst>
                <a:ext uri="{FF2B5EF4-FFF2-40B4-BE49-F238E27FC236}">
                  <a16:creationId xmlns:a16="http://schemas.microsoft.com/office/drawing/2014/main" id="{A5F8432F-F44D-DA29-CD7E-2C798088E317}"/>
                </a:ext>
              </a:extLst>
            </p:cNvPr>
            <p:cNvSpPr/>
            <p:nvPr/>
          </p:nvSpPr>
          <p:spPr>
            <a:xfrm flipH="1">
              <a:off x="1374840" y="4206734"/>
              <a:ext cx="2827107" cy="346530"/>
            </a:xfrm>
            <a:custGeom>
              <a:avLst/>
              <a:gdLst/>
              <a:ahLst/>
              <a:cxnLst/>
              <a:rect l="l" t="t" r="r" b="b"/>
              <a:pathLst>
                <a:path w="58895" h="7219" extrusionOk="0">
                  <a:moveTo>
                    <a:pt x="34340" y="0"/>
                  </a:moveTo>
                  <a:cubicBezTo>
                    <a:pt x="32723" y="0"/>
                    <a:pt x="31062" y="17"/>
                    <a:pt x="29368" y="52"/>
                  </a:cubicBezTo>
                  <a:cubicBezTo>
                    <a:pt x="13132" y="386"/>
                    <a:pt x="0" y="2249"/>
                    <a:pt x="32" y="4206"/>
                  </a:cubicBezTo>
                  <a:cubicBezTo>
                    <a:pt x="75" y="5974"/>
                    <a:pt x="10667" y="7219"/>
                    <a:pt x="24544" y="7219"/>
                  </a:cubicBezTo>
                  <a:cubicBezTo>
                    <a:pt x="26159" y="7219"/>
                    <a:pt x="27819" y="7202"/>
                    <a:pt x="29511" y="7167"/>
                  </a:cubicBezTo>
                  <a:cubicBezTo>
                    <a:pt x="45763" y="6833"/>
                    <a:pt x="58895" y="4986"/>
                    <a:pt x="58847" y="3013"/>
                  </a:cubicBezTo>
                  <a:cubicBezTo>
                    <a:pt x="58819" y="1245"/>
                    <a:pt x="48228" y="0"/>
                    <a:pt x="3434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7">
              <a:extLst>
                <a:ext uri="{FF2B5EF4-FFF2-40B4-BE49-F238E27FC236}">
                  <a16:creationId xmlns:a16="http://schemas.microsoft.com/office/drawing/2014/main" id="{FF8F1670-7172-331A-1F99-5298952D1002}"/>
                </a:ext>
              </a:extLst>
            </p:cNvPr>
            <p:cNvSpPr/>
            <p:nvPr/>
          </p:nvSpPr>
          <p:spPr>
            <a:xfrm flipH="1">
              <a:off x="3660945" y="4209951"/>
              <a:ext cx="254461" cy="5424"/>
            </a:xfrm>
            <a:custGeom>
              <a:avLst/>
              <a:gdLst/>
              <a:ahLst/>
              <a:cxnLst/>
              <a:rect l="l" t="t" r="r" b="b"/>
              <a:pathLst>
                <a:path w="5301" h="113" extrusionOk="0">
                  <a:moveTo>
                    <a:pt x="64" y="1"/>
                  </a:moveTo>
                  <a:cubicBezTo>
                    <a:pt x="32" y="1"/>
                    <a:pt x="16" y="33"/>
                    <a:pt x="16" y="65"/>
                  </a:cubicBezTo>
                  <a:cubicBezTo>
                    <a:pt x="0" y="96"/>
                    <a:pt x="32" y="112"/>
                    <a:pt x="64" y="112"/>
                  </a:cubicBezTo>
                  <a:lnTo>
                    <a:pt x="5237" y="112"/>
                  </a:lnTo>
                  <a:cubicBezTo>
                    <a:pt x="5269" y="112"/>
                    <a:pt x="5301" y="96"/>
                    <a:pt x="5301" y="65"/>
                  </a:cubicBezTo>
                  <a:cubicBezTo>
                    <a:pt x="5285" y="33"/>
                    <a:pt x="5269" y="1"/>
                    <a:pt x="5237" y="1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7">
              <a:extLst>
                <a:ext uri="{FF2B5EF4-FFF2-40B4-BE49-F238E27FC236}">
                  <a16:creationId xmlns:a16="http://schemas.microsoft.com/office/drawing/2014/main" id="{9DC0DE0B-7024-682A-6DBA-2F87D957BEDE}"/>
                </a:ext>
              </a:extLst>
            </p:cNvPr>
            <p:cNvSpPr/>
            <p:nvPr/>
          </p:nvSpPr>
          <p:spPr>
            <a:xfrm flipH="1">
              <a:off x="3761035" y="4279510"/>
              <a:ext cx="253693" cy="5376"/>
            </a:xfrm>
            <a:custGeom>
              <a:avLst/>
              <a:gdLst/>
              <a:ahLst/>
              <a:cxnLst/>
              <a:rect l="l" t="t" r="r" b="b"/>
              <a:pathLst>
                <a:path w="5285" h="112" extrusionOk="0">
                  <a:moveTo>
                    <a:pt x="64" y="0"/>
                  </a:moveTo>
                  <a:cubicBezTo>
                    <a:pt x="32" y="0"/>
                    <a:pt x="0" y="16"/>
                    <a:pt x="0" y="48"/>
                  </a:cubicBezTo>
                  <a:cubicBezTo>
                    <a:pt x="0" y="80"/>
                    <a:pt x="32" y="112"/>
                    <a:pt x="64" y="112"/>
                  </a:cubicBezTo>
                  <a:lnTo>
                    <a:pt x="5237" y="112"/>
                  </a:lnTo>
                  <a:cubicBezTo>
                    <a:pt x="5269" y="112"/>
                    <a:pt x="5285" y="80"/>
                    <a:pt x="5285" y="48"/>
                  </a:cubicBezTo>
                  <a:cubicBezTo>
                    <a:pt x="5285" y="16"/>
                    <a:pt x="5269" y="0"/>
                    <a:pt x="5237" y="0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7">
              <a:extLst>
                <a:ext uri="{FF2B5EF4-FFF2-40B4-BE49-F238E27FC236}">
                  <a16:creationId xmlns:a16="http://schemas.microsoft.com/office/drawing/2014/main" id="{9FA8150B-AAB0-89E2-FB54-D21A1AF83920}"/>
                </a:ext>
              </a:extLst>
            </p:cNvPr>
            <p:cNvSpPr/>
            <p:nvPr/>
          </p:nvSpPr>
          <p:spPr>
            <a:xfrm flipH="1">
              <a:off x="3819121" y="4318489"/>
              <a:ext cx="255229" cy="5376"/>
            </a:xfrm>
            <a:custGeom>
              <a:avLst/>
              <a:gdLst/>
              <a:ahLst/>
              <a:cxnLst/>
              <a:rect l="l" t="t" r="r" b="b"/>
              <a:pathLst>
                <a:path w="5317" h="112" extrusionOk="0">
                  <a:moveTo>
                    <a:pt x="80" y="0"/>
                  </a:moveTo>
                  <a:cubicBezTo>
                    <a:pt x="0" y="0"/>
                    <a:pt x="0" y="112"/>
                    <a:pt x="80" y="112"/>
                  </a:cubicBezTo>
                  <a:lnTo>
                    <a:pt x="5253" y="112"/>
                  </a:lnTo>
                  <a:cubicBezTo>
                    <a:pt x="5317" y="112"/>
                    <a:pt x="5317" y="0"/>
                    <a:pt x="5253" y="0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7">
              <a:extLst>
                <a:ext uri="{FF2B5EF4-FFF2-40B4-BE49-F238E27FC236}">
                  <a16:creationId xmlns:a16="http://schemas.microsoft.com/office/drawing/2014/main" id="{E76CBB18-83AB-DDE1-79F6-DE98438F15D6}"/>
                </a:ext>
              </a:extLst>
            </p:cNvPr>
            <p:cNvSpPr/>
            <p:nvPr/>
          </p:nvSpPr>
          <p:spPr>
            <a:xfrm flipH="1">
              <a:off x="3710582" y="4242066"/>
              <a:ext cx="253741" cy="5376"/>
            </a:xfrm>
            <a:custGeom>
              <a:avLst/>
              <a:gdLst/>
              <a:ahLst/>
              <a:cxnLst/>
              <a:rect l="l" t="t" r="r" b="b"/>
              <a:pathLst>
                <a:path w="5286" h="112" extrusionOk="0">
                  <a:moveTo>
                    <a:pt x="64" y="0"/>
                  </a:moveTo>
                  <a:cubicBezTo>
                    <a:pt x="32" y="0"/>
                    <a:pt x="1" y="32"/>
                    <a:pt x="1" y="64"/>
                  </a:cubicBezTo>
                  <a:cubicBezTo>
                    <a:pt x="1" y="96"/>
                    <a:pt x="32" y="112"/>
                    <a:pt x="64" y="112"/>
                  </a:cubicBezTo>
                  <a:lnTo>
                    <a:pt x="5237" y="112"/>
                  </a:lnTo>
                  <a:cubicBezTo>
                    <a:pt x="5253" y="112"/>
                    <a:pt x="5285" y="96"/>
                    <a:pt x="5285" y="64"/>
                  </a:cubicBezTo>
                  <a:cubicBezTo>
                    <a:pt x="5285" y="32"/>
                    <a:pt x="5253" y="0"/>
                    <a:pt x="5237" y="0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4" name="Google Shape;814;p47">
              <a:extLst>
                <a:ext uri="{FF2B5EF4-FFF2-40B4-BE49-F238E27FC236}">
                  <a16:creationId xmlns:a16="http://schemas.microsoft.com/office/drawing/2014/main" id="{767945FC-F9B2-50C1-1868-9D301C240190}"/>
                </a:ext>
              </a:extLst>
            </p:cNvPr>
            <p:cNvGrpSpPr/>
            <p:nvPr/>
          </p:nvGrpSpPr>
          <p:grpSpPr>
            <a:xfrm flipH="1">
              <a:off x="1339833" y="4191971"/>
              <a:ext cx="2928777" cy="275150"/>
              <a:chOff x="1831450" y="4457375"/>
              <a:chExt cx="1525325" cy="143300"/>
            </a:xfrm>
          </p:grpSpPr>
          <p:sp>
            <p:nvSpPr>
              <p:cNvPr id="815" name="Google Shape;815;p47">
                <a:extLst>
                  <a:ext uri="{FF2B5EF4-FFF2-40B4-BE49-F238E27FC236}">
                    <a16:creationId xmlns:a16="http://schemas.microsoft.com/office/drawing/2014/main" id="{F2E8D499-E3F3-2896-224A-950065A6D5AA}"/>
                  </a:ext>
                </a:extLst>
              </p:cNvPr>
              <p:cNvSpPr/>
              <p:nvPr/>
            </p:nvSpPr>
            <p:spPr>
              <a:xfrm>
                <a:off x="1896325" y="4545725"/>
                <a:ext cx="1321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112" extrusionOk="0">
                    <a:moveTo>
                      <a:pt x="64" y="0"/>
                    </a:moveTo>
                    <a:cubicBezTo>
                      <a:pt x="32" y="0"/>
                      <a:pt x="0" y="32"/>
                      <a:pt x="0" y="64"/>
                    </a:cubicBezTo>
                    <a:cubicBezTo>
                      <a:pt x="0" y="96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69" y="112"/>
                      <a:pt x="5285" y="96"/>
                      <a:pt x="5285" y="64"/>
                    </a:cubicBezTo>
                    <a:cubicBezTo>
                      <a:pt x="5285" y="32"/>
                      <a:pt x="5269" y="0"/>
                      <a:pt x="52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47">
                <a:extLst>
                  <a:ext uri="{FF2B5EF4-FFF2-40B4-BE49-F238E27FC236}">
                    <a16:creationId xmlns:a16="http://schemas.microsoft.com/office/drawing/2014/main" id="{4507B08B-D6E7-185F-ACD9-74F6856F0A9A}"/>
                  </a:ext>
                </a:extLst>
              </p:cNvPr>
              <p:cNvSpPr/>
              <p:nvPr/>
            </p:nvSpPr>
            <p:spPr>
              <a:xfrm>
                <a:off x="1831450" y="4587900"/>
                <a:ext cx="1325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301" h="113" extrusionOk="0">
                    <a:moveTo>
                      <a:pt x="64" y="1"/>
                    </a:moveTo>
                    <a:cubicBezTo>
                      <a:pt x="0" y="17"/>
                      <a:pt x="0" y="96"/>
                      <a:pt x="64" y="112"/>
                    </a:cubicBezTo>
                    <a:lnTo>
                      <a:pt x="5237" y="112"/>
                    </a:lnTo>
                    <a:cubicBezTo>
                      <a:pt x="5301" y="96"/>
                      <a:pt x="5301" y="17"/>
                      <a:pt x="52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47">
                <a:extLst>
                  <a:ext uri="{FF2B5EF4-FFF2-40B4-BE49-F238E27FC236}">
                    <a16:creationId xmlns:a16="http://schemas.microsoft.com/office/drawing/2014/main" id="{C28DAE98-30AA-D1BF-D9FE-F22D23A8E5D1}"/>
                  </a:ext>
                </a:extLst>
              </p:cNvPr>
              <p:cNvSpPr/>
              <p:nvPr/>
            </p:nvSpPr>
            <p:spPr>
              <a:xfrm>
                <a:off x="1867675" y="4566775"/>
                <a:ext cx="133325" cy="2850"/>
              </a:xfrm>
              <a:custGeom>
                <a:avLst/>
                <a:gdLst/>
                <a:ahLst/>
                <a:cxnLst/>
                <a:rect l="l" t="t" r="r" b="b"/>
                <a:pathLst>
                  <a:path w="5333" h="114" extrusionOk="0">
                    <a:moveTo>
                      <a:pt x="65" y="1"/>
                    </a:moveTo>
                    <a:cubicBezTo>
                      <a:pt x="0" y="1"/>
                      <a:pt x="5" y="99"/>
                      <a:pt x="80" y="113"/>
                    </a:cubicBezTo>
                    <a:lnTo>
                      <a:pt x="5253" y="113"/>
                    </a:lnTo>
                    <a:cubicBezTo>
                      <a:pt x="5332" y="113"/>
                      <a:pt x="5332" y="2"/>
                      <a:pt x="5253" y="2"/>
                    </a:cubicBezTo>
                    <a:lnTo>
                      <a:pt x="80" y="2"/>
                    </a:lnTo>
                    <a:cubicBezTo>
                      <a:pt x="74" y="1"/>
                      <a:pt x="69" y="1"/>
                      <a:pt x="6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47">
                <a:extLst>
                  <a:ext uri="{FF2B5EF4-FFF2-40B4-BE49-F238E27FC236}">
                    <a16:creationId xmlns:a16="http://schemas.microsoft.com/office/drawing/2014/main" id="{458AB44D-0898-50D2-C065-980D3C2A0E41}"/>
                  </a:ext>
                </a:extLst>
              </p:cNvPr>
              <p:cNvSpPr/>
              <p:nvPr/>
            </p:nvSpPr>
            <p:spPr>
              <a:xfrm>
                <a:off x="1919000" y="4457375"/>
                <a:ext cx="1323550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52942" h="5732" extrusionOk="0">
                    <a:moveTo>
                      <a:pt x="10522" y="1"/>
                    </a:moveTo>
                    <a:lnTo>
                      <a:pt x="5603" y="2691"/>
                    </a:lnTo>
                    <a:lnTo>
                      <a:pt x="3932" y="3598"/>
                    </a:lnTo>
                    <a:lnTo>
                      <a:pt x="2404" y="4426"/>
                    </a:lnTo>
                    <a:lnTo>
                      <a:pt x="828" y="5285"/>
                    </a:lnTo>
                    <a:lnTo>
                      <a:pt x="0" y="5731"/>
                    </a:lnTo>
                    <a:lnTo>
                      <a:pt x="44394" y="5731"/>
                    </a:lnTo>
                    <a:lnTo>
                      <a:pt x="45079" y="5285"/>
                    </a:lnTo>
                    <a:lnTo>
                      <a:pt x="47609" y="3598"/>
                    </a:lnTo>
                    <a:lnTo>
                      <a:pt x="50204" y="1863"/>
                    </a:lnTo>
                    <a:lnTo>
                      <a:pt x="51366" y="1099"/>
                    </a:lnTo>
                    <a:lnTo>
                      <a:pt x="52385" y="431"/>
                    </a:lnTo>
                    <a:lnTo>
                      <a:pt x="52942" y="49"/>
                    </a:lnTo>
                    <a:lnTo>
                      <a:pt x="41752" y="49"/>
                    </a:lnTo>
                    <a:lnTo>
                      <a:pt x="37963" y="33"/>
                    </a:lnTo>
                    <a:lnTo>
                      <a:pt x="29368" y="33"/>
                    </a:lnTo>
                    <a:lnTo>
                      <a:pt x="24290" y="17"/>
                    </a:lnTo>
                    <a:lnTo>
                      <a:pt x="15536" y="17"/>
                    </a:lnTo>
                    <a:lnTo>
                      <a:pt x="117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47">
                <a:extLst>
                  <a:ext uri="{FF2B5EF4-FFF2-40B4-BE49-F238E27FC236}">
                    <a16:creationId xmlns:a16="http://schemas.microsoft.com/office/drawing/2014/main" id="{80AA0DF4-FAAB-FE7F-091A-D028DAC6EED2}"/>
                  </a:ext>
                </a:extLst>
              </p:cNvPr>
              <p:cNvSpPr/>
              <p:nvPr/>
            </p:nvSpPr>
            <p:spPr>
              <a:xfrm>
                <a:off x="3224625" y="4466525"/>
                <a:ext cx="13215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286" h="113" extrusionOk="0">
                    <a:moveTo>
                      <a:pt x="64" y="1"/>
                    </a:moveTo>
                    <a:cubicBezTo>
                      <a:pt x="32" y="1"/>
                      <a:pt x="0" y="33"/>
                      <a:pt x="0" y="65"/>
                    </a:cubicBezTo>
                    <a:cubicBezTo>
                      <a:pt x="0" y="96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69" y="112"/>
                      <a:pt x="5285" y="96"/>
                      <a:pt x="5285" y="65"/>
                    </a:cubicBezTo>
                    <a:cubicBezTo>
                      <a:pt x="5285" y="33"/>
                      <a:pt x="5269" y="1"/>
                      <a:pt x="52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47">
                <a:extLst>
                  <a:ext uri="{FF2B5EF4-FFF2-40B4-BE49-F238E27FC236}">
                    <a16:creationId xmlns:a16="http://schemas.microsoft.com/office/drawing/2014/main" id="{AFB043B0-239D-A090-4E76-901C15527B2C}"/>
                  </a:ext>
                </a:extLst>
              </p:cNvPr>
              <p:cNvSpPr/>
              <p:nvPr/>
            </p:nvSpPr>
            <p:spPr>
              <a:xfrm>
                <a:off x="3172900" y="4502750"/>
                <a:ext cx="1321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112" extrusionOk="0">
                    <a:moveTo>
                      <a:pt x="64" y="0"/>
                    </a:moveTo>
                    <a:cubicBezTo>
                      <a:pt x="32" y="0"/>
                      <a:pt x="0" y="16"/>
                      <a:pt x="0" y="48"/>
                    </a:cubicBezTo>
                    <a:cubicBezTo>
                      <a:pt x="0" y="80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53" y="112"/>
                      <a:pt x="5285" y="80"/>
                      <a:pt x="5285" y="48"/>
                    </a:cubicBezTo>
                    <a:cubicBezTo>
                      <a:pt x="5285" y="16"/>
                      <a:pt x="5253" y="0"/>
                      <a:pt x="52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47">
                <a:extLst>
                  <a:ext uri="{FF2B5EF4-FFF2-40B4-BE49-F238E27FC236}">
                    <a16:creationId xmlns:a16="http://schemas.microsoft.com/office/drawing/2014/main" id="{14397DF0-87E5-A913-78E1-47F2E152429A}"/>
                  </a:ext>
                </a:extLst>
              </p:cNvPr>
              <p:cNvSpPr/>
              <p:nvPr/>
            </p:nvSpPr>
            <p:spPr>
              <a:xfrm>
                <a:off x="3105650" y="4545725"/>
                <a:ext cx="1321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112" extrusionOk="0">
                    <a:moveTo>
                      <a:pt x="64" y="0"/>
                    </a:moveTo>
                    <a:cubicBezTo>
                      <a:pt x="32" y="0"/>
                      <a:pt x="0" y="32"/>
                      <a:pt x="0" y="64"/>
                    </a:cubicBezTo>
                    <a:cubicBezTo>
                      <a:pt x="0" y="96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69" y="112"/>
                      <a:pt x="5285" y="96"/>
                      <a:pt x="5285" y="64"/>
                    </a:cubicBezTo>
                    <a:cubicBezTo>
                      <a:pt x="5285" y="32"/>
                      <a:pt x="5269" y="0"/>
                      <a:pt x="52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47">
                <a:extLst>
                  <a:ext uri="{FF2B5EF4-FFF2-40B4-BE49-F238E27FC236}">
                    <a16:creationId xmlns:a16="http://schemas.microsoft.com/office/drawing/2014/main" id="{84DE9DD0-5A8C-AF6A-FF2E-FC4425A945C6}"/>
                  </a:ext>
                </a:extLst>
              </p:cNvPr>
              <p:cNvSpPr/>
              <p:nvPr/>
            </p:nvSpPr>
            <p:spPr>
              <a:xfrm>
                <a:off x="3040850" y="4587875"/>
                <a:ext cx="132475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115" extrusionOk="0">
                    <a:moveTo>
                      <a:pt x="52" y="0"/>
                    </a:moveTo>
                    <a:cubicBezTo>
                      <a:pt x="1" y="0"/>
                      <a:pt x="1" y="114"/>
                      <a:pt x="52" y="114"/>
                    </a:cubicBezTo>
                    <a:cubicBezTo>
                      <a:pt x="55" y="114"/>
                      <a:pt x="58" y="114"/>
                      <a:pt x="61" y="113"/>
                    </a:cubicBezTo>
                    <a:lnTo>
                      <a:pt x="5234" y="113"/>
                    </a:lnTo>
                    <a:cubicBezTo>
                      <a:pt x="5298" y="97"/>
                      <a:pt x="5298" y="18"/>
                      <a:pt x="5234" y="2"/>
                    </a:cubicBezTo>
                    <a:lnTo>
                      <a:pt x="61" y="2"/>
                    </a:lnTo>
                    <a:cubicBezTo>
                      <a:pt x="58" y="1"/>
                      <a:pt x="55" y="0"/>
                      <a:pt x="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47">
                <a:extLst>
                  <a:ext uri="{FF2B5EF4-FFF2-40B4-BE49-F238E27FC236}">
                    <a16:creationId xmlns:a16="http://schemas.microsoft.com/office/drawing/2014/main" id="{D07B2C51-4AC6-73A2-ACC6-CB3390C08189}"/>
                  </a:ext>
                </a:extLst>
              </p:cNvPr>
              <p:cNvSpPr/>
              <p:nvPr/>
            </p:nvSpPr>
            <p:spPr>
              <a:xfrm>
                <a:off x="3077375" y="4566825"/>
                <a:ext cx="13295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318" h="112" extrusionOk="0">
                    <a:moveTo>
                      <a:pt x="65" y="0"/>
                    </a:moveTo>
                    <a:cubicBezTo>
                      <a:pt x="1" y="0"/>
                      <a:pt x="1" y="111"/>
                      <a:pt x="65" y="111"/>
                    </a:cubicBezTo>
                    <a:lnTo>
                      <a:pt x="5238" y="111"/>
                    </a:lnTo>
                    <a:cubicBezTo>
                      <a:pt x="5317" y="111"/>
                      <a:pt x="5317" y="0"/>
                      <a:pt x="523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47">
                <a:extLst>
                  <a:ext uri="{FF2B5EF4-FFF2-40B4-BE49-F238E27FC236}">
                    <a16:creationId xmlns:a16="http://schemas.microsoft.com/office/drawing/2014/main" id="{B537BB0B-D7A8-619A-86C7-4B987BF2496C}"/>
                  </a:ext>
                </a:extLst>
              </p:cNvPr>
              <p:cNvSpPr/>
              <p:nvPr/>
            </p:nvSpPr>
            <p:spPr>
              <a:xfrm>
                <a:off x="3141850" y="4523050"/>
                <a:ext cx="1333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333" h="112" extrusionOk="0">
                    <a:moveTo>
                      <a:pt x="80" y="0"/>
                    </a:moveTo>
                    <a:cubicBezTo>
                      <a:pt x="1" y="0"/>
                      <a:pt x="1" y="112"/>
                      <a:pt x="80" y="112"/>
                    </a:cubicBezTo>
                    <a:lnTo>
                      <a:pt x="5253" y="112"/>
                    </a:lnTo>
                    <a:cubicBezTo>
                      <a:pt x="5333" y="112"/>
                      <a:pt x="5333" y="0"/>
                      <a:pt x="525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47">
                <a:extLst>
                  <a:ext uri="{FF2B5EF4-FFF2-40B4-BE49-F238E27FC236}">
                    <a16:creationId xmlns:a16="http://schemas.microsoft.com/office/drawing/2014/main" id="{2FE8494E-CCBD-6D09-DD4B-1DA20FFD3CDC}"/>
                  </a:ext>
                </a:extLst>
              </p:cNvPr>
              <p:cNvSpPr/>
              <p:nvPr/>
            </p:nvSpPr>
            <p:spPr>
              <a:xfrm>
                <a:off x="3199150" y="4483250"/>
                <a:ext cx="13215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6" h="112" extrusionOk="0">
                    <a:moveTo>
                      <a:pt x="48" y="0"/>
                    </a:moveTo>
                    <a:cubicBezTo>
                      <a:pt x="17" y="0"/>
                      <a:pt x="1" y="32"/>
                      <a:pt x="1" y="64"/>
                    </a:cubicBezTo>
                    <a:cubicBezTo>
                      <a:pt x="1" y="96"/>
                      <a:pt x="17" y="112"/>
                      <a:pt x="48" y="112"/>
                    </a:cubicBezTo>
                    <a:lnTo>
                      <a:pt x="5222" y="112"/>
                    </a:lnTo>
                    <a:cubicBezTo>
                      <a:pt x="5253" y="112"/>
                      <a:pt x="5285" y="96"/>
                      <a:pt x="5285" y="64"/>
                    </a:cubicBezTo>
                    <a:cubicBezTo>
                      <a:pt x="5285" y="32"/>
                      <a:pt x="5253" y="0"/>
                      <a:pt x="52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47">
                <a:extLst>
                  <a:ext uri="{FF2B5EF4-FFF2-40B4-BE49-F238E27FC236}">
                    <a16:creationId xmlns:a16="http://schemas.microsoft.com/office/drawing/2014/main" id="{6E2BF244-7E7B-956C-F581-1B27E6F3DDB4}"/>
                  </a:ext>
                </a:extLst>
              </p:cNvPr>
              <p:cNvSpPr/>
              <p:nvPr/>
            </p:nvSpPr>
            <p:spPr>
              <a:xfrm>
                <a:off x="2853350" y="4458575"/>
                <a:ext cx="314000" cy="142100"/>
              </a:xfrm>
              <a:custGeom>
                <a:avLst/>
                <a:gdLst/>
                <a:ahLst/>
                <a:cxnLst/>
                <a:rect l="l" t="t" r="r" b="b"/>
                <a:pathLst>
                  <a:path w="12560" h="5684" extrusionOk="0">
                    <a:moveTo>
                      <a:pt x="8787" y="1"/>
                    </a:moveTo>
                    <a:lnTo>
                      <a:pt x="0" y="5683"/>
                    </a:lnTo>
                    <a:lnTo>
                      <a:pt x="4585" y="5683"/>
                    </a:lnTo>
                    <a:lnTo>
                      <a:pt x="12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47">
                <a:extLst>
                  <a:ext uri="{FF2B5EF4-FFF2-40B4-BE49-F238E27FC236}">
                    <a16:creationId xmlns:a16="http://schemas.microsoft.com/office/drawing/2014/main" id="{1C1A87FF-C7B1-7A83-523F-A4576A037FB7}"/>
                  </a:ext>
                </a:extLst>
              </p:cNvPr>
              <p:cNvSpPr/>
              <p:nvPr/>
            </p:nvSpPr>
            <p:spPr>
              <a:xfrm>
                <a:off x="2648025" y="4458175"/>
                <a:ext cx="314775" cy="142500"/>
              </a:xfrm>
              <a:custGeom>
                <a:avLst/>
                <a:gdLst/>
                <a:ahLst/>
                <a:cxnLst/>
                <a:rect l="l" t="t" r="r" b="b"/>
                <a:pathLst>
                  <a:path w="12591" h="5700" extrusionOk="0">
                    <a:moveTo>
                      <a:pt x="8802" y="1"/>
                    </a:moveTo>
                    <a:lnTo>
                      <a:pt x="0" y="5699"/>
                    </a:lnTo>
                    <a:lnTo>
                      <a:pt x="4584" y="5699"/>
                    </a:lnTo>
                    <a:lnTo>
                      <a:pt x="12591" y="17"/>
                    </a:lnTo>
                    <a:lnTo>
                      <a:pt x="8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47">
                <a:extLst>
                  <a:ext uri="{FF2B5EF4-FFF2-40B4-BE49-F238E27FC236}">
                    <a16:creationId xmlns:a16="http://schemas.microsoft.com/office/drawing/2014/main" id="{AAA6918F-6254-AF30-068D-9D8FB183797A}"/>
                  </a:ext>
                </a:extLst>
              </p:cNvPr>
              <p:cNvSpPr/>
              <p:nvPr/>
            </p:nvSpPr>
            <p:spPr>
              <a:xfrm>
                <a:off x="2432725" y="4458175"/>
                <a:ext cx="314800" cy="142500"/>
              </a:xfrm>
              <a:custGeom>
                <a:avLst/>
                <a:gdLst/>
                <a:ahLst/>
                <a:cxnLst/>
                <a:rect l="l" t="t" r="r" b="b"/>
                <a:pathLst>
                  <a:path w="12592" h="5700" extrusionOk="0">
                    <a:moveTo>
                      <a:pt x="8819" y="1"/>
                    </a:moveTo>
                    <a:lnTo>
                      <a:pt x="1" y="5699"/>
                    </a:lnTo>
                    <a:lnTo>
                      <a:pt x="4585" y="5699"/>
                    </a:lnTo>
                    <a:lnTo>
                      <a:pt x="125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47">
                <a:extLst>
                  <a:ext uri="{FF2B5EF4-FFF2-40B4-BE49-F238E27FC236}">
                    <a16:creationId xmlns:a16="http://schemas.microsoft.com/office/drawing/2014/main" id="{A4436280-C6F6-6653-5275-9AD3F35B46F8}"/>
                  </a:ext>
                </a:extLst>
              </p:cNvPr>
              <p:cNvSpPr/>
              <p:nvPr/>
            </p:nvSpPr>
            <p:spPr>
              <a:xfrm>
                <a:off x="2211075" y="4457775"/>
                <a:ext cx="315200" cy="142900"/>
              </a:xfrm>
              <a:custGeom>
                <a:avLst/>
                <a:gdLst/>
                <a:ahLst/>
                <a:cxnLst/>
                <a:rect l="l" t="t" r="r" b="b"/>
                <a:pathLst>
                  <a:path w="12608" h="5716" extrusionOk="0">
                    <a:moveTo>
                      <a:pt x="8835" y="1"/>
                    </a:moveTo>
                    <a:lnTo>
                      <a:pt x="1" y="5715"/>
                    </a:lnTo>
                    <a:lnTo>
                      <a:pt x="4585" y="5715"/>
                    </a:lnTo>
                    <a:lnTo>
                      <a:pt x="1260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47">
                <a:extLst>
                  <a:ext uri="{FF2B5EF4-FFF2-40B4-BE49-F238E27FC236}">
                    <a16:creationId xmlns:a16="http://schemas.microsoft.com/office/drawing/2014/main" id="{1386C8EB-DB95-F249-7C20-7F45DF0BF557}"/>
                  </a:ext>
                </a:extLst>
              </p:cNvPr>
              <p:cNvSpPr/>
              <p:nvPr/>
            </p:nvSpPr>
            <p:spPr>
              <a:xfrm>
                <a:off x="1991825" y="4457375"/>
                <a:ext cx="315575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12623" h="5732" extrusionOk="0">
                    <a:moveTo>
                      <a:pt x="8834" y="1"/>
                    </a:moveTo>
                    <a:lnTo>
                      <a:pt x="0" y="5731"/>
                    </a:lnTo>
                    <a:lnTo>
                      <a:pt x="4568" y="5731"/>
                    </a:lnTo>
                    <a:lnTo>
                      <a:pt x="12623" y="17"/>
                    </a:lnTo>
                    <a:lnTo>
                      <a:pt x="88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31" name="Google Shape;831;p47">
              <a:extLst>
                <a:ext uri="{FF2B5EF4-FFF2-40B4-BE49-F238E27FC236}">
                  <a16:creationId xmlns:a16="http://schemas.microsoft.com/office/drawing/2014/main" id="{9D65F008-2BDE-A525-97A2-5FEAA889D2C3}"/>
                </a:ext>
              </a:extLst>
            </p:cNvPr>
            <p:cNvSpPr/>
            <p:nvPr/>
          </p:nvSpPr>
          <p:spPr>
            <a:xfrm flipH="1">
              <a:off x="1711752" y="4187052"/>
              <a:ext cx="2144848" cy="227580"/>
            </a:xfrm>
            <a:custGeom>
              <a:avLst/>
              <a:gdLst/>
              <a:ahLst/>
              <a:cxnLst/>
              <a:rect l="l" t="t" r="r" b="b"/>
              <a:pathLst>
                <a:path w="44682" h="4741" extrusionOk="0">
                  <a:moveTo>
                    <a:pt x="41211" y="0"/>
                  </a:moveTo>
                  <a:cubicBezTo>
                    <a:pt x="39780" y="305"/>
                    <a:pt x="38316" y="383"/>
                    <a:pt x="36849" y="383"/>
                  </a:cubicBezTo>
                  <a:cubicBezTo>
                    <a:pt x="36016" y="383"/>
                    <a:pt x="35181" y="358"/>
                    <a:pt x="34351" y="335"/>
                  </a:cubicBezTo>
                  <a:cubicBezTo>
                    <a:pt x="30195" y="216"/>
                    <a:pt x="26041" y="156"/>
                    <a:pt x="21889" y="156"/>
                  </a:cubicBezTo>
                  <a:cubicBezTo>
                    <a:pt x="15466" y="156"/>
                    <a:pt x="9047" y="299"/>
                    <a:pt x="2627" y="589"/>
                  </a:cubicBezTo>
                  <a:cubicBezTo>
                    <a:pt x="2587" y="588"/>
                    <a:pt x="2547" y="588"/>
                    <a:pt x="2508" y="588"/>
                  </a:cubicBezTo>
                  <a:cubicBezTo>
                    <a:pt x="1993" y="588"/>
                    <a:pt x="1492" y="683"/>
                    <a:pt x="1020" y="860"/>
                  </a:cubicBezTo>
                  <a:cubicBezTo>
                    <a:pt x="510" y="1083"/>
                    <a:pt x="81" y="1497"/>
                    <a:pt x="33" y="2070"/>
                  </a:cubicBezTo>
                  <a:cubicBezTo>
                    <a:pt x="1" y="2643"/>
                    <a:pt x="399" y="3168"/>
                    <a:pt x="908" y="3439"/>
                  </a:cubicBezTo>
                  <a:cubicBezTo>
                    <a:pt x="1418" y="3709"/>
                    <a:pt x="2007" y="3757"/>
                    <a:pt x="2580" y="3789"/>
                  </a:cubicBezTo>
                  <a:cubicBezTo>
                    <a:pt x="2991" y="3808"/>
                    <a:pt x="3402" y="3817"/>
                    <a:pt x="3814" y="3817"/>
                  </a:cubicBezTo>
                  <a:cubicBezTo>
                    <a:pt x="6077" y="3817"/>
                    <a:pt x="8339" y="3555"/>
                    <a:pt x="10602" y="3407"/>
                  </a:cubicBezTo>
                  <a:cubicBezTo>
                    <a:pt x="12046" y="3317"/>
                    <a:pt x="13490" y="3278"/>
                    <a:pt x="14935" y="3278"/>
                  </a:cubicBezTo>
                  <a:cubicBezTo>
                    <a:pt x="22420" y="3278"/>
                    <a:pt x="29906" y="4322"/>
                    <a:pt x="37391" y="4696"/>
                  </a:cubicBezTo>
                  <a:cubicBezTo>
                    <a:pt x="37899" y="4721"/>
                    <a:pt x="38415" y="4741"/>
                    <a:pt x="38931" y="4741"/>
                  </a:cubicBezTo>
                  <a:cubicBezTo>
                    <a:pt x="40699" y="4741"/>
                    <a:pt x="42469" y="4512"/>
                    <a:pt x="43885" y="3502"/>
                  </a:cubicBezTo>
                  <a:cubicBezTo>
                    <a:pt x="44220" y="3248"/>
                    <a:pt x="44570" y="2929"/>
                    <a:pt x="44618" y="2499"/>
                  </a:cubicBezTo>
                  <a:cubicBezTo>
                    <a:pt x="44681" y="1974"/>
                    <a:pt x="44283" y="1513"/>
                    <a:pt x="43854" y="1194"/>
                  </a:cubicBezTo>
                  <a:cubicBezTo>
                    <a:pt x="43408" y="892"/>
                    <a:pt x="42914" y="669"/>
                    <a:pt x="42564" y="255"/>
                  </a:cubicBezTo>
                  <a:lnTo>
                    <a:pt x="41211" y="0"/>
                  </a:lnTo>
                  <a:close/>
                </a:path>
              </a:pathLst>
            </a:custGeom>
            <a:solidFill>
              <a:srgbClr val="262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2" name="Google Shape;832;p47">
              <a:extLst>
                <a:ext uri="{FF2B5EF4-FFF2-40B4-BE49-F238E27FC236}">
                  <a16:creationId xmlns:a16="http://schemas.microsoft.com/office/drawing/2014/main" id="{AC93B613-475B-1C0F-8C1A-7C9443D66EEE}"/>
                </a:ext>
              </a:extLst>
            </p:cNvPr>
            <p:cNvGrpSpPr/>
            <p:nvPr/>
          </p:nvGrpSpPr>
          <p:grpSpPr>
            <a:xfrm flipH="1">
              <a:off x="1245797" y="3048840"/>
              <a:ext cx="3038606" cy="1322757"/>
              <a:chOff x="1823225" y="3862025"/>
              <a:chExt cx="1582525" cy="688900"/>
            </a:xfrm>
          </p:grpSpPr>
          <p:sp>
            <p:nvSpPr>
              <p:cNvPr id="833" name="Google Shape;833;p47">
                <a:extLst>
                  <a:ext uri="{FF2B5EF4-FFF2-40B4-BE49-F238E27FC236}">
                    <a16:creationId xmlns:a16="http://schemas.microsoft.com/office/drawing/2014/main" id="{1818EE72-55B5-5FFC-AC1C-D8BBE30A69C4}"/>
                  </a:ext>
                </a:extLst>
              </p:cNvPr>
              <p:cNvSpPr/>
              <p:nvPr/>
            </p:nvSpPr>
            <p:spPr>
              <a:xfrm>
                <a:off x="1823225" y="3862025"/>
                <a:ext cx="1483000" cy="688350"/>
              </a:xfrm>
              <a:custGeom>
                <a:avLst/>
                <a:gdLst/>
                <a:ahLst/>
                <a:cxnLst/>
                <a:rect l="l" t="t" r="r" b="b"/>
                <a:pathLst>
                  <a:path w="59320" h="27534" extrusionOk="0">
                    <a:moveTo>
                      <a:pt x="48932" y="1"/>
                    </a:moveTo>
                    <a:cubicBezTo>
                      <a:pt x="48914" y="1"/>
                      <a:pt x="48896" y="1"/>
                      <a:pt x="48878" y="2"/>
                    </a:cubicBezTo>
                    <a:cubicBezTo>
                      <a:pt x="46920" y="130"/>
                      <a:pt x="45026" y="6147"/>
                      <a:pt x="45026" y="6147"/>
                    </a:cubicBezTo>
                    <a:cubicBezTo>
                      <a:pt x="44309" y="5971"/>
                      <a:pt x="44357" y="6051"/>
                      <a:pt x="43720" y="6003"/>
                    </a:cubicBezTo>
                    <a:lnTo>
                      <a:pt x="43243" y="5971"/>
                    </a:lnTo>
                    <a:cubicBezTo>
                      <a:pt x="43159" y="5969"/>
                      <a:pt x="43075" y="5968"/>
                      <a:pt x="42992" y="5968"/>
                    </a:cubicBezTo>
                    <a:cubicBezTo>
                      <a:pt x="41820" y="5968"/>
                      <a:pt x="40665" y="6176"/>
                      <a:pt x="39566" y="6592"/>
                    </a:cubicBezTo>
                    <a:cubicBezTo>
                      <a:pt x="38834" y="6847"/>
                      <a:pt x="38117" y="7181"/>
                      <a:pt x="37433" y="7579"/>
                    </a:cubicBezTo>
                    <a:cubicBezTo>
                      <a:pt x="36134" y="5447"/>
                      <a:pt x="32182" y="2868"/>
                      <a:pt x="30467" y="2868"/>
                    </a:cubicBezTo>
                    <a:cubicBezTo>
                      <a:pt x="30185" y="2868"/>
                      <a:pt x="29964" y="2938"/>
                      <a:pt x="29824" y="3090"/>
                    </a:cubicBezTo>
                    <a:cubicBezTo>
                      <a:pt x="28408" y="4618"/>
                      <a:pt x="30095" y="8534"/>
                      <a:pt x="31066" y="10444"/>
                    </a:cubicBezTo>
                    <a:cubicBezTo>
                      <a:pt x="31337" y="10985"/>
                      <a:pt x="31544" y="11367"/>
                      <a:pt x="31623" y="11495"/>
                    </a:cubicBezTo>
                    <a:lnTo>
                      <a:pt x="31639" y="11543"/>
                    </a:lnTo>
                    <a:cubicBezTo>
                      <a:pt x="31655" y="11543"/>
                      <a:pt x="31655" y="11558"/>
                      <a:pt x="31639" y="11558"/>
                    </a:cubicBezTo>
                    <a:cubicBezTo>
                      <a:pt x="31639" y="11558"/>
                      <a:pt x="31639" y="11590"/>
                      <a:pt x="31639" y="11606"/>
                    </a:cubicBezTo>
                    <a:cubicBezTo>
                      <a:pt x="31002" y="11320"/>
                      <a:pt x="29681" y="10747"/>
                      <a:pt x="28010" y="10174"/>
                    </a:cubicBezTo>
                    <a:cubicBezTo>
                      <a:pt x="25530" y="9323"/>
                      <a:pt x="22275" y="8463"/>
                      <a:pt x="19228" y="8463"/>
                    </a:cubicBezTo>
                    <a:cubicBezTo>
                      <a:pt x="18227" y="8463"/>
                      <a:pt x="17248" y="8556"/>
                      <a:pt x="16326" y="8773"/>
                    </a:cubicBezTo>
                    <a:cubicBezTo>
                      <a:pt x="15515" y="8964"/>
                      <a:pt x="14735" y="9266"/>
                      <a:pt x="14003" y="9696"/>
                    </a:cubicBezTo>
                    <a:cubicBezTo>
                      <a:pt x="9769" y="12211"/>
                      <a:pt x="8447" y="16684"/>
                      <a:pt x="8034" y="19294"/>
                    </a:cubicBezTo>
                    <a:cubicBezTo>
                      <a:pt x="6378" y="19390"/>
                      <a:pt x="3784" y="19692"/>
                      <a:pt x="3306" y="20775"/>
                    </a:cubicBezTo>
                    <a:cubicBezTo>
                      <a:pt x="3099" y="21220"/>
                      <a:pt x="2956" y="21714"/>
                      <a:pt x="2892" y="22207"/>
                    </a:cubicBezTo>
                    <a:cubicBezTo>
                      <a:pt x="2637" y="22319"/>
                      <a:pt x="2383" y="22446"/>
                      <a:pt x="2144" y="22605"/>
                    </a:cubicBezTo>
                    <a:cubicBezTo>
                      <a:pt x="1889" y="22764"/>
                      <a:pt x="1682" y="22971"/>
                      <a:pt x="1523" y="23226"/>
                    </a:cubicBezTo>
                    <a:cubicBezTo>
                      <a:pt x="790" y="24558"/>
                      <a:pt x="1" y="26916"/>
                      <a:pt x="7302" y="26916"/>
                    </a:cubicBezTo>
                    <a:cubicBezTo>
                      <a:pt x="7767" y="26916"/>
                      <a:pt x="8265" y="26907"/>
                      <a:pt x="8798" y="26887"/>
                    </a:cubicBezTo>
                    <a:cubicBezTo>
                      <a:pt x="8843" y="26886"/>
                      <a:pt x="8888" y="26885"/>
                      <a:pt x="8933" y="26885"/>
                    </a:cubicBezTo>
                    <a:cubicBezTo>
                      <a:pt x="9479" y="26885"/>
                      <a:pt x="10042" y="26968"/>
                      <a:pt x="10660" y="26982"/>
                    </a:cubicBezTo>
                    <a:cubicBezTo>
                      <a:pt x="11082" y="26990"/>
                      <a:pt x="11519" y="26994"/>
                      <a:pt x="11975" y="26994"/>
                    </a:cubicBezTo>
                    <a:cubicBezTo>
                      <a:pt x="12431" y="26994"/>
                      <a:pt x="12904" y="26990"/>
                      <a:pt x="13398" y="26982"/>
                    </a:cubicBezTo>
                    <a:cubicBezTo>
                      <a:pt x="19111" y="26814"/>
                      <a:pt x="23670" y="26607"/>
                      <a:pt x="27786" y="26607"/>
                    </a:cubicBezTo>
                    <a:cubicBezTo>
                      <a:pt x="30677" y="26607"/>
                      <a:pt x="33349" y="26709"/>
                      <a:pt x="36048" y="26998"/>
                    </a:cubicBezTo>
                    <a:cubicBezTo>
                      <a:pt x="38692" y="27281"/>
                      <a:pt x="42085" y="27533"/>
                      <a:pt x="45153" y="27533"/>
                    </a:cubicBezTo>
                    <a:cubicBezTo>
                      <a:pt x="49675" y="27533"/>
                      <a:pt x="53491" y="26986"/>
                      <a:pt x="53159" y="25184"/>
                    </a:cubicBezTo>
                    <a:cubicBezTo>
                      <a:pt x="53080" y="24834"/>
                      <a:pt x="52921" y="24531"/>
                      <a:pt x="52682" y="24276"/>
                    </a:cubicBezTo>
                    <a:cubicBezTo>
                      <a:pt x="55515" y="24276"/>
                      <a:pt x="59320" y="23958"/>
                      <a:pt x="59049" y="22334"/>
                    </a:cubicBezTo>
                    <a:cubicBezTo>
                      <a:pt x="58699" y="20297"/>
                      <a:pt x="54465" y="19342"/>
                      <a:pt x="52730" y="19040"/>
                    </a:cubicBezTo>
                    <a:lnTo>
                      <a:pt x="52555" y="19008"/>
                    </a:lnTo>
                    <a:cubicBezTo>
                      <a:pt x="52571" y="18976"/>
                      <a:pt x="52586" y="18944"/>
                      <a:pt x="52586" y="18912"/>
                    </a:cubicBezTo>
                    <a:cubicBezTo>
                      <a:pt x="52602" y="18880"/>
                      <a:pt x="52618" y="18849"/>
                      <a:pt x="52634" y="18833"/>
                    </a:cubicBezTo>
                    <a:cubicBezTo>
                      <a:pt x="52793" y="18435"/>
                      <a:pt x="52921" y="18037"/>
                      <a:pt x="53016" y="17639"/>
                    </a:cubicBezTo>
                    <a:cubicBezTo>
                      <a:pt x="54321" y="12163"/>
                      <a:pt x="51011" y="9648"/>
                      <a:pt x="51011" y="9648"/>
                    </a:cubicBezTo>
                    <a:cubicBezTo>
                      <a:pt x="52383" y="5879"/>
                      <a:pt x="50864" y="1"/>
                      <a:pt x="489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47">
                <a:extLst>
                  <a:ext uri="{FF2B5EF4-FFF2-40B4-BE49-F238E27FC236}">
                    <a16:creationId xmlns:a16="http://schemas.microsoft.com/office/drawing/2014/main" id="{ABF1CA5D-1924-FC78-16A2-49DA20059A66}"/>
                  </a:ext>
                </a:extLst>
              </p:cNvPr>
              <p:cNvSpPr/>
              <p:nvPr/>
            </p:nvSpPr>
            <p:spPr>
              <a:xfrm>
                <a:off x="2037575" y="4145100"/>
                <a:ext cx="91150" cy="97750"/>
              </a:xfrm>
              <a:custGeom>
                <a:avLst/>
                <a:gdLst/>
                <a:ahLst/>
                <a:cxnLst/>
                <a:rect l="l" t="t" r="r" b="b"/>
                <a:pathLst>
                  <a:path w="3646" h="3910" extrusionOk="0">
                    <a:moveTo>
                      <a:pt x="2422" y="0"/>
                    </a:moveTo>
                    <a:cubicBezTo>
                      <a:pt x="2050" y="0"/>
                      <a:pt x="1658" y="103"/>
                      <a:pt x="1417" y="235"/>
                    </a:cubicBezTo>
                    <a:cubicBezTo>
                      <a:pt x="860" y="570"/>
                      <a:pt x="430" y="1095"/>
                      <a:pt x="208" y="1716"/>
                    </a:cubicBezTo>
                    <a:cubicBezTo>
                      <a:pt x="64" y="2050"/>
                      <a:pt x="1" y="2416"/>
                      <a:pt x="17" y="2766"/>
                    </a:cubicBezTo>
                    <a:cubicBezTo>
                      <a:pt x="33" y="3132"/>
                      <a:pt x="208" y="3483"/>
                      <a:pt x="494" y="3705"/>
                    </a:cubicBezTo>
                    <a:cubicBezTo>
                      <a:pt x="685" y="3847"/>
                      <a:pt x="916" y="3909"/>
                      <a:pt x="1154" y="3909"/>
                    </a:cubicBezTo>
                    <a:cubicBezTo>
                      <a:pt x="1454" y="3909"/>
                      <a:pt x="1765" y="3810"/>
                      <a:pt x="2022" y="3642"/>
                    </a:cubicBezTo>
                    <a:cubicBezTo>
                      <a:pt x="2452" y="3307"/>
                      <a:pt x="2770" y="2862"/>
                      <a:pt x="2977" y="2352"/>
                    </a:cubicBezTo>
                    <a:cubicBezTo>
                      <a:pt x="3184" y="1891"/>
                      <a:pt x="3646" y="793"/>
                      <a:pt x="3264" y="315"/>
                    </a:cubicBezTo>
                    <a:cubicBezTo>
                      <a:pt x="3089" y="86"/>
                      <a:pt x="2764" y="0"/>
                      <a:pt x="24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47">
                <a:extLst>
                  <a:ext uri="{FF2B5EF4-FFF2-40B4-BE49-F238E27FC236}">
                    <a16:creationId xmlns:a16="http://schemas.microsoft.com/office/drawing/2014/main" id="{87C1114C-B4A0-3FF9-22DF-DF106538CDF5}"/>
                  </a:ext>
                </a:extLst>
              </p:cNvPr>
              <p:cNvSpPr/>
              <p:nvPr/>
            </p:nvSpPr>
            <p:spPr>
              <a:xfrm>
                <a:off x="2590700" y="4411475"/>
                <a:ext cx="563525" cy="139450"/>
              </a:xfrm>
              <a:custGeom>
                <a:avLst/>
                <a:gdLst/>
                <a:ahLst/>
                <a:cxnLst/>
                <a:rect l="l" t="t" r="r" b="b"/>
                <a:pathLst>
                  <a:path w="22541" h="5578" extrusionOk="0">
                    <a:moveTo>
                      <a:pt x="18318" y="0"/>
                    </a:moveTo>
                    <a:cubicBezTo>
                      <a:pt x="18185" y="0"/>
                      <a:pt x="18106" y="6"/>
                      <a:pt x="18099" y="6"/>
                    </a:cubicBezTo>
                    <a:cubicBezTo>
                      <a:pt x="18067" y="6"/>
                      <a:pt x="18035" y="38"/>
                      <a:pt x="18035" y="86"/>
                    </a:cubicBezTo>
                    <a:cubicBezTo>
                      <a:pt x="18035" y="118"/>
                      <a:pt x="18067" y="150"/>
                      <a:pt x="18115" y="150"/>
                    </a:cubicBezTo>
                    <a:cubicBezTo>
                      <a:pt x="18119" y="150"/>
                      <a:pt x="18185" y="145"/>
                      <a:pt x="18298" y="145"/>
                    </a:cubicBezTo>
                    <a:cubicBezTo>
                      <a:pt x="19022" y="145"/>
                      <a:pt x="21670" y="335"/>
                      <a:pt x="22317" y="3158"/>
                    </a:cubicBezTo>
                    <a:cubicBezTo>
                      <a:pt x="22397" y="3476"/>
                      <a:pt x="22301" y="3795"/>
                      <a:pt x="22094" y="4033"/>
                    </a:cubicBezTo>
                    <a:cubicBezTo>
                      <a:pt x="21116" y="5154"/>
                      <a:pt x="17516" y="5422"/>
                      <a:pt x="14302" y="5422"/>
                    </a:cubicBezTo>
                    <a:cubicBezTo>
                      <a:pt x="11398" y="5422"/>
                      <a:pt x="8808" y="5203"/>
                      <a:pt x="8756" y="5195"/>
                    </a:cubicBezTo>
                    <a:cubicBezTo>
                      <a:pt x="8712" y="5195"/>
                      <a:pt x="4590" y="4600"/>
                      <a:pt x="1820" y="4600"/>
                    </a:cubicBezTo>
                    <a:cubicBezTo>
                      <a:pt x="1519" y="4600"/>
                      <a:pt x="1234" y="4607"/>
                      <a:pt x="972" y="4622"/>
                    </a:cubicBezTo>
                    <a:cubicBezTo>
                      <a:pt x="765" y="4638"/>
                      <a:pt x="478" y="4638"/>
                      <a:pt x="81" y="4654"/>
                    </a:cubicBezTo>
                    <a:cubicBezTo>
                      <a:pt x="33" y="4654"/>
                      <a:pt x="1" y="4686"/>
                      <a:pt x="17" y="4734"/>
                    </a:cubicBezTo>
                    <a:cubicBezTo>
                      <a:pt x="1" y="4766"/>
                      <a:pt x="33" y="4797"/>
                      <a:pt x="81" y="4797"/>
                    </a:cubicBezTo>
                    <a:cubicBezTo>
                      <a:pt x="478" y="4797"/>
                      <a:pt x="765" y="4782"/>
                      <a:pt x="972" y="4766"/>
                    </a:cubicBezTo>
                    <a:cubicBezTo>
                      <a:pt x="1233" y="4750"/>
                      <a:pt x="1516" y="4743"/>
                      <a:pt x="1816" y="4743"/>
                    </a:cubicBezTo>
                    <a:cubicBezTo>
                      <a:pt x="4572" y="4743"/>
                      <a:pt x="8682" y="5339"/>
                      <a:pt x="8740" y="5339"/>
                    </a:cubicBezTo>
                    <a:cubicBezTo>
                      <a:pt x="8962" y="5370"/>
                      <a:pt x="11493" y="5577"/>
                      <a:pt x="14343" y="5577"/>
                    </a:cubicBezTo>
                    <a:cubicBezTo>
                      <a:pt x="17574" y="5577"/>
                      <a:pt x="21187" y="5307"/>
                      <a:pt x="22206" y="4129"/>
                    </a:cubicBezTo>
                    <a:cubicBezTo>
                      <a:pt x="22445" y="3858"/>
                      <a:pt x="22540" y="3476"/>
                      <a:pt x="22460" y="3126"/>
                    </a:cubicBezTo>
                    <a:cubicBezTo>
                      <a:pt x="21793" y="210"/>
                      <a:pt x="19107" y="0"/>
                      <a:pt x="18318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47">
                <a:extLst>
                  <a:ext uri="{FF2B5EF4-FFF2-40B4-BE49-F238E27FC236}">
                    <a16:creationId xmlns:a16="http://schemas.microsoft.com/office/drawing/2014/main" id="{5551E83D-2FAD-509A-C87C-3143D0870F73}"/>
                  </a:ext>
                </a:extLst>
              </p:cNvPr>
              <p:cNvSpPr/>
              <p:nvPr/>
            </p:nvSpPr>
            <p:spPr>
              <a:xfrm>
                <a:off x="1846575" y="4348875"/>
                <a:ext cx="298875" cy="186125"/>
              </a:xfrm>
              <a:custGeom>
                <a:avLst/>
                <a:gdLst/>
                <a:ahLst/>
                <a:cxnLst/>
                <a:rect l="l" t="t" r="r" b="b"/>
                <a:pathLst>
                  <a:path w="11955" h="7445" extrusionOk="0">
                    <a:moveTo>
                      <a:pt x="11872" y="1"/>
                    </a:moveTo>
                    <a:cubicBezTo>
                      <a:pt x="11856" y="1"/>
                      <a:pt x="11840" y="5"/>
                      <a:pt x="11827" y="11"/>
                    </a:cubicBezTo>
                    <a:cubicBezTo>
                      <a:pt x="10251" y="1062"/>
                      <a:pt x="8484" y="1778"/>
                      <a:pt x="6622" y="2160"/>
                    </a:cubicBezTo>
                    <a:cubicBezTo>
                      <a:pt x="5715" y="2335"/>
                      <a:pt x="4791" y="2415"/>
                      <a:pt x="3868" y="2415"/>
                    </a:cubicBezTo>
                    <a:cubicBezTo>
                      <a:pt x="2277" y="2447"/>
                      <a:pt x="1130" y="2478"/>
                      <a:pt x="366" y="4022"/>
                    </a:cubicBezTo>
                    <a:cubicBezTo>
                      <a:pt x="32" y="4675"/>
                      <a:pt x="0" y="5264"/>
                      <a:pt x="239" y="5773"/>
                    </a:cubicBezTo>
                    <a:cubicBezTo>
                      <a:pt x="669" y="6712"/>
                      <a:pt x="1926" y="7031"/>
                      <a:pt x="1974" y="7047"/>
                    </a:cubicBezTo>
                    <a:cubicBezTo>
                      <a:pt x="2038" y="7063"/>
                      <a:pt x="3454" y="7445"/>
                      <a:pt x="7657" y="7445"/>
                    </a:cubicBezTo>
                    <a:cubicBezTo>
                      <a:pt x="7688" y="7445"/>
                      <a:pt x="7720" y="7413"/>
                      <a:pt x="7720" y="7365"/>
                    </a:cubicBezTo>
                    <a:cubicBezTo>
                      <a:pt x="7720" y="7333"/>
                      <a:pt x="7688" y="7301"/>
                      <a:pt x="7657" y="7301"/>
                    </a:cubicBezTo>
                    <a:cubicBezTo>
                      <a:pt x="3486" y="7301"/>
                      <a:pt x="2022" y="6903"/>
                      <a:pt x="2022" y="6903"/>
                    </a:cubicBezTo>
                    <a:cubicBezTo>
                      <a:pt x="2006" y="6903"/>
                      <a:pt x="780" y="6585"/>
                      <a:pt x="366" y="5710"/>
                    </a:cubicBezTo>
                    <a:cubicBezTo>
                      <a:pt x="144" y="5248"/>
                      <a:pt x="191" y="4691"/>
                      <a:pt x="494" y="4086"/>
                    </a:cubicBezTo>
                    <a:cubicBezTo>
                      <a:pt x="1226" y="2622"/>
                      <a:pt x="2277" y="2590"/>
                      <a:pt x="3868" y="2558"/>
                    </a:cubicBezTo>
                    <a:cubicBezTo>
                      <a:pt x="3920" y="2559"/>
                      <a:pt x="3971" y="2559"/>
                      <a:pt x="4022" y="2559"/>
                    </a:cubicBezTo>
                    <a:cubicBezTo>
                      <a:pt x="6833" y="2559"/>
                      <a:pt x="9578" y="1702"/>
                      <a:pt x="11922" y="139"/>
                    </a:cubicBezTo>
                    <a:cubicBezTo>
                      <a:pt x="11954" y="107"/>
                      <a:pt x="11954" y="59"/>
                      <a:pt x="11938" y="27"/>
                    </a:cubicBezTo>
                    <a:cubicBezTo>
                      <a:pt x="11920" y="9"/>
                      <a:pt x="11896" y="1"/>
                      <a:pt x="11872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47">
                <a:extLst>
                  <a:ext uri="{FF2B5EF4-FFF2-40B4-BE49-F238E27FC236}">
                    <a16:creationId xmlns:a16="http://schemas.microsoft.com/office/drawing/2014/main" id="{9521499C-7D42-1EF5-8551-5832ACE018C3}"/>
                  </a:ext>
                </a:extLst>
              </p:cNvPr>
              <p:cNvSpPr/>
              <p:nvPr/>
            </p:nvSpPr>
            <p:spPr>
              <a:xfrm>
                <a:off x="2030825" y="4144400"/>
                <a:ext cx="86375" cy="100500"/>
              </a:xfrm>
              <a:custGeom>
                <a:avLst/>
                <a:gdLst/>
                <a:ahLst/>
                <a:cxnLst/>
                <a:rect l="l" t="t" r="r" b="b"/>
                <a:pathLst>
                  <a:path w="3455" h="4020" extrusionOk="0">
                    <a:moveTo>
                      <a:pt x="2628" y="0"/>
                    </a:moveTo>
                    <a:cubicBezTo>
                      <a:pt x="2113" y="0"/>
                      <a:pt x="1437" y="161"/>
                      <a:pt x="907" y="852"/>
                    </a:cubicBezTo>
                    <a:cubicBezTo>
                      <a:pt x="32" y="1998"/>
                      <a:pt x="0" y="3033"/>
                      <a:pt x="844" y="3988"/>
                    </a:cubicBezTo>
                    <a:cubicBezTo>
                      <a:pt x="860" y="4004"/>
                      <a:pt x="876" y="4020"/>
                      <a:pt x="891" y="4020"/>
                    </a:cubicBezTo>
                    <a:cubicBezTo>
                      <a:pt x="923" y="4020"/>
                      <a:pt x="939" y="4004"/>
                      <a:pt x="955" y="3988"/>
                    </a:cubicBezTo>
                    <a:cubicBezTo>
                      <a:pt x="987" y="3972"/>
                      <a:pt x="987" y="3924"/>
                      <a:pt x="955" y="3893"/>
                    </a:cubicBezTo>
                    <a:cubicBezTo>
                      <a:pt x="159" y="2985"/>
                      <a:pt x="175" y="2046"/>
                      <a:pt x="1019" y="932"/>
                    </a:cubicBezTo>
                    <a:cubicBezTo>
                      <a:pt x="1516" y="289"/>
                      <a:pt x="2137" y="136"/>
                      <a:pt x="2615" y="136"/>
                    </a:cubicBezTo>
                    <a:cubicBezTo>
                      <a:pt x="3025" y="136"/>
                      <a:pt x="3329" y="249"/>
                      <a:pt x="3359" y="263"/>
                    </a:cubicBezTo>
                    <a:cubicBezTo>
                      <a:pt x="3365" y="266"/>
                      <a:pt x="3370" y="268"/>
                      <a:pt x="3376" y="268"/>
                    </a:cubicBezTo>
                    <a:cubicBezTo>
                      <a:pt x="3402" y="268"/>
                      <a:pt x="3425" y="242"/>
                      <a:pt x="3438" y="216"/>
                    </a:cubicBezTo>
                    <a:cubicBezTo>
                      <a:pt x="3454" y="184"/>
                      <a:pt x="3438" y="136"/>
                      <a:pt x="3406" y="120"/>
                    </a:cubicBezTo>
                    <a:cubicBezTo>
                      <a:pt x="3399" y="120"/>
                      <a:pt x="3074" y="0"/>
                      <a:pt x="2628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47">
                <a:extLst>
                  <a:ext uri="{FF2B5EF4-FFF2-40B4-BE49-F238E27FC236}">
                    <a16:creationId xmlns:a16="http://schemas.microsoft.com/office/drawing/2014/main" id="{D157D843-C0ED-2D6C-3C49-DA7B57336D07}"/>
                  </a:ext>
                </a:extLst>
              </p:cNvPr>
              <p:cNvSpPr/>
              <p:nvPr/>
            </p:nvSpPr>
            <p:spPr>
              <a:xfrm>
                <a:off x="2018075" y="4070700"/>
                <a:ext cx="598925" cy="334175"/>
              </a:xfrm>
              <a:custGeom>
                <a:avLst/>
                <a:gdLst/>
                <a:ahLst/>
                <a:cxnLst/>
                <a:rect l="l" t="t" r="r" b="b"/>
                <a:pathLst>
                  <a:path w="23957" h="13367" extrusionOk="0">
                    <a:moveTo>
                      <a:pt x="11518" y="1"/>
                    </a:moveTo>
                    <a:cubicBezTo>
                      <a:pt x="10539" y="1"/>
                      <a:pt x="9603" y="99"/>
                      <a:pt x="8755" y="330"/>
                    </a:cubicBezTo>
                    <a:cubicBezTo>
                      <a:pt x="8708" y="346"/>
                      <a:pt x="3678" y="1413"/>
                      <a:pt x="1354" y="6872"/>
                    </a:cubicBezTo>
                    <a:cubicBezTo>
                      <a:pt x="1338" y="6888"/>
                      <a:pt x="303" y="9228"/>
                      <a:pt x="176" y="10900"/>
                    </a:cubicBezTo>
                    <a:lnTo>
                      <a:pt x="17" y="13287"/>
                    </a:lnTo>
                    <a:cubicBezTo>
                      <a:pt x="1" y="13335"/>
                      <a:pt x="33" y="13367"/>
                      <a:pt x="80" y="13367"/>
                    </a:cubicBezTo>
                    <a:cubicBezTo>
                      <a:pt x="112" y="13367"/>
                      <a:pt x="160" y="13335"/>
                      <a:pt x="160" y="13303"/>
                    </a:cubicBezTo>
                    <a:lnTo>
                      <a:pt x="319" y="10900"/>
                    </a:lnTo>
                    <a:cubicBezTo>
                      <a:pt x="446" y="9260"/>
                      <a:pt x="1465" y="6952"/>
                      <a:pt x="1481" y="6920"/>
                    </a:cubicBezTo>
                    <a:cubicBezTo>
                      <a:pt x="3773" y="1540"/>
                      <a:pt x="8739" y="474"/>
                      <a:pt x="8803" y="474"/>
                    </a:cubicBezTo>
                    <a:cubicBezTo>
                      <a:pt x="9644" y="242"/>
                      <a:pt x="10574" y="143"/>
                      <a:pt x="11546" y="143"/>
                    </a:cubicBezTo>
                    <a:cubicBezTo>
                      <a:pt x="16983" y="143"/>
                      <a:pt x="23764" y="3219"/>
                      <a:pt x="23845" y="3259"/>
                    </a:cubicBezTo>
                    <a:cubicBezTo>
                      <a:pt x="23853" y="3263"/>
                      <a:pt x="23862" y="3265"/>
                      <a:pt x="23871" y="3265"/>
                    </a:cubicBezTo>
                    <a:cubicBezTo>
                      <a:pt x="23899" y="3265"/>
                      <a:pt x="23929" y="3247"/>
                      <a:pt x="23941" y="3211"/>
                    </a:cubicBezTo>
                    <a:cubicBezTo>
                      <a:pt x="23956" y="3180"/>
                      <a:pt x="23941" y="3132"/>
                      <a:pt x="23909" y="3116"/>
                    </a:cubicBezTo>
                    <a:cubicBezTo>
                      <a:pt x="23828" y="3089"/>
                      <a:pt x="17006" y="1"/>
                      <a:pt x="11518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47">
                <a:extLst>
                  <a:ext uri="{FF2B5EF4-FFF2-40B4-BE49-F238E27FC236}">
                    <a16:creationId xmlns:a16="http://schemas.microsoft.com/office/drawing/2014/main" id="{1251A272-FCC9-069D-9397-0B3F1FD75B68}"/>
                  </a:ext>
                </a:extLst>
              </p:cNvPr>
              <p:cNvSpPr/>
              <p:nvPr/>
            </p:nvSpPr>
            <p:spPr>
              <a:xfrm>
                <a:off x="2204725" y="4072800"/>
                <a:ext cx="333475" cy="282225"/>
              </a:xfrm>
              <a:custGeom>
                <a:avLst/>
                <a:gdLst/>
                <a:ahLst/>
                <a:cxnLst/>
                <a:rect l="l" t="t" r="r" b="b"/>
                <a:pathLst>
                  <a:path w="13339" h="11289" extrusionOk="0">
                    <a:moveTo>
                      <a:pt x="3959" y="1"/>
                    </a:moveTo>
                    <a:cubicBezTo>
                      <a:pt x="2960" y="1"/>
                      <a:pt x="1984" y="93"/>
                      <a:pt x="1066" y="310"/>
                    </a:cubicBezTo>
                    <a:cubicBezTo>
                      <a:pt x="844" y="740"/>
                      <a:pt x="684" y="1170"/>
                      <a:pt x="573" y="1631"/>
                    </a:cubicBezTo>
                    <a:cubicBezTo>
                      <a:pt x="0" y="4035"/>
                      <a:pt x="223" y="6581"/>
                      <a:pt x="1242" y="8842"/>
                    </a:cubicBezTo>
                    <a:cubicBezTo>
                      <a:pt x="1671" y="9797"/>
                      <a:pt x="2292" y="10752"/>
                      <a:pt x="3263" y="11118"/>
                    </a:cubicBezTo>
                    <a:cubicBezTo>
                      <a:pt x="3568" y="11236"/>
                      <a:pt x="3887" y="11288"/>
                      <a:pt x="4209" y="11288"/>
                    </a:cubicBezTo>
                    <a:cubicBezTo>
                      <a:pt x="5012" y="11288"/>
                      <a:pt x="5838" y="10965"/>
                      <a:pt x="6542" y="10545"/>
                    </a:cubicBezTo>
                    <a:cubicBezTo>
                      <a:pt x="7529" y="9956"/>
                      <a:pt x="8389" y="9176"/>
                      <a:pt x="9439" y="8714"/>
                    </a:cubicBezTo>
                    <a:cubicBezTo>
                      <a:pt x="10092" y="8428"/>
                      <a:pt x="10808" y="8269"/>
                      <a:pt x="11477" y="7982"/>
                    </a:cubicBezTo>
                    <a:cubicBezTo>
                      <a:pt x="12145" y="7712"/>
                      <a:pt x="12782" y="7266"/>
                      <a:pt x="13068" y="6597"/>
                    </a:cubicBezTo>
                    <a:cubicBezTo>
                      <a:pt x="13212" y="6231"/>
                      <a:pt x="13291" y="5833"/>
                      <a:pt x="13291" y="5420"/>
                    </a:cubicBezTo>
                    <a:cubicBezTo>
                      <a:pt x="13339" y="4258"/>
                      <a:pt x="13227" y="2873"/>
                      <a:pt x="12718" y="1711"/>
                    </a:cubicBezTo>
                    <a:cubicBezTo>
                      <a:pt x="10250" y="860"/>
                      <a:pt x="6998" y="1"/>
                      <a:pt x="39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47">
                <a:extLst>
                  <a:ext uri="{FF2B5EF4-FFF2-40B4-BE49-F238E27FC236}">
                    <a16:creationId xmlns:a16="http://schemas.microsoft.com/office/drawing/2014/main" id="{097E0FF9-3BE9-1E6A-D954-0201CBDDA804}"/>
                  </a:ext>
                </a:extLst>
              </p:cNvPr>
              <p:cNvSpPr/>
              <p:nvPr/>
            </p:nvSpPr>
            <p:spPr>
              <a:xfrm>
                <a:off x="2118150" y="4143925"/>
                <a:ext cx="71475" cy="12672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5069" extrusionOk="0">
                    <a:moveTo>
                      <a:pt x="1392" y="0"/>
                    </a:moveTo>
                    <a:cubicBezTo>
                      <a:pt x="280" y="0"/>
                      <a:pt x="0" y="1675"/>
                      <a:pt x="57" y="2590"/>
                    </a:cubicBezTo>
                    <a:cubicBezTo>
                      <a:pt x="89" y="3243"/>
                      <a:pt x="168" y="3943"/>
                      <a:pt x="566" y="4469"/>
                    </a:cubicBezTo>
                    <a:cubicBezTo>
                      <a:pt x="835" y="4823"/>
                      <a:pt x="1292" y="5069"/>
                      <a:pt x="1722" y="5069"/>
                    </a:cubicBezTo>
                    <a:cubicBezTo>
                      <a:pt x="1929" y="5069"/>
                      <a:pt x="2130" y="5012"/>
                      <a:pt x="2301" y="4883"/>
                    </a:cubicBezTo>
                    <a:cubicBezTo>
                      <a:pt x="2699" y="4612"/>
                      <a:pt x="2810" y="4087"/>
                      <a:pt x="2810" y="3609"/>
                    </a:cubicBezTo>
                    <a:cubicBezTo>
                      <a:pt x="2794" y="2861"/>
                      <a:pt x="2858" y="1938"/>
                      <a:pt x="2731" y="1222"/>
                    </a:cubicBezTo>
                    <a:cubicBezTo>
                      <a:pt x="2667" y="712"/>
                      <a:pt x="2333" y="282"/>
                      <a:pt x="1871" y="91"/>
                    </a:cubicBezTo>
                    <a:cubicBezTo>
                      <a:pt x="1697" y="29"/>
                      <a:pt x="1537" y="0"/>
                      <a:pt x="13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47">
                <a:extLst>
                  <a:ext uri="{FF2B5EF4-FFF2-40B4-BE49-F238E27FC236}">
                    <a16:creationId xmlns:a16="http://schemas.microsoft.com/office/drawing/2014/main" id="{752589C9-7E40-7680-FAE8-C26D1C27DB8D}"/>
                  </a:ext>
                </a:extLst>
              </p:cNvPr>
              <p:cNvSpPr/>
              <p:nvPr/>
            </p:nvSpPr>
            <p:spPr>
              <a:xfrm>
                <a:off x="2061450" y="4280700"/>
                <a:ext cx="3600" cy="1595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638" extrusionOk="0">
                    <a:moveTo>
                      <a:pt x="112" y="0"/>
                    </a:moveTo>
                    <a:cubicBezTo>
                      <a:pt x="96" y="0"/>
                      <a:pt x="80" y="0"/>
                      <a:pt x="64" y="32"/>
                    </a:cubicBezTo>
                    <a:cubicBezTo>
                      <a:pt x="17" y="207"/>
                      <a:pt x="1" y="414"/>
                      <a:pt x="33" y="605"/>
                    </a:cubicBezTo>
                    <a:cubicBezTo>
                      <a:pt x="33" y="621"/>
                      <a:pt x="48" y="637"/>
                      <a:pt x="64" y="637"/>
                    </a:cubicBezTo>
                    <a:cubicBezTo>
                      <a:pt x="96" y="637"/>
                      <a:pt x="96" y="605"/>
                      <a:pt x="96" y="589"/>
                    </a:cubicBezTo>
                    <a:cubicBezTo>
                      <a:pt x="80" y="414"/>
                      <a:pt x="80" y="223"/>
                      <a:pt x="144" y="48"/>
                    </a:cubicBezTo>
                    <a:cubicBezTo>
                      <a:pt x="144" y="32"/>
                      <a:pt x="128" y="0"/>
                      <a:pt x="112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47">
                <a:extLst>
                  <a:ext uri="{FF2B5EF4-FFF2-40B4-BE49-F238E27FC236}">
                    <a16:creationId xmlns:a16="http://schemas.microsoft.com/office/drawing/2014/main" id="{EBFF516C-C13F-B9FF-1926-B8B2E9A2CE69}"/>
                  </a:ext>
                </a:extLst>
              </p:cNvPr>
              <p:cNvSpPr/>
              <p:nvPr/>
            </p:nvSpPr>
            <p:spPr>
              <a:xfrm>
                <a:off x="2055475" y="4261300"/>
                <a:ext cx="7600" cy="1702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681" extrusionOk="0">
                    <a:moveTo>
                      <a:pt x="258" y="1"/>
                    </a:moveTo>
                    <a:cubicBezTo>
                      <a:pt x="248" y="1"/>
                      <a:pt x="240" y="4"/>
                      <a:pt x="240" y="12"/>
                    </a:cubicBezTo>
                    <a:cubicBezTo>
                      <a:pt x="81" y="188"/>
                      <a:pt x="1" y="410"/>
                      <a:pt x="1" y="633"/>
                    </a:cubicBezTo>
                    <a:cubicBezTo>
                      <a:pt x="1" y="665"/>
                      <a:pt x="17" y="681"/>
                      <a:pt x="49" y="681"/>
                    </a:cubicBezTo>
                    <a:cubicBezTo>
                      <a:pt x="49" y="681"/>
                      <a:pt x="65" y="665"/>
                      <a:pt x="81" y="649"/>
                    </a:cubicBezTo>
                    <a:cubicBezTo>
                      <a:pt x="81" y="442"/>
                      <a:pt x="144" y="219"/>
                      <a:pt x="287" y="60"/>
                    </a:cubicBezTo>
                    <a:cubicBezTo>
                      <a:pt x="303" y="44"/>
                      <a:pt x="303" y="12"/>
                      <a:pt x="287" y="12"/>
                    </a:cubicBezTo>
                    <a:cubicBezTo>
                      <a:pt x="280" y="4"/>
                      <a:pt x="268" y="1"/>
                      <a:pt x="258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47">
                <a:extLst>
                  <a:ext uri="{FF2B5EF4-FFF2-40B4-BE49-F238E27FC236}">
                    <a16:creationId xmlns:a16="http://schemas.microsoft.com/office/drawing/2014/main" id="{FB479BD6-03B0-F45F-66B0-73D676DFB3EB}"/>
                  </a:ext>
                </a:extLst>
              </p:cNvPr>
              <p:cNvSpPr/>
              <p:nvPr/>
            </p:nvSpPr>
            <p:spPr>
              <a:xfrm>
                <a:off x="2051500" y="4286675"/>
                <a:ext cx="2825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844" extrusionOk="0">
                    <a:moveTo>
                      <a:pt x="64" y="0"/>
                    </a:moveTo>
                    <a:cubicBezTo>
                      <a:pt x="49" y="0"/>
                      <a:pt x="33" y="0"/>
                      <a:pt x="33" y="32"/>
                    </a:cubicBezTo>
                    <a:cubicBezTo>
                      <a:pt x="17" y="287"/>
                      <a:pt x="1" y="541"/>
                      <a:pt x="17" y="812"/>
                    </a:cubicBezTo>
                    <a:cubicBezTo>
                      <a:pt x="17" y="828"/>
                      <a:pt x="33" y="844"/>
                      <a:pt x="64" y="844"/>
                    </a:cubicBezTo>
                    <a:cubicBezTo>
                      <a:pt x="80" y="844"/>
                      <a:pt x="96" y="828"/>
                      <a:pt x="96" y="812"/>
                    </a:cubicBezTo>
                    <a:cubicBezTo>
                      <a:pt x="80" y="541"/>
                      <a:pt x="80" y="287"/>
                      <a:pt x="112" y="32"/>
                    </a:cubicBezTo>
                    <a:cubicBezTo>
                      <a:pt x="112" y="16"/>
                      <a:pt x="96" y="0"/>
                      <a:pt x="64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47">
                <a:extLst>
                  <a:ext uri="{FF2B5EF4-FFF2-40B4-BE49-F238E27FC236}">
                    <a16:creationId xmlns:a16="http://schemas.microsoft.com/office/drawing/2014/main" id="{959E18C7-893A-EB7D-4743-F7FA6AB7E673}"/>
                  </a:ext>
                </a:extLst>
              </p:cNvPr>
              <p:cNvSpPr/>
              <p:nvPr/>
            </p:nvSpPr>
            <p:spPr>
              <a:xfrm>
                <a:off x="2565250" y="4158925"/>
                <a:ext cx="15925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637" h="176" extrusionOk="0">
                    <a:moveTo>
                      <a:pt x="48" y="1"/>
                    </a:moveTo>
                    <a:cubicBezTo>
                      <a:pt x="16" y="1"/>
                      <a:pt x="0" y="17"/>
                      <a:pt x="16" y="49"/>
                    </a:cubicBezTo>
                    <a:cubicBezTo>
                      <a:pt x="16" y="64"/>
                      <a:pt x="32" y="80"/>
                      <a:pt x="48" y="80"/>
                    </a:cubicBezTo>
                    <a:cubicBezTo>
                      <a:pt x="223" y="80"/>
                      <a:pt x="414" y="112"/>
                      <a:pt x="589" y="176"/>
                    </a:cubicBezTo>
                    <a:cubicBezTo>
                      <a:pt x="605" y="176"/>
                      <a:pt x="621" y="176"/>
                      <a:pt x="637" y="160"/>
                    </a:cubicBezTo>
                    <a:cubicBezTo>
                      <a:pt x="637" y="144"/>
                      <a:pt x="621" y="128"/>
                      <a:pt x="605" y="112"/>
                    </a:cubicBezTo>
                    <a:cubicBezTo>
                      <a:pt x="430" y="49"/>
                      <a:pt x="255" y="1"/>
                      <a:pt x="64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47">
                <a:extLst>
                  <a:ext uri="{FF2B5EF4-FFF2-40B4-BE49-F238E27FC236}">
                    <a16:creationId xmlns:a16="http://schemas.microsoft.com/office/drawing/2014/main" id="{674AF448-9BBE-D89C-26FE-B722BA03F82E}"/>
                  </a:ext>
                </a:extLst>
              </p:cNvPr>
              <p:cNvSpPr/>
              <p:nvPr/>
            </p:nvSpPr>
            <p:spPr>
              <a:xfrm>
                <a:off x="2584350" y="4154550"/>
                <a:ext cx="16325" cy="9175"/>
              </a:xfrm>
              <a:custGeom>
                <a:avLst/>
                <a:gdLst/>
                <a:ahLst/>
                <a:cxnLst/>
                <a:rect l="l" t="t" r="r" b="b"/>
                <a:pathLst>
                  <a:path w="653" h="367" extrusionOk="0">
                    <a:moveTo>
                      <a:pt x="48" y="1"/>
                    </a:moveTo>
                    <a:cubicBezTo>
                      <a:pt x="32" y="1"/>
                      <a:pt x="0" y="17"/>
                      <a:pt x="0" y="33"/>
                    </a:cubicBezTo>
                    <a:cubicBezTo>
                      <a:pt x="0" y="48"/>
                      <a:pt x="16" y="80"/>
                      <a:pt x="32" y="80"/>
                    </a:cubicBezTo>
                    <a:cubicBezTo>
                      <a:pt x="255" y="112"/>
                      <a:pt x="446" y="208"/>
                      <a:pt x="589" y="367"/>
                    </a:cubicBezTo>
                    <a:lnTo>
                      <a:pt x="637" y="367"/>
                    </a:lnTo>
                    <a:cubicBezTo>
                      <a:pt x="653" y="351"/>
                      <a:pt x="653" y="319"/>
                      <a:pt x="637" y="303"/>
                    </a:cubicBezTo>
                    <a:cubicBezTo>
                      <a:pt x="478" y="144"/>
                      <a:pt x="271" y="33"/>
                      <a:pt x="48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47">
                <a:extLst>
                  <a:ext uri="{FF2B5EF4-FFF2-40B4-BE49-F238E27FC236}">
                    <a16:creationId xmlns:a16="http://schemas.microsoft.com/office/drawing/2014/main" id="{A7FDE968-5656-47C0-FA28-E8253819A2AC}"/>
                  </a:ext>
                </a:extLst>
              </p:cNvPr>
              <p:cNvSpPr/>
              <p:nvPr/>
            </p:nvSpPr>
            <p:spPr>
              <a:xfrm>
                <a:off x="2555700" y="4147625"/>
                <a:ext cx="21100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844" h="183" extrusionOk="0">
                    <a:moveTo>
                      <a:pt x="20" y="1"/>
                    </a:moveTo>
                    <a:cubicBezTo>
                      <a:pt x="9" y="1"/>
                      <a:pt x="0" y="16"/>
                      <a:pt x="0" y="39"/>
                    </a:cubicBezTo>
                    <a:cubicBezTo>
                      <a:pt x="0" y="55"/>
                      <a:pt x="16" y="71"/>
                      <a:pt x="32" y="71"/>
                    </a:cubicBezTo>
                    <a:cubicBezTo>
                      <a:pt x="287" y="87"/>
                      <a:pt x="541" y="119"/>
                      <a:pt x="796" y="182"/>
                    </a:cubicBezTo>
                    <a:cubicBezTo>
                      <a:pt x="812" y="182"/>
                      <a:pt x="828" y="166"/>
                      <a:pt x="844" y="150"/>
                    </a:cubicBezTo>
                    <a:cubicBezTo>
                      <a:pt x="844" y="134"/>
                      <a:pt x="828" y="119"/>
                      <a:pt x="812" y="103"/>
                    </a:cubicBezTo>
                    <a:cubicBezTo>
                      <a:pt x="557" y="55"/>
                      <a:pt x="303" y="23"/>
                      <a:pt x="32" y="7"/>
                    </a:cubicBezTo>
                    <a:cubicBezTo>
                      <a:pt x="28" y="3"/>
                      <a:pt x="24" y="1"/>
                      <a:pt x="20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47">
                <a:extLst>
                  <a:ext uri="{FF2B5EF4-FFF2-40B4-BE49-F238E27FC236}">
                    <a16:creationId xmlns:a16="http://schemas.microsoft.com/office/drawing/2014/main" id="{AD50A8FD-5E4E-6477-075D-F58A0A268A73}"/>
                  </a:ext>
                </a:extLst>
              </p:cNvPr>
              <p:cNvSpPr/>
              <p:nvPr/>
            </p:nvSpPr>
            <p:spPr>
              <a:xfrm>
                <a:off x="1890350" y="4420775"/>
                <a:ext cx="60500" cy="19925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797" extrusionOk="0">
                    <a:moveTo>
                      <a:pt x="1210" y="0"/>
                    </a:moveTo>
                    <a:cubicBezTo>
                      <a:pt x="541" y="0"/>
                      <a:pt x="0" y="191"/>
                      <a:pt x="0" y="398"/>
                    </a:cubicBezTo>
                    <a:cubicBezTo>
                      <a:pt x="0" y="621"/>
                      <a:pt x="541" y="796"/>
                      <a:pt x="1210" y="796"/>
                    </a:cubicBezTo>
                    <a:cubicBezTo>
                      <a:pt x="1879" y="796"/>
                      <a:pt x="2420" y="621"/>
                      <a:pt x="2420" y="398"/>
                    </a:cubicBezTo>
                    <a:cubicBezTo>
                      <a:pt x="2420" y="191"/>
                      <a:pt x="1879" y="0"/>
                      <a:pt x="1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47">
                <a:extLst>
                  <a:ext uri="{FF2B5EF4-FFF2-40B4-BE49-F238E27FC236}">
                    <a16:creationId xmlns:a16="http://schemas.microsoft.com/office/drawing/2014/main" id="{D45B6014-69E7-36AE-F2B0-5E1ECE40074B}"/>
                  </a:ext>
                </a:extLst>
              </p:cNvPr>
              <p:cNvSpPr/>
              <p:nvPr/>
            </p:nvSpPr>
            <p:spPr>
              <a:xfrm>
                <a:off x="1923375" y="4357925"/>
                <a:ext cx="61700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891" extrusionOk="0">
                    <a:moveTo>
                      <a:pt x="1697" y="1"/>
                    </a:moveTo>
                    <a:cubicBezTo>
                      <a:pt x="1534" y="1"/>
                      <a:pt x="1353" y="15"/>
                      <a:pt x="1162" y="47"/>
                    </a:cubicBezTo>
                    <a:cubicBezTo>
                      <a:pt x="510" y="159"/>
                      <a:pt x="0" y="429"/>
                      <a:pt x="48" y="652"/>
                    </a:cubicBezTo>
                    <a:cubicBezTo>
                      <a:pt x="71" y="799"/>
                      <a:pt x="359" y="890"/>
                      <a:pt x="765" y="890"/>
                    </a:cubicBezTo>
                    <a:cubicBezTo>
                      <a:pt x="929" y="890"/>
                      <a:pt x="1113" y="875"/>
                      <a:pt x="1306" y="843"/>
                    </a:cubicBezTo>
                    <a:cubicBezTo>
                      <a:pt x="1958" y="748"/>
                      <a:pt x="2468" y="477"/>
                      <a:pt x="2420" y="254"/>
                    </a:cubicBezTo>
                    <a:cubicBezTo>
                      <a:pt x="2397" y="95"/>
                      <a:pt x="2106" y="1"/>
                      <a:pt x="16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47">
                <a:extLst>
                  <a:ext uri="{FF2B5EF4-FFF2-40B4-BE49-F238E27FC236}">
                    <a16:creationId xmlns:a16="http://schemas.microsoft.com/office/drawing/2014/main" id="{1BB30813-5542-BEA2-BCC5-DE1660E127C1}"/>
                  </a:ext>
                </a:extLst>
              </p:cNvPr>
              <p:cNvSpPr/>
              <p:nvPr/>
            </p:nvSpPr>
            <p:spPr>
              <a:xfrm>
                <a:off x="2530625" y="3930625"/>
                <a:ext cx="363350" cy="516050"/>
              </a:xfrm>
              <a:custGeom>
                <a:avLst/>
                <a:gdLst/>
                <a:ahLst/>
                <a:cxnLst/>
                <a:rect l="l" t="t" r="r" b="b"/>
                <a:pathLst>
                  <a:path w="14534" h="20642" extrusionOk="0">
                    <a:moveTo>
                      <a:pt x="2105" y="1"/>
                    </a:moveTo>
                    <a:cubicBezTo>
                      <a:pt x="1814" y="1"/>
                      <a:pt x="1588" y="69"/>
                      <a:pt x="1449" y="219"/>
                    </a:cubicBezTo>
                    <a:cubicBezTo>
                      <a:pt x="0" y="1747"/>
                      <a:pt x="1719" y="5647"/>
                      <a:pt x="2690" y="7557"/>
                    </a:cubicBezTo>
                    <a:lnTo>
                      <a:pt x="3248" y="8607"/>
                    </a:lnTo>
                    <a:lnTo>
                      <a:pt x="3279" y="8639"/>
                    </a:lnTo>
                    <a:cubicBezTo>
                      <a:pt x="3279" y="8655"/>
                      <a:pt x="3279" y="8655"/>
                      <a:pt x="3279" y="8671"/>
                    </a:cubicBezTo>
                    <a:cubicBezTo>
                      <a:pt x="3279" y="8687"/>
                      <a:pt x="3279" y="8703"/>
                      <a:pt x="3279" y="8719"/>
                    </a:cubicBezTo>
                    <a:cubicBezTo>
                      <a:pt x="3232" y="9308"/>
                      <a:pt x="3248" y="9913"/>
                      <a:pt x="3327" y="10502"/>
                    </a:cubicBezTo>
                    <a:cubicBezTo>
                      <a:pt x="3232" y="11998"/>
                      <a:pt x="3216" y="14354"/>
                      <a:pt x="3932" y="16630"/>
                    </a:cubicBezTo>
                    <a:cubicBezTo>
                      <a:pt x="5094" y="20355"/>
                      <a:pt x="10442" y="20641"/>
                      <a:pt x="10442" y="20641"/>
                    </a:cubicBezTo>
                    <a:cubicBezTo>
                      <a:pt x="10442" y="20641"/>
                      <a:pt x="10808" y="17585"/>
                      <a:pt x="12273" y="16120"/>
                    </a:cubicBezTo>
                    <a:cubicBezTo>
                      <a:pt x="14533" y="13892"/>
                      <a:pt x="13880" y="12810"/>
                      <a:pt x="13467" y="10072"/>
                    </a:cubicBezTo>
                    <a:cubicBezTo>
                      <a:pt x="13244" y="8592"/>
                      <a:pt x="11970" y="5281"/>
                      <a:pt x="11350" y="3721"/>
                    </a:cubicBezTo>
                    <a:cubicBezTo>
                      <a:pt x="10570" y="3991"/>
                      <a:pt x="9821" y="4342"/>
                      <a:pt x="9121" y="4740"/>
                    </a:cubicBezTo>
                    <a:cubicBezTo>
                      <a:pt x="8054" y="2564"/>
                      <a:pt x="3882" y="1"/>
                      <a:pt x="21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47">
                <a:extLst>
                  <a:ext uri="{FF2B5EF4-FFF2-40B4-BE49-F238E27FC236}">
                    <a16:creationId xmlns:a16="http://schemas.microsoft.com/office/drawing/2014/main" id="{A0C8907D-E8D0-6489-FCCA-C55FBFDEDA3D}"/>
                  </a:ext>
                </a:extLst>
              </p:cNvPr>
              <p:cNvSpPr/>
              <p:nvPr/>
            </p:nvSpPr>
            <p:spPr>
              <a:xfrm>
                <a:off x="2905875" y="3862025"/>
                <a:ext cx="284950" cy="525350"/>
              </a:xfrm>
              <a:custGeom>
                <a:avLst/>
                <a:gdLst/>
                <a:ahLst/>
                <a:cxnLst/>
                <a:rect l="l" t="t" r="r" b="b"/>
                <a:pathLst>
                  <a:path w="11398" h="21014" extrusionOk="0">
                    <a:moveTo>
                      <a:pt x="5657" y="1"/>
                    </a:moveTo>
                    <a:cubicBezTo>
                      <a:pt x="5639" y="1"/>
                      <a:pt x="5622" y="1"/>
                      <a:pt x="5604" y="2"/>
                    </a:cubicBezTo>
                    <a:cubicBezTo>
                      <a:pt x="3646" y="114"/>
                      <a:pt x="1751" y="6131"/>
                      <a:pt x="1751" y="6131"/>
                    </a:cubicBezTo>
                    <a:cubicBezTo>
                      <a:pt x="1051" y="5956"/>
                      <a:pt x="1083" y="6019"/>
                      <a:pt x="462" y="5987"/>
                    </a:cubicBezTo>
                    <a:lnTo>
                      <a:pt x="1" y="5956"/>
                    </a:lnTo>
                    <a:lnTo>
                      <a:pt x="1" y="5956"/>
                    </a:lnTo>
                    <a:cubicBezTo>
                      <a:pt x="160" y="7277"/>
                      <a:pt x="414" y="8566"/>
                      <a:pt x="765" y="9855"/>
                    </a:cubicBezTo>
                    <a:cubicBezTo>
                      <a:pt x="1194" y="11558"/>
                      <a:pt x="1592" y="13357"/>
                      <a:pt x="2420" y="14933"/>
                    </a:cubicBezTo>
                    <a:cubicBezTo>
                      <a:pt x="2818" y="15777"/>
                      <a:pt x="3455" y="16493"/>
                      <a:pt x="4235" y="17018"/>
                    </a:cubicBezTo>
                    <a:cubicBezTo>
                      <a:pt x="4792" y="17368"/>
                      <a:pt x="5381" y="17639"/>
                      <a:pt x="5874" y="18053"/>
                    </a:cubicBezTo>
                    <a:lnTo>
                      <a:pt x="7434" y="20599"/>
                    </a:lnTo>
                    <a:cubicBezTo>
                      <a:pt x="7514" y="20743"/>
                      <a:pt x="7593" y="20886"/>
                      <a:pt x="7705" y="21013"/>
                    </a:cubicBezTo>
                    <a:cubicBezTo>
                      <a:pt x="7705" y="21013"/>
                      <a:pt x="10029" y="20345"/>
                      <a:pt x="10824" y="16779"/>
                    </a:cubicBezTo>
                    <a:cubicBezTo>
                      <a:pt x="11397" y="14280"/>
                      <a:pt x="9662" y="11845"/>
                      <a:pt x="8612" y="10572"/>
                    </a:cubicBezTo>
                    <a:cubicBezTo>
                      <a:pt x="8373" y="10237"/>
                      <a:pt x="8087" y="9935"/>
                      <a:pt x="7784" y="9664"/>
                    </a:cubicBezTo>
                    <a:cubicBezTo>
                      <a:pt x="7768" y="9648"/>
                      <a:pt x="7752" y="9632"/>
                      <a:pt x="7736" y="9617"/>
                    </a:cubicBezTo>
                    <a:cubicBezTo>
                      <a:pt x="9108" y="5863"/>
                      <a:pt x="7574" y="1"/>
                      <a:pt x="56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47">
                <a:extLst>
                  <a:ext uri="{FF2B5EF4-FFF2-40B4-BE49-F238E27FC236}">
                    <a16:creationId xmlns:a16="http://schemas.microsoft.com/office/drawing/2014/main" id="{B691D2BC-7A17-8515-7842-9049D1F0592B}"/>
                  </a:ext>
                </a:extLst>
              </p:cNvPr>
              <p:cNvSpPr/>
              <p:nvPr/>
            </p:nvSpPr>
            <p:spPr>
              <a:xfrm>
                <a:off x="2756250" y="4009800"/>
                <a:ext cx="192625" cy="42900"/>
              </a:xfrm>
              <a:custGeom>
                <a:avLst/>
                <a:gdLst/>
                <a:ahLst/>
                <a:cxnLst/>
                <a:rect l="l" t="t" r="r" b="b"/>
                <a:pathLst>
                  <a:path w="7705" h="1716" extrusionOk="0">
                    <a:moveTo>
                      <a:pt x="5795" y="1"/>
                    </a:moveTo>
                    <a:cubicBezTo>
                      <a:pt x="5250" y="1"/>
                      <a:pt x="4600" y="32"/>
                      <a:pt x="3869" y="124"/>
                    </a:cubicBezTo>
                    <a:cubicBezTo>
                      <a:pt x="2484" y="299"/>
                      <a:pt x="1178" y="809"/>
                      <a:pt x="32" y="1588"/>
                    </a:cubicBezTo>
                    <a:cubicBezTo>
                      <a:pt x="1" y="1604"/>
                      <a:pt x="1" y="1652"/>
                      <a:pt x="17" y="1684"/>
                    </a:cubicBezTo>
                    <a:cubicBezTo>
                      <a:pt x="32" y="1700"/>
                      <a:pt x="48" y="1716"/>
                      <a:pt x="80" y="1716"/>
                    </a:cubicBezTo>
                    <a:cubicBezTo>
                      <a:pt x="96" y="1716"/>
                      <a:pt x="112" y="1716"/>
                      <a:pt x="128" y="1700"/>
                    </a:cubicBezTo>
                    <a:cubicBezTo>
                      <a:pt x="1242" y="936"/>
                      <a:pt x="2531" y="442"/>
                      <a:pt x="3884" y="267"/>
                    </a:cubicBezTo>
                    <a:cubicBezTo>
                      <a:pt x="4611" y="175"/>
                      <a:pt x="5255" y="144"/>
                      <a:pt x="5796" y="144"/>
                    </a:cubicBezTo>
                    <a:cubicBezTo>
                      <a:pt x="6936" y="144"/>
                      <a:pt x="7614" y="283"/>
                      <a:pt x="7625" y="283"/>
                    </a:cubicBezTo>
                    <a:cubicBezTo>
                      <a:pt x="7631" y="286"/>
                      <a:pt x="7637" y="288"/>
                      <a:pt x="7642" y="288"/>
                    </a:cubicBezTo>
                    <a:cubicBezTo>
                      <a:pt x="7668" y="288"/>
                      <a:pt x="7692" y="262"/>
                      <a:pt x="7705" y="236"/>
                    </a:cubicBezTo>
                    <a:cubicBezTo>
                      <a:pt x="7705" y="188"/>
                      <a:pt x="7689" y="156"/>
                      <a:pt x="7641" y="140"/>
                    </a:cubicBezTo>
                    <a:cubicBezTo>
                      <a:pt x="7630" y="140"/>
                      <a:pt x="6945" y="1"/>
                      <a:pt x="5795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47">
                <a:extLst>
                  <a:ext uri="{FF2B5EF4-FFF2-40B4-BE49-F238E27FC236}">
                    <a16:creationId xmlns:a16="http://schemas.microsoft.com/office/drawing/2014/main" id="{F00E099A-31C4-C1E5-1E32-96525B5C1E4C}"/>
                  </a:ext>
                </a:extLst>
              </p:cNvPr>
              <p:cNvSpPr/>
              <p:nvPr/>
            </p:nvSpPr>
            <p:spPr>
              <a:xfrm>
                <a:off x="2761550" y="4366225"/>
                <a:ext cx="368800" cy="83225"/>
              </a:xfrm>
              <a:custGeom>
                <a:avLst/>
                <a:gdLst/>
                <a:ahLst/>
                <a:cxnLst/>
                <a:rect l="l" t="t" r="r" b="b"/>
                <a:pathLst>
                  <a:path w="14752" h="3329" extrusionOk="0">
                    <a:moveTo>
                      <a:pt x="14653" y="0"/>
                    </a:moveTo>
                    <a:cubicBezTo>
                      <a:pt x="14638" y="0"/>
                      <a:pt x="14623" y="5"/>
                      <a:pt x="14608" y="18"/>
                    </a:cubicBezTo>
                    <a:cubicBezTo>
                      <a:pt x="14576" y="34"/>
                      <a:pt x="11090" y="2373"/>
                      <a:pt x="7413" y="2899"/>
                    </a:cubicBezTo>
                    <a:cubicBezTo>
                      <a:pt x="5943" y="3109"/>
                      <a:pt x="4665" y="3181"/>
                      <a:pt x="3606" y="3181"/>
                    </a:cubicBezTo>
                    <a:cubicBezTo>
                      <a:pt x="1385" y="3181"/>
                      <a:pt x="134" y="2867"/>
                      <a:pt x="123" y="2867"/>
                    </a:cubicBezTo>
                    <a:cubicBezTo>
                      <a:pt x="118" y="2866"/>
                      <a:pt x="113" y="2866"/>
                      <a:pt x="108" y="2866"/>
                    </a:cubicBezTo>
                    <a:cubicBezTo>
                      <a:pt x="24" y="2866"/>
                      <a:pt x="1" y="2995"/>
                      <a:pt x="91" y="3010"/>
                    </a:cubicBezTo>
                    <a:cubicBezTo>
                      <a:pt x="107" y="3026"/>
                      <a:pt x="1349" y="3328"/>
                      <a:pt x="3577" y="3328"/>
                    </a:cubicBezTo>
                    <a:cubicBezTo>
                      <a:pt x="4866" y="3328"/>
                      <a:pt x="6156" y="3233"/>
                      <a:pt x="7429" y="3042"/>
                    </a:cubicBezTo>
                    <a:cubicBezTo>
                      <a:pt x="11138" y="2517"/>
                      <a:pt x="14656" y="161"/>
                      <a:pt x="14687" y="129"/>
                    </a:cubicBezTo>
                    <a:cubicBezTo>
                      <a:pt x="14752" y="91"/>
                      <a:pt x="14712" y="0"/>
                      <a:pt x="14653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47">
                <a:extLst>
                  <a:ext uri="{FF2B5EF4-FFF2-40B4-BE49-F238E27FC236}">
                    <a16:creationId xmlns:a16="http://schemas.microsoft.com/office/drawing/2014/main" id="{AE89898A-C340-F659-C913-C40AA5473601}"/>
                  </a:ext>
                </a:extLst>
              </p:cNvPr>
              <p:cNvSpPr/>
              <p:nvPr/>
            </p:nvSpPr>
            <p:spPr>
              <a:xfrm>
                <a:off x="3050325" y="3905850"/>
                <a:ext cx="54950" cy="186250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7450" extrusionOk="0">
                    <a:moveTo>
                      <a:pt x="924" y="0"/>
                    </a:moveTo>
                    <a:lnTo>
                      <a:pt x="1" y="6288"/>
                    </a:lnTo>
                    <a:lnTo>
                      <a:pt x="1799" y="7450"/>
                    </a:lnTo>
                    <a:cubicBezTo>
                      <a:pt x="2197" y="1592"/>
                      <a:pt x="924" y="0"/>
                      <a:pt x="9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47">
                <a:extLst>
                  <a:ext uri="{FF2B5EF4-FFF2-40B4-BE49-F238E27FC236}">
                    <a16:creationId xmlns:a16="http://schemas.microsoft.com/office/drawing/2014/main" id="{03E67290-D96E-97EE-0348-023CCBB1BB08}"/>
                  </a:ext>
                </a:extLst>
              </p:cNvPr>
              <p:cNvSpPr/>
              <p:nvPr/>
            </p:nvSpPr>
            <p:spPr>
              <a:xfrm>
                <a:off x="2572800" y="3979225"/>
                <a:ext cx="127775" cy="158250"/>
              </a:xfrm>
              <a:custGeom>
                <a:avLst/>
                <a:gdLst/>
                <a:ahLst/>
                <a:cxnLst/>
                <a:rect l="l" t="t" r="r" b="b"/>
                <a:pathLst>
                  <a:path w="5111" h="6330" extrusionOk="0">
                    <a:moveTo>
                      <a:pt x="544" y="1"/>
                    </a:moveTo>
                    <a:cubicBezTo>
                      <a:pt x="462" y="1"/>
                      <a:pt x="386" y="56"/>
                      <a:pt x="351" y="137"/>
                    </a:cubicBezTo>
                    <a:cubicBezTo>
                      <a:pt x="192" y="583"/>
                      <a:pt x="1" y="1793"/>
                      <a:pt x="1179" y="4021"/>
                    </a:cubicBezTo>
                    <a:cubicBezTo>
                      <a:pt x="2358" y="6248"/>
                      <a:pt x="2404" y="6330"/>
                      <a:pt x="2404" y="6330"/>
                    </a:cubicBezTo>
                    <a:cubicBezTo>
                      <a:pt x="2404" y="6330"/>
                      <a:pt x="2404" y="6329"/>
                      <a:pt x="2404" y="6329"/>
                    </a:cubicBezTo>
                    <a:lnTo>
                      <a:pt x="5015" y="4594"/>
                    </a:lnTo>
                    <a:cubicBezTo>
                      <a:pt x="5094" y="4531"/>
                      <a:pt x="5110" y="4403"/>
                      <a:pt x="5046" y="4308"/>
                    </a:cubicBezTo>
                    <a:cubicBezTo>
                      <a:pt x="4537" y="3607"/>
                      <a:pt x="2372" y="758"/>
                      <a:pt x="637" y="26"/>
                    </a:cubicBezTo>
                    <a:cubicBezTo>
                      <a:pt x="607" y="9"/>
                      <a:pt x="575" y="1"/>
                      <a:pt x="5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47">
                <a:extLst>
                  <a:ext uri="{FF2B5EF4-FFF2-40B4-BE49-F238E27FC236}">
                    <a16:creationId xmlns:a16="http://schemas.microsoft.com/office/drawing/2014/main" id="{932CAC27-8814-EDE8-49CE-3AE27CD544FE}"/>
                  </a:ext>
                </a:extLst>
              </p:cNvPr>
              <p:cNvSpPr/>
              <p:nvPr/>
            </p:nvSpPr>
            <p:spPr>
              <a:xfrm>
                <a:off x="2863875" y="4339050"/>
                <a:ext cx="11375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61" extrusionOk="0">
                    <a:moveTo>
                      <a:pt x="231" y="0"/>
                    </a:moveTo>
                    <a:cubicBezTo>
                      <a:pt x="169" y="0"/>
                      <a:pt x="106" y="36"/>
                      <a:pt x="73" y="102"/>
                    </a:cubicBezTo>
                    <a:cubicBezTo>
                      <a:pt x="0" y="218"/>
                      <a:pt x="100" y="361"/>
                      <a:pt x="239" y="361"/>
                    </a:cubicBezTo>
                    <a:cubicBezTo>
                      <a:pt x="252" y="361"/>
                      <a:pt x="266" y="359"/>
                      <a:pt x="280" y="357"/>
                    </a:cubicBezTo>
                    <a:cubicBezTo>
                      <a:pt x="423" y="309"/>
                      <a:pt x="455" y="102"/>
                      <a:pt x="312" y="22"/>
                    </a:cubicBezTo>
                    <a:cubicBezTo>
                      <a:pt x="287" y="7"/>
                      <a:pt x="259" y="0"/>
                      <a:pt x="231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47">
                <a:extLst>
                  <a:ext uri="{FF2B5EF4-FFF2-40B4-BE49-F238E27FC236}">
                    <a16:creationId xmlns:a16="http://schemas.microsoft.com/office/drawing/2014/main" id="{550F5356-2C79-28FF-60BF-B0E4D8DE07A9}"/>
                  </a:ext>
                </a:extLst>
              </p:cNvPr>
              <p:cNvSpPr/>
              <p:nvPr/>
            </p:nvSpPr>
            <p:spPr>
              <a:xfrm>
                <a:off x="2843225" y="4344825"/>
                <a:ext cx="1192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62" extrusionOk="0">
                    <a:moveTo>
                      <a:pt x="235" y="1"/>
                    </a:moveTo>
                    <a:cubicBezTo>
                      <a:pt x="178" y="1"/>
                      <a:pt x="122" y="28"/>
                      <a:pt x="87" y="94"/>
                    </a:cubicBezTo>
                    <a:cubicBezTo>
                      <a:pt x="0" y="235"/>
                      <a:pt x="121" y="362"/>
                      <a:pt x="242" y="362"/>
                    </a:cubicBezTo>
                    <a:cubicBezTo>
                      <a:pt x="298" y="362"/>
                      <a:pt x="354" y="334"/>
                      <a:pt x="390" y="269"/>
                    </a:cubicBezTo>
                    <a:cubicBezTo>
                      <a:pt x="477" y="127"/>
                      <a:pt x="356" y="1"/>
                      <a:pt x="235" y="1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47">
                <a:extLst>
                  <a:ext uri="{FF2B5EF4-FFF2-40B4-BE49-F238E27FC236}">
                    <a16:creationId xmlns:a16="http://schemas.microsoft.com/office/drawing/2014/main" id="{91EB916E-91C4-35A8-B44E-83FD864CE153}"/>
                  </a:ext>
                </a:extLst>
              </p:cNvPr>
              <p:cNvSpPr/>
              <p:nvPr/>
            </p:nvSpPr>
            <p:spPr>
              <a:xfrm>
                <a:off x="2854725" y="4356150"/>
                <a:ext cx="10975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346" extrusionOk="0">
                    <a:moveTo>
                      <a:pt x="218" y="0"/>
                    </a:moveTo>
                    <a:cubicBezTo>
                      <a:pt x="153" y="0"/>
                      <a:pt x="94" y="32"/>
                      <a:pt x="73" y="86"/>
                    </a:cubicBezTo>
                    <a:cubicBezTo>
                      <a:pt x="0" y="203"/>
                      <a:pt x="100" y="345"/>
                      <a:pt x="227" y="345"/>
                    </a:cubicBezTo>
                    <a:cubicBezTo>
                      <a:pt x="239" y="345"/>
                      <a:pt x="251" y="344"/>
                      <a:pt x="264" y="341"/>
                    </a:cubicBezTo>
                    <a:cubicBezTo>
                      <a:pt x="423" y="293"/>
                      <a:pt x="439" y="86"/>
                      <a:pt x="312" y="23"/>
                    </a:cubicBezTo>
                    <a:cubicBezTo>
                      <a:pt x="281" y="7"/>
                      <a:pt x="249" y="0"/>
                      <a:pt x="218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47">
                <a:extLst>
                  <a:ext uri="{FF2B5EF4-FFF2-40B4-BE49-F238E27FC236}">
                    <a16:creationId xmlns:a16="http://schemas.microsoft.com/office/drawing/2014/main" id="{AFF62180-36C5-ABB4-23D8-DEAE7FFD3D85}"/>
                  </a:ext>
                </a:extLst>
              </p:cNvPr>
              <p:cNvSpPr/>
              <p:nvPr/>
            </p:nvSpPr>
            <p:spPr>
              <a:xfrm>
                <a:off x="3010325" y="4318725"/>
                <a:ext cx="121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362" extrusionOk="0">
                    <a:moveTo>
                      <a:pt x="236" y="0"/>
                    </a:moveTo>
                    <a:cubicBezTo>
                      <a:pt x="179" y="0"/>
                      <a:pt x="126" y="25"/>
                      <a:pt x="88" y="71"/>
                    </a:cubicBezTo>
                    <a:cubicBezTo>
                      <a:pt x="0" y="189"/>
                      <a:pt x="89" y="361"/>
                      <a:pt x="229" y="361"/>
                    </a:cubicBezTo>
                    <a:cubicBezTo>
                      <a:pt x="240" y="361"/>
                      <a:pt x="252" y="360"/>
                      <a:pt x="264" y="358"/>
                    </a:cubicBezTo>
                    <a:cubicBezTo>
                      <a:pt x="423" y="342"/>
                      <a:pt x="486" y="135"/>
                      <a:pt x="359" y="39"/>
                    </a:cubicBezTo>
                    <a:cubicBezTo>
                      <a:pt x="319" y="13"/>
                      <a:pt x="277" y="0"/>
                      <a:pt x="236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47">
                <a:extLst>
                  <a:ext uri="{FF2B5EF4-FFF2-40B4-BE49-F238E27FC236}">
                    <a16:creationId xmlns:a16="http://schemas.microsoft.com/office/drawing/2014/main" id="{27AB8CEE-C939-CE5A-29B3-B047B8BD8C57}"/>
                  </a:ext>
                </a:extLst>
              </p:cNvPr>
              <p:cNvSpPr/>
              <p:nvPr/>
            </p:nvSpPr>
            <p:spPr>
              <a:xfrm>
                <a:off x="3031425" y="4315550"/>
                <a:ext cx="136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381" extrusionOk="0">
                    <a:moveTo>
                      <a:pt x="274" y="0"/>
                    </a:moveTo>
                    <a:cubicBezTo>
                      <a:pt x="114" y="0"/>
                      <a:pt x="0" y="213"/>
                      <a:pt x="168" y="341"/>
                    </a:cubicBezTo>
                    <a:cubicBezTo>
                      <a:pt x="204" y="369"/>
                      <a:pt x="241" y="380"/>
                      <a:pt x="277" y="380"/>
                    </a:cubicBezTo>
                    <a:cubicBezTo>
                      <a:pt x="428" y="380"/>
                      <a:pt x="545" y="168"/>
                      <a:pt x="390" y="39"/>
                    </a:cubicBezTo>
                    <a:cubicBezTo>
                      <a:pt x="351" y="12"/>
                      <a:pt x="311" y="0"/>
                      <a:pt x="274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47">
                <a:extLst>
                  <a:ext uri="{FF2B5EF4-FFF2-40B4-BE49-F238E27FC236}">
                    <a16:creationId xmlns:a16="http://schemas.microsoft.com/office/drawing/2014/main" id="{78E9B998-5B73-CEE5-4CC5-33FC4065CEB6}"/>
                  </a:ext>
                </a:extLst>
              </p:cNvPr>
              <p:cNvSpPr/>
              <p:nvPr/>
            </p:nvSpPr>
            <p:spPr>
              <a:xfrm>
                <a:off x="3026250" y="4331050"/>
                <a:ext cx="121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362" extrusionOk="0">
                    <a:moveTo>
                      <a:pt x="243" y="1"/>
                    </a:moveTo>
                    <a:cubicBezTo>
                      <a:pt x="187" y="1"/>
                      <a:pt x="132" y="25"/>
                      <a:pt x="104" y="72"/>
                    </a:cubicBezTo>
                    <a:cubicBezTo>
                      <a:pt x="1" y="189"/>
                      <a:pt x="89" y="362"/>
                      <a:pt x="228" y="362"/>
                    </a:cubicBezTo>
                    <a:cubicBezTo>
                      <a:pt x="240" y="362"/>
                      <a:pt x="251" y="361"/>
                      <a:pt x="263" y="358"/>
                    </a:cubicBezTo>
                    <a:cubicBezTo>
                      <a:pt x="438" y="342"/>
                      <a:pt x="486" y="135"/>
                      <a:pt x="359" y="40"/>
                    </a:cubicBezTo>
                    <a:cubicBezTo>
                      <a:pt x="326" y="13"/>
                      <a:pt x="284" y="1"/>
                      <a:pt x="243" y="1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47">
                <a:extLst>
                  <a:ext uri="{FF2B5EF4-FFF2-40B4-BE49-F238E27FC236}">
                    <a16:creationId xmlns:a16="http://schemas.microsoft.com/office/drawing/2014/main" id="{CAD2324C-1BBB-FCE4-CBDA-04EBC0DAF936}"/>
                  </a:ext>
                </a:extLst>
              </p:cNvPr>
              <p:cNvSpPr/>
              <p:nvPr/>
            </p:nvSpPr>
            <p:spPr>
              <a:xfrm>
                <a:off x="2876425" y="4261050"/>
                <a:ext cx="105475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2379" extrusionOk="0">
                    <a:moveTo>
                      <a:pt x="2533" y="0"/>
                    </a:moveTo>
                    <a:cubicBezTo>
                      <a:pt x="1792" y="0"/>
                      <a:pt x="1068" y="180"/>
                      <a:pt x="430" y="611"/>
                    </a:cubicBezTo>
                    <a:cubicBezTo>
                      <a:pt x="224" y="755"/>
                      <a:pt x="1" y="962"/>
                      <a:pt x="64" y="1200"/>
                    </a:cubicBezTo>
                    <a:cubicBezTo>
                      <a:pt x="128" y="1312"/>
                      <a:pt x="224" y="1423"/>
                      <a:pt x="335" y="1471"/>
                    </a:cubicBezTo>
                    <a:cubicBezTo>
                      <a:pt x="924" y="1837"/>
                      <a:pt x="1545" y="2124"/>
                      <a:pt x="2181" y="2346"/>
                    </a:cubicBezTo>
                    <a:cubicBezTo>
                      <a:pt x="2231" y="2368"/>
                      <a:pt x="2283" y="2379"/>
                      <a:pt x="2336" y="2379"/>
                    </a:cubicBezTo>
                    <a:cubicBezTo>
                      <a:pt x="2435" y="2379"/>
                      <a:pt x="2532" y="2340"/>
                      <a:pt x="2595" y="2267"/>
                    </a:cubicBezTo>
                    <a:cubicBezTo>
                      <a:pt x="3168" y="1821"/>
                      <a:pt x="3662" y="1328"/>
                      <a:pt x="4091" y="755"/>
                    </a:cubicBezTo>
                    <a:cubicBezTo>
                      <a:pt x="4155" y="691"/>
                      <a:pt x="4203" y="611"/>
                      <a:pt x="4219" y="516"/>
                    </a:cubicBezTo>
                    <a:cubicBezTo>
                      <a:pt x="4219" y="309"/>
                      <a:pt x="3964" y="198"/>
                      <a:pt x="3757" y="150"/>
                    </a:cubicBezTo>
                    <a:cubicBezTo>
                      <a:pt x="3351" y="54"/>
                      <a:pt x="2940" y="0"/>
                      <a:pt x="2533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47">
                <a:extLst>
                  <a:ext uri="{FF2B5EF4-FFF2-40B4-BE49-F238E27FC236}">
                    <a16:creationId xmlns:a16="http://schemas.microsoft.com/office/drawing/2014/main" id="{10E7283B-31EA-FB7C-BFAA-5BD0961BCE69}"/>
                  </a:ext>
                </a:extLst>
              </p:cNvPr>
              <p:cNvSpPr/>
              <p:nvPr/>
            </p:nvSpPr>
            <p:spPr>
              <a:xfrm>
                <a:off x="2929350" y="4284275"/>
                <a:ext cx="15150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3010" extrusionOk="0">
                    <a:moveTo>
                      <a:pt x="64" y="1"/>
                    </a:moveTo>
                    <a:cubicBezTo>
                      <a:pt x="17" y="17"/>
                      <a:pt x="1" y="64"/>
                      <a:pt x="1" y="96"/>
                    </a:cubicBezTo>
                    <a:cubicBezTo>
                      <a:pt x="1" y="112"/>
                      <a:pt x="48" y="287"/>
                      <a:pt x="446" y="2945"/>
                    </a:cubicBezTo>
                    <a:cubicBezTo>
                      <a:pt x="462" y="2977"/>
                      <a:pt x="494" y="3009"/>
                      <a:pt x="526" y="3009"/>
                    </a:cubicBezTo>
                    <a:lnTo>
                      <a:pt x="542" y="3009"/>
                    </a:lnTo>
                    <a:cubicBezTo>
                      <a:pt x="574" y="3009"/>
                      <a:pt x="606" y="2961"/>
                      <a:pt x="606" y="2930"/>
                    </a:cubicBezTo>
                    <a:cubicBezTo>
                      <a:pt x="192" y="224"/>
                      <a:pt x="160" y="64"/>
                      <a:pt x="160" y="64"/>
                    </a:cubicBezTo>
                    <a:cubicBezTo>
                      <a:pt x="144" y="17"/>
                      <a:pt x="112" y="1"/>
                      <a:pt x="64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47">
                <a:extLst>
                  <a:ext uri="{FF2B5EF4-FFF2-40B4-BE49-F238E27FC236}">
                    <a16:creationId xmlns:a16="http://schemas.microsoft.com/office/drawing/2014/main" id="{0A4009B2-5FE1-94AD-BE70-82CBB468D957}"/>
                  </a:ext>
                </a:extLst>
              </p:cNvPr>
              <p:cNvSpPr/>
              <p:nvPr/>
            </p:nvSpPr>
            <p:spPr>
              <a:xfrm>
                <a:off x="2892625" y="4340150"/>
                <a:ext cx="96850" cy="34875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1395" extrusionOk="0">
                    <a:moveTo>
                      <a:pt x="3747" y="0"/>
                    </a:moveTo>
                    <a:cubicBezTo>
                      <a:pt x="3702" y="0"/>
                      <a:pt x="3657" y="34"/>
                      <a:pt x="3666" y="90"/>
                    </a:cubicBezTo>
                    <a:cubicBezTo>
                      <a:pt x="3714" y="360"/>
                      <a:pt x="3619" y="631"/>
                      <a:pt x="3412" y="806"/>
                    </a:cubicBezTo>
                    <a:cubicBezTo>
                      <a:pt x="3279" y="890"/>
                      <a:pt x="3128" y="929"/>
                      <a:pt x="2973" y="929"/>
                    </a:cubicBezTo>
                    <a:cubicBezTo>
                      <a:pt x="2923" y="929"/>
                      <a:pt x="2873" y="925"/>
                      <a:pt x="2823" y="917"/>
                    </a:cubicBezTo>
                    <a:cubicBezTo>
                      <a:pt x="2536" y="901"/>
                      <a:pt x="2266" y="806"/>
                      <a:pt x="2043" y="631"/>
                    </a:cubicBezTo>
                    <a:cubicBezTo>
                      <a:pt x="2030" y="624"/>
                      <a:pt x="2014" y="620"/>
                      <a:pt x="1998" y="620"/>
                    </a:cubicBezTo>
                    <a:cubicBezTo>
                      <a:pt x="1977" y="620"/>
                      <a:pt x="1957" y="628"/>
                      <a:pt x="1947" y="647"/>
                    </a:cubicBezTo>
                    <a:cubicBezTo>
                      <a:pt x="1629" y="1045"/>
                      <a:pt x="1311" y="1252"/>
                      <a:pt x="976" y="1252"/>
                    </a:cubicBezTo>
                    <a:cubicBezTo>
                      <a:pt x="610" y="1252"/>
                      <a:pt x="292" y="1029"/>
                      <a:pt x="180" y="695"/>
                    </a:cubicBezTo>
                    <a:cubicBezTo>
                      <a:pt x="175" y="660"/>
                      <a:pt x="149" y="647"/>
                      <a:pt x="119" y="647"/>
                    </a:cubicBezTo>
                    <a:cubicBezTo>
                      <a:pt x="66" y="647"/>
                      <a:pt x="1" y="691"/>
                      <a:pt x="21" y="742"/>
                    </a:cubicBezTo>
                    <a:cubicBezTo>
                      <a:pt x="164" y="1140"/>
                      <a:pt x="531" y="1395"/>
                      <a:pt x="944" y="1395"/>
                    </a:cubicBezTo>
                    <a:lnTo>
                      <a:pt x="960" y="1395"/>
                    </a:lnTo>
                    <a:cubicBezTo>
                      <a:pt x="1342" y="1379"/>
                      <a:pt x="1677" y="1188"/>
                      <a:pt x="2011" y="806"/>
                    </a:cubicBezTo>
                    <a:cubicBezTo>
                      <a:pt x="2250" y="965"/>
                      <a:pt x="2520" y="1061"/>
                      <a:pt x="2807" y="1077"/>
                    </a:cubicBezTo>
                    <a:cubicBezTo>
                      <a:pt x="2854" y="1083"/>
                      <a:pt x="2900" y="1086"/>
                      <a:pt x="2947" y="1086"/>
                    </a:cubicBezTo>
                    <a:cubicBezTo>
                      <a:pt x="3138" y="1086"/>
                      <a:pt x="3325" y="1033"/>
                      <a:pt x="3491" y="917"/>
                    </a:cubicBezTo>
                    <a:cubicBezTo>
                      <a:pt x="3746" y="710"/>
                      <a:pt x="3873" y="392"/>
                      <a:pt x="3825" y="58"/>
                    </a:cubicBezTo>
                    <a:cubicBezTo>
                      <a:pt x="3812" y="18"/>
                      <a:pt x="3779" y="0"/>
                      <a:pt x="3747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47">
                <a:extLst>
                  <a:ext uri="{FF2B5EF4-FFF2-40B4-BE49-F238E27FC236}">
                    <a16:creationId xmlns:a16="http://schemas.microsoft.com/office/drawing/2014/main" id="{FAC16CF8-E76D-F430-88D7-E9535EF755FC}"/>
                  </a:ext>
                </a:extLst>
              </p:cNvPr>
              <p:cNvSpPr/>
              <p:nvPr/>
            </p:nvSpPr>
            <p:spPr>
              <a:xfrm>
                <a:off x="2697750" y="4289850"/>
                <a:ext cx="117025" cy="100675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4027" extrusionOk="0">
                    <a:moveTo>
                      <a:pt x="2006" y="1"/>
                    </a:moveTo>
                    <a:cubicBezTo>
                      <a:pt x="892" y="1"/>
                      <a:pt x="1" y="908"/>
                      <a:pt x="1" y="2006"/>
                    </a:cubicBezTo>
                    <a:cubicBezTo>
                      <a:pt x="1" y="3224"/>
                      <a:pt x="987" y="4027"/>
                      <a:pt x="2018" y="4027"/>
                    </a:cubicBezTo>
                    <a:cubicBezTo>
                      <a:pt x="2510" y="4027"/>
                      <a:pt x="3012" y="3844"/>
                      <a:pt x="3423" y="3439"/>
                    </a:cubicBezTo>
                    <a:cubicBezTo>
                      <a:pt x="4680" y="2165"/>
                      <a:pt x="3789" y="1"/>
                      <a:pt x="20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47">
                <a:extLst>
                  <a:ext uri="{FF2B5EF4-FFF2-40B4-BE49-F238E27FC236}">
                    <a16:creationId xmlns:a16="http://schemas.microsoft.com/office/drawing/2014/main" id="{0F71DDF9-B54D-3FF3-2712-B1057667927F}"/>
                  </a:ext>
                </a:extLst>
              </p:cNvPr>
              <p:cNvSpPr/>
              <p:nvPr/>
            </p:nvSpPr>
            <p:spPr>
              <a:xfrm>
                <a:off x="3058675" y="4226975"/>
                <a:ext cx="117425" cy="100675"/>
              </a:xfrm>
              <a:custGeom>
                <a:avLst/>
                <a:gdLst/>
                <a:ahLst/>
                <a:cxnLst/>
                <a:rect l="l" t="t" r="r" b="b"/>
                <a:pathLst>
                  <a:path w="4697" h="4027" extrusionOk="0">
                    <a:moveTo>
                      <a:pt x="2006" y="1"/>
                    </a:moveTo>
                    <a:cubicBezTo>
                      <a:pt x="908" y="1"/>
                      <a:pt x="1" y="908"/>
                      <a:pt x="1" y="2006"/>
                    </a:cubicBezTo>
                    <a:cubicBezTo>
                      <a:pt x="1" y="3225"/>
                      <a:pt x="994" y="4027"/>
                      <a:pt x="2026" y="4027"/>
                    </a:cubicBezTo>
                    <a:cubicBezTo>
                      <a:pt x="2517" y="4027"/>
                      <a:pt x="3017" y="3845"/>
                      <a:pt x="3423" y="3439"/>
                    </a:cubicBezTo>
                    <a:cubicBezTo>
                      <a:pt x="4697" y="2165"/>
                      <a:pt x="3805" y="1"/>
                      <a:pt x="20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47">
                <a:extLst>
                  <a:ext uri="{FF2B5EF4-FFF2-40B4-BE49-F238E27FC236}">
                    <a16:creationId xmlns:a16="http://schemas.microsoft.com/office/drawing/2014/main" id="{A186D4D7-E982-4F0A-D7E4-6AFC0508C4B0}"/>
                  </a:ext>
                </a:extLst>
              </p:cNvPr>
              <p:cNvSpPr/>
              <p:nvPr/>
            </p:nvSpPr>
            <p:spPr>
              <a:xfrm>
                <a:off x="3007750" y="4189575"/>
                <a:ext cx="57325" cy="48725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1949" extrusionOk="0">
                    <a:moveTo>
                      <a:pt x="987" y="0"/>
                    </a:moveTo>
                    <a:cubicBezTo>
                      <a:pt x="446" y="0"/>
                      <a:pt x="0" y="430"/>
                      <a:pt x="0" y="971"/>
                    </a:cubicBezTo>
                    <a:cubicBezTo>
                      <a:pt x="0" y="1561"/>
                      <a:pt x="485" y="1949"/>
                      <a:pt x="986" y="1949"/>
                    </a:cubicBezTo>
                    <a:cubicBezTo>
                      <a:pt x="1228" y="1949"/>
                      <a:pt x="1475" y="1858"/>
                      <a:pt x="1672" y="1656"/>
                    </a:cubicBezTo>
                    <a:cubicBezTo>
                      <a:pt x="2293" y="1051"/>
                      <a:pt x="1863" y="0"/>
                      <a:pt x="98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7">
                <a:extLst>
                  <a:ext uri="{FF2B5EF4-FFF2-40B4-BE49-F238E27FC236}">
                    <a16:creationId xmlns:a16="http://schemas.microsoft.com/office/drawing/2014/main" id="{9EE52843-DFA7-1F06-9CA5-4C606162AD33}"/>
                  </a:ext>
                </a:extLst>
              </p:cNvPr>
              <p:cNvSpPr/>
              <p:nvPr/>
            </p:nvSpPr>
            <p:spPr>
              <a:xfrm>
                <a:off x="2773375" y="4226975"/>
                <a:ext cx="57325" cy="49150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1966" extrusionOk="0">
                    <a:moveTo>
                      <a:pt x="987" y="1"/>
                    </a:moveTo>
                    <a:cubicBezTo>
                      <a:pt x="446" y="1"/>
                      <a:pt x="0" y="446"/>
                      <a:pt x="0" y="988"/>
                    </a:cubicBezTo>
                    <a:cubicBezTo>
                      <a:pt x="0" y="1578"/>
                      <a:pt x="477" y="1965"/>
                      <a:pt x="978" y="1965"/>
                    </a:cubicBezTo>
                    <a:cubicBezTo>
                      <a:pt x="1221" y="1965"/>
                      <a:pt x="1469" y="1874"/>
                      <a:pt x="1671" y="1672"/>
                    </a:cubicBezTo>
                    <a:cubicBezTo>
                      <a:pt x="2292" y="1067"/>
                      <a:pt x="1862" y="1"/>
                      <a:pt x="98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7">
                <a:extLst>
                  <a:ext uri="{FF2B5EF4-FFF2-40B4-BE49-F238E27FC236}">
                    <a16:creationId xmlns:a16="http://schemas.microsoft.com/office/drawing/2014/main" id="{B09777F6-138A-9339-D716-A2DFFA514470}"/>
                  </a:ext>
                </a:extLst>
              </p:cNvPr>
              <p:cNvSpPr/>
              <p:nvPr/>
            </p:nvSpPr>
            <p:spPr>
              <a:xfrm>
                <a:off x="3336450" y="3869925"/>
                <a:ext cx="69300" cy="59875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2395" extrusionOk="0">
                    <a:moveTo>
                      <a:pt x="1363" y="1"/>
                    </a:moveTo>
                    <a:cubicBezTo>
                      <a:pt x="935" y="1"/>
                      <a:pt x="505" y="221"/>
                      <a:pt x="287" y="673"/>
                    </a:cubicBezTo>
                    <a:cubicBezTo>
                      <a:pt x="0" y="1262"/>
                      <a:pt x="239" y="1979"/>
                      <a:pt x="844" y="2265"/>
                    </a:cubicBezTo>
                    <a:cubicBezTo>
                      <a:pt x="1022" y="2354"/>
                      <a:pt x="1203" y="2395"/>
                      <a:pt x="1378" y="2395"/>
                    </a:cubicBezTo>
                    <a:cubicBezTo>
                      <a:pt x="2138" y="2395"/>
                      <a:pt x="2771" y="1629"/>
                      <a:pt x="2499" y="801"/>
                    </a:cubicBezTo>
                    <a:cubicBezTo>
                      <a:pt x="2315" y="273"/>
                      <a:pt x="1840" y="1"/>
                      <a:pt x="13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9" name="Google Shape;869;p47">
              <a:extLst>
                <a:ext uri="{FF2B5EF4-FFF2-40B4-BE49-F238E27FC236}">
                  <a16:creationId xmlns:a16="http://schemas.microsoft.com/office/drawing/2014/main" id="{0391C42E-CE48-5B39-6856-69EBBBAC201A}"/>
                </a:ext>
              </a:extLst>
            </p:cNvPr>
            <p:cNvGrpSpPr/>
            <p:nvPr/>
          </p:nvGrpSpPr>
          <p:grpSpPr>
            <a:xfrm flipH="1">
              <a:off x="996413" y="3221026"/>
              <a:ext cx="350802" cy="345906"/>
              <a:chOff x="2995400" y="4463525"/>
              <a:chExt cx="182700" cy="180150"/>
            </a:xfrm>
          </p:grpSpPr>
          <p:sp>
            <p:nvSpPr>
              <p:cNvPr id="870" name="Google Shape;870;p47">
                <a:extLst>
                  <a:ext uri="{FF2B5EF4-FFF2-40B4-BE49-F238E27FC236}">
                    <a16:creationId xmlns:a16="http://schemas.microsoft.com/office/drawing/2014/main" id="{5D45CABA-FE76-9C7F-8033-6FB17E6A6EAF}"/>
                  </a:ext>
                </a:extLst>
              </p:cNvPr>
              <p:cNvSpPr/>
              <p:nvPr/>
            </p:nvSpPr>
            <p:spPr>
              <a:xfrm>
                <a:off x="2995400" y="4463550"/>
                <a:ext cx="182700" cy="180125"/>
              </a:xfrm>
              <a:custGeom>
                <a:avLst/>
                <a:gdLst/>
                <a:ahLst/>
                <a:cxnLst/>
                <a:rect l="l" t="t" r="r" b="b"/>
                <a:pathLst>
                  <a:path w="7308" h="7205" extrusionOk="0">
                    <a:moveTo>
                      <a:pt x="3618" y="1"/>
                    </a:moveTo>
                    <a:cubicBezTo>
                      <a:pt x="1761" y="1"/>
                      <a:pt x="186" y="1440"/>
                      <a:pt x="33" y="3319"/>
                    </a:cubicBezTo>
                    <a:cubicBezTo>
                      <a:pt x="33" y="3399"/>
                      <a:pt x="17" y="3494"/>
                      <a:pt x="17" y="3574"/>
                    </a:cubicBezTo>
                    <a:cubicBezTo>
                      <a:pt x="1" y="5548"/>
                      <a:pt x="1577" y="7155"/>
                      <a:pt x="3535" y="7203"/>
                    </a:cubicBezTo>
                    <a:cubicBezTo>
                      <a:pt x="3564" y="7204"/>
                      <a:pt x="3594" y="7204"/>
                      <a:pt x="3624" y="7204"/>
                    </a:cubicBezTo>
                    <a:cubicBezTo>
                      <a:pt x="5542" y="7204"/>
                      <a:pt x="7133" y="5693"/>
                      <a:pt x="7228" y="3765"/>
                    </a:cubicBezTo>
                    <a:cubicBezTo>
                      <a:pt x="7307" y="1807"/>
                      <a:pt x="5811" y="136"/>
                      <a:pt x="3853" y="8"/>
                    </a:cubicBezTo>
                    <a:cubicBezTo>
                      <a:pt x="3774" y="3"/>
                      <a:pt x="3696" y="1"/>
                      <a:pt x="3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47">
                <a:extLst>
                  <a:ext uri="{FF2B5EF4-FFF2-40B4-BE49-F238E27FC236}">
                    <a16:creationId xmlns:a16="http://schemas.microsoft.com/office/drawing/2014/main" id="{1EBB60C1-B996-5B16-6C58-C7AC7879F21D}"/>
                  </a:ext>
                </a:extLst>
              </p:cNvPr>
              <p:cNvSpPr/>
              <p:nvPr/>
            </p:nvSpPr>
            <p:spPr>
              <a:xfrm>
                <a:off x="2996200" y="4463525"/>
                <a:ext cx="132150" cy="94000"/>
              </a:xfrm>
              <a:custGeom>
                <a:avLst/>
                <a:gdLst/>
                <a:ahLst/>
                <a:cxnLst/>
                <a:rect l="l" t="t" r="r" b="b"/>
                <a:pathLst>
                  <a:path w="5286" h="3760" extrusionOk="0">
                    <a:moveTo>
                      <a:pt x="3584" y="0"/>
                    </a:moveTo>
                    <a:cubicBezTo>
                      <a:pt x="1805" y="0"/>
                      <a:pt x="158" y="1354"/>
                      <a:pt x="1" y="3320"/>
                    </a:cubicBezTo>
                    <a:cubicBezTo>
                      <a:pt x="552" y="3621"/>
                      <a:pt x="1135" y="3759"/>
                      <a:pt x="1705" y="3759"/>
                    </a:cubicBezTo>
                    <a:cubicBezTo>
                      <a:pt x="3488" y="3759"/>
                      <a:pt x="5141" y="2405"/>
                      <a:pt x="5285" y="439"/>
                    </a:cubicBezTo>
                    <a:cubicBezTo>
                      <a:pt x="4734" y="139"/>
                      <a:pt x="4152" y="0"/>
                      <a:pt x="35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47">
                <a:extLst>
                  <a:ext uri="{FF2B5EF4-FFF2-40B4-BE49-F238E27FC236}">
                    <a16:creationId xmlns:a16="http://schemas.microsoft.com/office/drawing/2014/main" id="{72636389-644C-2642-BEE4-7B7E46F7C572}"/>
                  </a:ext>
                </a:extLst>
              </p:cNvPr>
              <p:cNvSpPr/>
              <p:nvPr/>
            </p:nvSpPr>
            <p:spPr>
              <a:xfrm>
                <a:off x="3055100" y="4569825"/>
                <a:ext cx="117025" cy="72750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2910" extrusionOk="0">
                    <a:moveTo>
                      <a:pt x="3463" y="0"/>
                    </a:moveTo>
                    <a:cubicBezTo>
                      <a:pt x="1880" y="0"/>
                      <a:pt x="419" y="1061"/>
                      <a:pt x="1" y="2697"/>
                    </a:cubicBezTo>
                    <a:cubicBezTo>
                      <a:pt x="398" y="2842"/>
                      <a:pt x="805" y="2910"/>
                      <a:pt x="1204" y="2910"/>
                    </a:cubicBezTo>
                    <a:cubicBezTo>
                      <a:pt x="2786" y="2910"/>
                      <a:pt x="4261" y="1841"/>
                      <a:pt x="4680" y="214"/>
                    </a:cubicBezTo>
                    <a:cubicBezTo>
                      <a:pt x="4277" y="69"/>
                      <a:pt x="3866" y="0"/>
                      <a:pt x="34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47">
                <a:extLst>
                  <a:ext uri="{FF2B5EF4-FFF2-40B4-BE49-F238E27FC236}">
                    <a16:creationId xmlns:a16="http://schemas.microsoft.com/office/drawing/2014/main" id="{92487715-3AB7-A2A4-A7EC-74277E5B1C9F}"/>
                  </a:ext>
                </a:extLst>
              </p:cNvPr>
              <p:cNvSpPr/>
              <p:nvPr/>
            </p:nvSpPr>
            <p:spPr>
              <a:xfrm>
                <a:off x="3049125" y="4473300"/>
                <a:ext cx="67675" cy="163575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6543" fill="none" extrusionOk="0">
                    <a:moveTo>
                      <a:pt x="1" y="0"/>
                    </a:moveTo>
                    <a:cubicBezTo>
                      <a:pt x="733" y="2245"/>
                      <a:pt x="1640" y="4426"/>
                      <a:pt x="2707" y="654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159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47">
                <a:extLst>
                  <a:ext uri="{FF2B5EF4-FFF2-40B4-BE49-F238E27FC236}">
                    <a16:creationId xmlns:a16="http://schemas.microsoft.com/office/drawing/2014/main" id="{9AE346D2-27FA-17A4-7958-6037EEE5B192}"/>
                  </a:ext>
                </a:extLst>
              </p:cNvPr>
              <p:cNvSpPr/>
              <p:nvPr/>
            </p:nvSpPr>
            <p:spPr>
              <a:xfrm>
                <a:off x="3005750" y="4518675"/>
                <a:ext cx="162400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6496" h="3009" fill="none" extrusionOk="0">
                    <a:moveTo>
                      <a:pt x="6495" y="0"/>
                    </a:moveTo>
                    <a:cubicBezTo>
                      <a:pt x="6495" y="0"/>
                      <a:pt x="4744" y="1560"/>
                      <a:pt x="1" y="300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159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28371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>
          <a:extLst>
            <a:ext uri="{FF2B5EF4-FFF2-40B4-BE49-F238E27FC236}">
              <a16:creationId xmlns:a16="http://schemas.microsoft.com/office/drawing/2014/main" id="{64D0ABC2-992D-C0C2-D27F-8680DDE69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458A391C-4430-16FA-F16E-149047DEF044}"/>
              </a:ext>
            </a:extLst>
          </p:cNvPr>
          <p:cNvSpPr/>
          <p:nvPr/>
        </p:nvSpPr>
        <p:spPr>
          <a:xfrm>
            <a:off x="2143124" y="295954"/>
            <a:ext cx="391885" cy="37555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ECD8F02A-044C-BA12-C334-62428C12A0B1}"/>
              </a:ext>
            </a:extLst>
          </p:cNvPr>
          <p:cNvSpPr/>
          <p:nvPr/>
        </p:nvSpPr>
        <p:spPr>
          <a:xfrm>
            <a:off x="4380138" y="295954"/>
            <a:ext cx="391885" cy="37555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AAACD316-2FF1-12B5-C798-86071A9554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8205" y="345818"/>
            <a:ext cx="6686694" cy="385800"/>
          </a:xfrm>
        </p:spPr>
        <p:txBody>
          <a:bodyPr/>
          <a:lstStyle/>
          <a:p>
            <a:r>
              <a:rPr lang="zh-TW" altLang="en-US"/>
              <a:t>      新增/修改                          總覽與管理(刪除)                         廣告推播  </a:t>
            </a:r>
          </a:p>
        </p:txBody>
      </p:sp>
      <p:pic>
        <p:nvPicPr>
          <p:cNvPr id="7" name="圖片 6" descr="一張含有 文字, 通訊設備, 多媒體, 行動裝置 的圖片&#10;&#10;自動產生的描述">
            <a:extLst>
              <a:ext uri="{FF2B5EF4-FFF2-40B4-BE49-F238E27FC236}">
                <a16:creationId xmlns:a16="http://schemas.microsoft.com/office/drawing/2014/main" id="{7FBFB335-3838-3D20-5B10-38F17D4D4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579" y="832757"/>
            <a:ext cx="1915059" cy="403315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E3D99DD7-2368-6F74-8FF7-0D21FB14FE87}"/>
              </a:ext>
            </a:extLst>
          </p:cNvPr>
          <p:cNvSpPr txBox="1"/>
          <p:nvPr/>
        </p:nvSpPr>
        <p:spPr>
          <a:xfrm>
            <a:off x="4265526" y="2501252"/>
            <a:ext cx="109401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>
                <a:solidFill>
                  <a:srgbClr val="FF0000"/>
                </a:solidFill>
              </a:rPr>
              <a:t>模擬廣告圖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41E748-011F-8233-58F4-0A88DF2D8C2A}"/>
              </a:ext>
            </a:extLst>
          </p:cNvPr>
          <p:cNvSpPr txBox="1"/>
          <p:nvPr/>
        </p:nvSpPr>
        <p:spPr>
          <a:xfrm>
            <a:off x="4310743" y="4071935"/>
            <a:ext cx="109401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>
                <a:solidFill>
                  <a:srgbClr val="FF0000"/>
                </a:solidFill>
              </a:rPr>
              <a:t>模擬產品圖</a:t>
            </a:r>
          </a:p>
        </p:txBody>
      </p:sp>
      <p:pic>
        <p:nvPicPr>
          <p:cNvPr id="16" name="圖片 15" descr="一張含有 電子產品, 文字, 螢幕擷取畫面, 小工具 的圖片&#10;&#10;自動產生的描述">
            <a:extLst>
              <a:ext uri="{FF2B5EF4-FFF2-40B4-BE49-F238E27FC236}">
                <a16:creationId xmlns:a16="http://schemas.microsoft.com/office/drawing/2014/main" id="{C898691F-427B-4D15-27B9-81410C9E8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215" y="840921"/>
            <a:ext cx="1921193" cy="3930163"/>
          </a:xfrm>
          <a:prstGeom prst="rect">
            <a:avLst/>
          </a:prstGeom>
        </p:spPr>
      </p:pic>
      <p:pic>
        <p:nvPicPr>
          <p:cNvPr id="18" name="圖片 17" descr="一張含有 文字, 行動電話, 小工具, 通訊設備 的圖片&#10;&#10;自動產生的描述">
            <a:extLst>
              <a:ext uri="{FF2B5EF4-FFF2-40B4-BE49-F238E27FC236}">
                <a16:creationId xmlns:a16="http://schemas.microsoft.com/office/drawing/2014/main" id="{3B268FA4-6EE3-1917-12C9-F89E52DC8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2389" y="832757"/>
            <a:ext cx="1979536" cy="402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915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672;p43">
            <a:extLst>
              <a:ext uri="{FF2B5EF4-FFF2-40B4-BE49-F238E27FC236}">
                <a16:creationId xmlns:a16="http://schemas.microsoft.com/office/drawing/2014/main" id="{D6289682-4F19-4F80-83A1-76D0E50BD83F}"/>
              </a:ext>
            </a:extLst>
          </p:cNvPr>
          <p:cNvGrpSpPr/>
          <p:nvPr/>
        </p:nvGrpSpPr>
        <p:grpSpPr>
          <a:xfrm>
            <a:off x="5345434" y="2690010"/>
            <a:ext cx="2846996" cy="1896860"/>
            <a:chOff x="794135" y="1376273"/>
            <a:chExt cx="3724719" cy="2772588"/>
          </a:xfrm>
        </p:grpSpPr>
        <p:sp>
          <p:nvSpPr>
            <p:cNvPr id="115" name="Google Shape;673;p43">
              <a:extLst>
                <a:ext uri="{FF2B5EF4-FFF2-40B4-BE49-F238E27FC236}">
                  <a16:creationId xmlns:a16="http://schemas.microsoft.com/office/drawing/2014/main" id="{38FD0F2A-1D76-4871-B6BE-0E6941599E58}"/>
                </a:ext>
              </a:extLst>
            </p:cNvPr>
            <p:cNvSpPr/>
            <p:nvPr/>
          </p:nvSpPr>
          <p:spPr>
            <a:xfrm>
              <a:off x="1041607" y="3627876"/>
              <a:ext cx="3164086" cy="299891"/>
            </a:xfrm>
            <a:custGeom>
              <a:avLst/>
              <a:gdLst/>
              <a:ahLst/>
              <a:cxnLst/>
              <a:rect l="l" t="t" r="r" b="b"/>
              <a:pathLst>
                <a:path w="30069" h="2850" extrusionOk="0">
                  <a:moveTo>
                    <a:pt x="15042" y="0"/>
                  </a:moveTo>
                  <a:cubicBezTo>
                    <a:pt x="6733" y="0"/>
                    <a:pt x="0" y="637"/>
                    <a:pt x="0" y="1417"/>
                  </a:cubicBezTo>
                  <a:cubicBezTo>
                    <a:pt x="0" y="2213"/>
                    <a:pt x="6733" y="2849"/>
                    <a:pt x="15042" y="2849"/>
                  </a:cubicBezTo>
                  <a:cubicBezTo>
                    <a:pt x="23335" y="2849"/>
                    <a:pt x="30068" y="2213"/>
                    <a:pt x="30068" y="1417"/>
                  </a:cubicBezTo>
                  <a:cubicBezTo>
                    <a:pt x="30068" y="637"/>
                    <a:pt x="23335" y="0"/>
                    <a:pt x="1504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674;p43">
              <a:extLst>
                <a:ext uri="{FF2B5EF4-FFF2-40B4-BE49-F238E27FC236}">
                  <a16:creationId xmlns:a16="http://schemas.microsoft.com/office/drawing/2014/main" id="{20F3D20D-5D51-4959-81B9-772630BDF5EA}"/>
                </a:ext>
              </a:extLst>
            </p:cNvPr>
            <p:cNvSpPr/>
            <p:nvPr/>
          </p:nvSpPr>
          <p:spPr>
            <a:xfrm>
              <a:off x="830525" y="1376273"/>
              <a:ext cx="3688329" cy="2284224"/>
            </a:xfrm>
            <a:custGeom>
              <a:avLst/>
              <a:gdLst/>
              <a:ahLst/>
              <a:cxnLst/>
              <a:rect l="l" t="t" r="r" b="b"/>
              <a:pathLst>
                <a:path w="35051" h="21708" extrusionOk="0">
                  <a:moveTo>
                    <a:pt x="22666" y="0"/>
                  </a:moveTo>
                  <a:cubicBezTo>
                    <a:pt x="22576" y="0"/>
                    <a:pt x="22486" y="2"/>
                    <a:pt x="22396" y="5"/>
                  </a:cubicBezTo>
                  <a:cubicBezTo>
                    <a:pt x="21059" y="69"/>
                    <a:pt x="19770" y="467"/>
                    <a:pt x="18528" y="960"/>
                  </a:cubicBezTo>
                  <a:cubicBezTo>
                    <a:pt x="17414" y="1406"/>
                    <a:pt x="16300" y="1931"/>
                    <a:pt x="15106" y="2043"/>
                  </a:cubicBezTo>
                  <a:cubicBezTo>
                    <a:pt x="14940" y="2057"/>
                    <a:pt x="14773" y="2063"/>
                    <a:pt x="14607" y="2063"/>
                  </a:cubicBezTo>
                  <a:cubicBezTo>
                    <a:pt x="13647" y="2063"/>
                    <a:pt x="12693" y="1858"/>
                    <a:pt x="11716" y="1804"/>
                  </a:cubicBezTo>
                  <a:cubicBezTo>
                    <a:pt x="11562" y="1795"/>
                    <a:pt x="11408" y="1790"/>
                    <a:pt x="11254" y="1790"/>
                  </a:cubicBezTo>
                  <a:cubicBezTo>
                    <a:pt x="7593" y="1790"/>
                    <a:pt x="4041" y="4306"/>
                    <a:pt x="2850" y="7789"/>
                  </a:cubicBezTo>
                  <a:cubicBezTo>
                    <a:pt x="2261" y="9540"/>
                    <a:pt x="2213" y="11482"/>
                    <a:pt x="1401" y="13137"/>
                  </a:cubicBezTo>
                  <a:cubicBezTo>
                    <a:pt x="1003" y="13981"/>
                    <a:pt x="383" y="14745"/>
                    <a:pt x="208" y="15668"/>
                  </a:cubicBezTo>
                  <a:cubicBezTo>
                    <a:pt x="1" y="16703"/>
                    <a:pt x="383" y="17769"/>
                    <a:pt x="844" y="18724"/>
                  </a:cubicBezTo>
                  <a:cubicBezTo>
                    <a:pt x="1930" y="21032"/>
                    <a:pt x="3573" y="21707"/>
                    <a:pt x="5689" y="21707"/>
                  </a:cubicBezTo>
                  <a:cubicBezTo>
                    <a:pt x="6272" y="21707"/>
                    <a:pt x="6892" y="21656"/>
                    <a:pt x="7545" y="21573"/>
                  </a:cubicBezTo>
                  <a:cubicBezTo>
                    <a:pt x="12055" y="21015"/>
                    <a:pt x="16596" y="20729"/>
                    <a:pt x="21151" y="20729"/>
                  </a:cubicBezTo>
                  <a:cubicBezTo>
                    <a:pt x="21275" y="20729"/>
                    <a:pt x="21398" y="20729"/>
                    <a:pt x="21521" y="20730"/>
                  </a:cubicBezTo>
                  <a:cubicBezTo>
                    <a:pt x="21970" y="20733"/>
                    <a:pt x="22421" y="20738"/>
                    <a:pt x="22873" y="20738"/>
                  </a:cubicBezTo>
                  <a:cubicBezTo>
                    <a:pt x="24680" y="20738"/>
                    <a:pt x="26494" y="20656"/>
                    <a:pt x="28174" y="20045"/>
                  </a:cubicBezTo>
                  <a:cubicBezTo>
                    <a:pt x="31326" y="18883"/>
                    <a:pt x="33602" y="15923"/>
                    <a:pt x="34478" y="12675"/>
                  </a:cubicBezTo>
                  <a:cubicBezTo>
                    <a:pt x="35051" y="10542"/>
                    <a:pt x="34971" y="7980"/>
                    <a:pt x="33364" y="6452"/>
                  </a:cubicBezTo>
                  <a:cubicBezTo>
                    <a:pt x="32552" y="5688"/>
                    <a:pt x="31469" y="5306"/>
                    <a:pt x="30498" y="4780"/>
                  </a:cubicBezTo>
                  <a:cubicBezTo>
                    <a:pt x="29512" y="4239"/>
                    <a:pt x="28604" y="3539"/>
                    <a:pt x="27824" y="2727"/>
                  </a:cubicBezTo>
                  <a:cubicBezTo>
                    <a:pt x="27283" y="2170"/>
                    <a:pt x="26790" y="1549"/>
                    <a:pt x="26185" y="1072"/>
                  </a:cubicBezTo>
                  <a:cubicBezTo>
                    <a:pt x="25190" y="314"/>
                    <a:pt x="23918" y="0"/>
                    <a:pt x="22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675;p43">
              <a:extLst>
                <a:ext uri="{FF2B5EF4-FFF2-40B4-BE49-F238E27FC236}">
                  <a16:creationId xmlns:a16="http://schemas.microsoft.com/office/drawing/2014/main" id="{421753D0-F13A-4E66-9095-D3F9F7AF2929}"/>
                </a:ext>
              </a:extLst>
            </p:cNvPr>
            <p:cNvSpPr/>
            <p:nvPr/>
          </p:nvSpPr>
          <p:spPr>
            <a:xfrm>
              <a:off x="1525644" y="3750147"/>
              <a:ext cx="487519" cy="105541"/>
            </a:xfrm>
            <a:custGeom>
              <a:avLst/>
              <a:gdLst/>
              <a:ahLst/>
              <a:cxnLst/>
              <a:rect l="l" t="t" r="r" b="b"/>
              <a:pathLst>
                <a:path w="4633" h="1003" extrusionOk="0">
                  <a:moveTo>
                    <a:pt x="2491" y="1"/>
                  </a:moveTo>
                  <a:cubicBezTo>
                    <a:pt x="2355" y="1"/>
                    <a:pt x="2220" y="6"/>
                    <a:pt x="2086" y="16"/>
                  </a:cubicBezTo>
                  <a:cubicBezTo>
                    <a:pt x="1608" y="64"/>
                    <a:pt x="526" y="318"/>
                    <a:pt x="0" y="812"/>
                  </a:cubicBezTo>
                  <a:cubicBezTo>
                    <a:pt x="1183" y="936"/>
                    <a:pt x="2386" y="1002"/>
                    <a:pt x="3593" y="1002"/>
                  </a:cubicBezTo>
                  <a:cubicBezTo>
                    <a:pt x="3928" y="1002"/>
                    <a:pt x="4264" y="997"/>
                    <a:pt x="4600" y="987"/>
                  </a:cubicBezTo>
                  <a:cubicBezTo>
                    <a:pt x="4632" y="828"/>
                    <a:pt x="4600" y="653"/>
                    <a:pt x="4521" y="494"/>
                  </a:cubicBezTo>
                  <a:cubicBezTo>
                    <a:pt x="4378" y="350"/>
                    <a:pt x="4203" y="255"/>
                    <a:pt x="4012" y="223"/>
                  </a:cubicBezTo>
                  <a:cubicBezTo>
                    <a:pt x="3509" y="72"/>
                    <a:pt x="2997" y="1"/>
                    <a:pt x="2491" y="1"/>
                  </a:cubicBezTo>
                  <a:close/>
                </a:path>
              </a:pathLst>
            </a:custGeom>
            <a:solidFill>
              <a:srgbClr val="F79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676;p43">
              <a:extLst>
                <a:ext uri="{FF2B5EF4-FFF2-40B4-BE49-F238E27FC236}">
                  <a16:creationId xmlns:a16="http://schemas.microsoft.com/office/drawing/2014/main" id="{E137BB56-9B80-48DA-964D-C16B8D820C87}"/>
                </a:ext>
              </a:extLst>
            </p:cNvPr>
            <p:cNvSpPr/>
            <p:nvPr/>
          </p:nvSpPr>
          <p:spPr>
            <a:xfrm>
              <a:off x="2935875" y="3732996"/>
              <a:ext cx="532767" cy="88599"/>
            </a:xfrm>
            <a:custGeom>
              <a:avLst/>
              <a:gdLst/>
              <a:ahLst/>
              <a:cxnLst/>
              <a:rect l="l" t="t" r="r" b="b"/>
              <a:pathLst>
                <a:path w="5063" h="842" extrusionOk="0">
                  <a:moveTo>
                    <a:pt x="2824" y="1"/>
                  </a:moveTo>
                  <a:cubicBezTo>
                    <a:pt x="1901" y="1"/>
                    <a:pt x="998" y="224"/>
                    <a:pt x="192" y="657"/>
                  </a:cubicBezTo>
                  <a:cubicBezTo>
                    <a:pt x="144" y="688"/>
                    <a:pt x="64" y="720"/>
                    <a:pt x="1" y="768"/>
                  </a:cubicBezTo>
                  <a:cubicBezTo>
                    <a:pt x="1320" y="805"/>
                    <a:pt x="2697" y="842"/>
                    <a:pt x="3975" y="842"/>
                  </a:cubicBezTo>
                  <a:cubicBezTo>
                    <a:pt x="4347" y="842"/>
                    <a:pt x="4711" y="839"/>
                    <a:pt x="5063" y="832"/>
                  </a:cubicBezTo>
                  <a:cubicBezTo>
                    <a:pt x="5063" y="752"/>
                    <a:pt x="5031" y="672"/>
                    <a:pt x="4999" y="609"/>
                  </a:cubicBezTo>
                  <a:cubicBezTo>
                    <a:pt x="4903" y="466"/>
                    <a:pt x="4760" y="370"/>
                    <a:pt x="4601" y="322"/>
                  </a:cubicBezTo>
                  <a:cubicBezTo>
                    <a:pt x="4092" y="131"/>
                    <a:pt x="3550" y="36"/>
                    <a:pt x="3009" y="4"/>
                  </a:cubicBezTo>
                  <a:cubicBezTo>
                    <a:pt x="2947" y="2"/>
                    <a:pt x="2886" y="1"/>
                    <a:pt x="2824" y="1"/>
                  </a:cubicBezTo>
                  <a:close/>
                </a:path>
              </a:pathLst>
            </a:custGeom>
            <a:solidFill>
              <a:srgbClr val="F79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677;p43">
              <a:extLst>
                <a:ext uri="{FF2B5EF4-FFF2-40B4-BE49-F238E27FC236}">
                  <a16:creationId xmlns:a16="http://schemas.microsoft.com/office/drawing/2014/main" id="{0C6C9100-F267-451F-84BD-99BCA0D23222}"/>
                </a:ext>
              </a:extLst>
            </p:cNvPr>
            <p:cNvSpPr/>
            <p:nvPr/>
          </p:nvSpPr>
          <p:spPr>
            <a:xfrm>
              <a:off x="3466843" y="3927662"/>
              <a:ext cx="21887" cy="13469"/>
            </a:xfrm>
            <a:custGeom>
              <a:avLst/>
              <a:gdLst/>
              <a:ahLst/>
              <a:cxnLst/>
              <a:rect l="l" t="t" r="r" b="b"/>
              <a:pathLst>
                <a:path w="208" h="128" fill="none" extrusionOk="0">
                  <a:moveTo>
                    <a:pt x="1" y="0"/>
                  </a:moveTo>
                  <a:cubicBezTo>
                    <a:pt x="48" y="16"/>
                    <a:pt x="160" y="96"/>
                    <a:pt x="208" y="128"/>
                  </a:cubicBezTo>
                </a:path>
              </a:pathLst>
            </a:custGeom>
            <a:noFill/>
            <a:ln w="800" cap="rnd" cmpd="sng">
              <a:solidFill>
                <a:srgbClr val="FFCC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678;p43">
              <a:extLst>
                <a:ext uri="{FF2B5EF4-FFF2-40B4-BE49-F238E27FC236}">
                  <a16:creationId xmlns:a16="http://schemas.microsoft.com/office/drawing/2014/main" id="{0D1D3B71-BDFA-4889-96A8-9E93912C706F}"/>
                </a:ext>
              </a:extLst>
            </p:cNvPr>
            <p:cNvSpPr/>
            <p:nvPr/>
          </p:nvSpPr>
          <p:spPr>
            <a:xfrm>
              <a:off x="3471894" y="3922611"/>
              <a:ext cx="20204" cy="13469"/>
            </a:xfrm>
            <a:custGeom>
              <a:avLst/>
              <a:gdLst/>
              <a:ahLst/>
              <a:cxnLst/>
              <a:rect l="l" t="t" r="r" b="b"/>
              <a:pathLst>
                <a:path w="192" h="128" fill="none" extrusionOk="0">
                  <a:moveTo>
                    <a:pt x="0" y="1"/>
                  </a:moveTo>
                  <a:cubicBezTo>
                    <a:pt x="64" y="32"/>
                    <a:pt x="128" y="80"/>
                    <a:pt x="191" y="128"/>
                  </a:cubicBezTo>
                </a:path>
              </a:pathLst>
            </a:custGeom>
            <a:noFill/>
            <a:ln w="800" cap="rnd" cmpd="sng">
              <a:solidFill>
                <a:srgbClr val="FFCC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" name="Google Shape;679;p43">
              <a:extLst>
                <a:ext uri="{FF2B5EF4-FFF2-40B4-BE49-F238E27FC236}">
                  <a16:creationId xmlns:a16="http://schemas.microsoft.com/office/drawing/2014/main" id="{9FAF5BDD-85F3-41CF-9C57-50426171C938}"/>
                </a:ext>
              </a:extLst>
            </p:cNvPr>
            <p:cNvGrpSpPr/>
            <p:nvPr/>
          </p:nvGrpSpPr>
          <p:grpSpPr>
            <a:xfrm>
              <a:off x="794135" y="3228564"/>
              <a:ext cx="3527541" cy="627141"/>
              <a:chOff x="5326525" y="4601675"/>
              <a:chExt cx="838075" cy="149000"/>
            </a:xfrm>
          </p:grpSpPr>
          <p:sp>
            <p:nvSpPr>
              <p:cNvPr id="192" name="Google Shape;680;p43">
                <a:extLst>
                  <a:ext uri="{FF2B5EF4-FFF2-40B4-BE49-F238E27FC236}">
                    <a16:creationId xmlns:a16="http://schemas.microsoft.com/office/drawing/2014/main" id="{A027AE6A-2B28-484B-812E-7F380BE51C53}"/>
                  </a:ext>
                </a:extLst>
              </p:cNvPr>
              <p:cNvSpPr/>
              <p:nvPr/>
            </p:nvSpPr>
            <p:spPr>
              <a:xfrm>
                <a:off x="5326525" y="4615175"/>
                <a:ext cx="838075" cy="135500"/>
              </a:xfrm>
              <a:custGeom>
                <a:avLst/>
                <a:gdLst/>
                <a:ahLst/>
                <a:cxnLst/>
                <a:rect l="l" t="t" r="r" b="b"/>
                <a:pathLst>
                  <a:path w="33523" h="5420" extrusionOk="0">
                    <a:moveTo>
                      <a:pt x="25367" y="1"/>
                    </a:moveTo>
                    <a:cubicBezTo>
                      <a:pt x="23803" y="1"/>
                      <a:pt x="22162" y="547"/>
                      <a:pt x="20773" y="995"/>
                    </a:cubicBezTo>
                    <a:cubicBezTo>
                      <a:pt x="20216" y="1170"/>
                      <a:pt x="19658" y="1329"/>
                      <a:pt x="19085" y="1441"/>
                    </a:cubicBezTo>
                    <a:cubicBezTo>
                      <a:pt x="18751" y="1504"/>
                      <a:pt x="18411" y="1532"/>
                      <a:pt x="18056" y="1532"/>
                    </a:cubicBezTo>
                    <a:cubicBezTo>
                      <a:pt x="17432" y="1532"/>
                      <a:pt x="16765" y="1445"/>
                      <a:pt x="16013" y="1313"/>
                    </a:cubicBezTo>
                    <a:cubicBezTo>
                      <a:pt x="14851" y="1106"/>
                      <a:pt x="13467" y="772"/>
                      <a:pt x="11716" y="438"/>
                    </a:cubicBezTo>
                    <a:cubicBezTo>
                      <a:pt x="11270" y="358"/>
                      <a:pt x="10872" y="295"/>
                      <a:pt x="10506" y="247"/>
                    </a:cubicBezTo>
                    <a:cubicBezTo>
                      <a:pt x="9908" y="165"/>
                      <a:pt x="9389" y="128"/>
                      <a:pt x="8931" y="128"/>
                    </a:cubicBezTo>
                    <a:cubicBezTo>
                      <a:pt x="8047" y="128"/>
                      <a:pt x="7384" y="265"/>
                      <a:pt x="6797" y="486"/>
                    </a:cubicBezTo>
                    <a:cubicBezTo>
                      <a:pt x="6527" y="597"/>
                      <a:pt x="6272" y="708"/>
                      <a:pt x="6017" y="836"/>
                    </a:cubicBezTo>
                    <a:cubicBezTo>
                      <a:pt x="5858" y="915"/>
                      <a:pt x="5683" y="1011"/>
                      <a:pt x="5508" y="1106"/>
                    </a:cubicBezTo>
                    <a:cubicBezTo>
                      <a:pt x="4327" y="1772"/>
                      <a:pt x="3344" y="2121"/>
                      <a:pt x="2404" y="2121"/>
                    </a:cubicBezTo>
                    <a:cubicBezTo>
                      <a:pt x="2152" y="2121"/>
                      <a:pt x="1904" y="2096"/>
                      <a:pt x="1656" y="2045"/>
                    </a:cubicBezTo>
                    <a:cubicBezTo>
                      <a:pt x="1562" y="2027"/>
                      <a:pt x="1468" y="2018"/>
                      <a:pt x="1375" y="2018"/>
                    </a:cubicBezTo>
                    <a:cubicBezTo>
                      <a:pt x="838" y="2018"/>
                      <a:pt x="335" y="2321"/>
                      <a:pt x="64" y="2809"/>
                    </a:cubicBezTo>
                    <a:cubicBezTo>
                      <a:pt x="48" y="2841"/>
                      <a:pt x="32" y="2873"/>
                      <a:pt x="32" y="2905"/>
                    </a:cubicBezTo>
                    <a:cubicBezTo>
                      <a:pt x="16" y="2921"/>
                      <a:pt x="16" y="2937"/>
                      <a:pt x="0" y="2969"/>
                    </a:cubicBezTo>
                    <a:lnTo>
                      <a:pt x="0" y="2985"/>
                    </a:lnTo>
                    <a:cubicBezTo>
                      <a:pt x="0" y="3000"/>
                      <a:pt x="0" y="3032"/>
                      <a:pt x="0" y="3064"/>
                    </a:cubicBezTo>
                    <a:cubicBezTo>
                      <a:pt x="32" y="3207"/>
                      <a:pt x="191" y="3271"/>
                      <a:pt x="335" y="3303"/>
                    </a:cubicBezTo>
                    <a:cubicBezTo>
                      <a:pt x="1083" y="3510"/>
                      <a:pt x="1799" y="3398"/>
                      <a:pt x="2515" y="3701"/>
                    </a:cubicBezTo>
                    <a:cubicBezTo>
                      <a:pt x="3311" y="4035"/>
                      <a:pt x="4059" y="4449"/>
                      <a:pt x="4839" y="4783"/>
                    </a:cubicBezTo>
                    <a:cubicBezTo>
                      <a:pt x="5269" y="4974"/>
                      <a:pt x="6017" y="5117"/>
                      <a:pt x="6940" y="5229"/>
                    </a:cubicBezTo>
                    <a:cubicBezTo>
                      <a:pt x="8136" y="5353"/>
                      <a:pt x="9331" y="5419"/>
                      <a:pt x="10534" y="5419"/>
                    </a:cubicBezTo>
                    <a:cubicBezTo>
                      <a:pt x="10869" y="5419"/>
                      <a:pt x="11204" y="5414"/>
                      <a:pt x="11541" y="5404"/>
                    </a:cubicBezTo>
                    <a:cubicBezTo>
                      <a:pt x="12655" y="5388"/>
                      <a:pt x="13785" y="5293"/>
                      <a:pt x="14899" y="5117"/>
                    </a:cubicBezTo>
                    <a:cubicBezTo>
                      <a:pt x="15538" y="5009"/>
                      <a:pt x="16478" y="4973"/>
                      <a:pt x="17581" y="4973"/>
                    </a:cubicBezTo>
                    <a:cubicBezTo>
                      <a:pt x="18427" y="4973"/>
                      <a:pt x="19368" y="4994"/>
                      <a:pt x="20343" y="5022"/>
                    </a:cubicBezTo>
                    <a:cubicBezTo>
                      <a:pt x="21721" y="5048"/>
                      <a:pt x="23161" y="5094"/>
                      <a:pt x="24487" y="5094"/>
                    </a:cubicBezTo>
                    <a:cubicBezTo>
                      <a:pt x="24800" y="5094"/>
                      <a:pt x="25107" y="5092"/>
                      <a:pt x="25405" y="5086"/>
                    </a:cubicBezTo>
                    <a:cubicBezTo>
                      <a:pt x="26980" y="5054"/>
                      <a:pt x="28286" y="4926"/>
                      <a:pt x="28986" y="4624"/>
                    </a:cubicBezTo>
                    <a:cubicBezTo>
                      <a:pt x="30132" y="4131"/>
                      <a:pt x="30801" y="3351"/>
                      <a:pt x="31708" y="2571"/>
                    </a:cubicBezTo>
                    <a:cubicBezTo>
                      <a:pt x="31947" y="2380"/>
                      <a:pt x="33077" y="2093"/>
                      <a:pt x="33395" y="1695"/>
                    </a:cubicBezTo>
                    <a:cubicBezTo>
                      <a:pt x="33427" y="1663"/>
                      <a:pt x="33443" y="1632"/>
                      <a:pt x="33459" y="1600"/>
                    </a:cubicBezTo>
                    <a:cubicBezTo>
                      <a:pt x="33523" y="1456"/>
                      <a:pt x="33475" y="1297"/>
                      <a:pt x="33220" y="1122"/>
                    </a:cubicBezTo>
                    <a:cubicBezTo>
                      <a:pt x="33028" y="961"/>
                      <a:pt x="32676" y="914"/>
                      <a:pt x="32347" y="914"/>
                    </a:cubicBezTo>
                    <a:cubicBezTo>
                      <a:pt x="32157" y="914"/>
                      <a:pt x="31975" y="930"/>
                      <a:pt x="31835" y="947"/>
                    </a:cubicBezTo>
                    <a:cubicBezTo>
                      <a:pt x="31637" y="964"/>
                      <a:pt x="31442" y="972"/>
                      <a:pt x="31247" y="972"/>
                    </a:cubicBezTo>
                    <a:cubicBezTo>
                      <a:pt x="30878" y="972"/>
                      <a:pt x="30513" y="940"/>
                      <a:pt x="30148" y="868"/>
                    </a:cubicBezTo>
                    <a:cubicBezTo>
                      <a:pt x="29288" y="740"/>
                      <a:pt x="28302" y="486"/>
                      <a:pt x="27044" y="231"/>
                    </a:cubicBezTo>
                    <a:lnTo>
                      <a:pt x="26471" y="103"/>
                    </a:lnTo>
                    <a:cubicBezTo>
                      <a:pt x="26201" y="56"/>
                      <a:pt x="25930" y="24"/>
                      <a:pt x="25675" y="8"/>
                    </a:cubicBezTo>
                    <a:cubicBezTo>
                      <a:pt x="25573" y="3"/>
                      <a:pt x="25470" y="1"/>
                      <a:pt x="253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681;p43">
                <a:extLst>
                  <a:ext uri="{FF2B5EF4-FFF2-40B4-BE49-F238E27FC236}">
                    <a16:creationId xmlns:a16="http://schemas.microsoft.com/office/drawing/2014/main" id="{BE04D448-E646-4705-BAD3-670AF1D8BA58}"/>
                  </a:ext>
                </a:extLst>
              </p:cNvPr>
              <p:cNvSpPr/>
              <p:nvPr/>
            </p:nvSpPr>
            <p:spPr>
              <a:xfrm>
                <a:off x="5326525" y="4655150"/>
                <a:ext cx="836475" cy="51750"/>
              </a:xfrm>
              <a:custGeom>
                <a:avLst/>
                <a:gdLst/>
                <a:ahLst/>
                <a:cxnLst/>
                <a:rect l="l" t="t" r="r" b="b"/>
                <a:pathLst>
                  <a:path w="33459" h="2070" extrusionOk="0">
                    <a:moveTo>
                      <a:pt x="33459" y="1"/>
                    </a:moveTo>
                    <a:lnTo>
                      <a:pt x="33459" y="1"/>
                    </a:lnTo>
                    <a:cubicBezTo>
                      <a:pt x="32695" y="160"/>
                      <a:pt x="31724" y="351"/>
                      <a:pt x="30594" y="542"/>
                    </a:cubicBezTo>
                    <a:lnTo>
                      <a:pt x="30514" y="558"/>
                    </a:lnTo>
                    <a:lnTo>
                      <a:pt x="30275" y="606"/>
                    </a:lnTo>
                    <a:lnTo>
                      <a:pt x="30196" y="622"/>
                    </a:lnTo>
                    <a:cubicBezTo>
                      <a:pt x="28636" y="892"/>
                      <a:pt x="26821" y="1179"/>
                      <a:pt x="24927" y="1417"/>
                    </a:cubicBezTo>
                    <a:cubicBezTo>
                      <a:pt x="24895" y="1433"/>
                      <a:pt x="24863" y="1433"/>
                      <a:pt x="24832" y="1433"/>
                    </a:cubicBezTo>
                    <a:lnTo>
                      <a:pt x="24657" y="1449"/>
                    </a:lnTo>
                    <a:cubicBezTo>
                      <a:pt x="24625" y="1449"/>
                      <a:pt x="24593" y="1465"/>
                      <a:pt x="24561" y="1465"/>
                    </a:cubicBezTo>
                    <a:cubicBezTo>
                      <a:pt x="22428" y="1720"/>
                      <a:pt x="20184" y="1927"/>
                      <a:pt x="18083" y="1974"/>
                    </a:cubicBezTo>
                    <a:cubicBezTo>
                      <a:pt x="17414" y="1990"/>
                      <a:pt x="16730" y="1990"/>
                      <a:pt x="16029" y="1990"/>
                    </a:cubicBezTo>
                    <a:lnTo>
                      <a:pt x="15647" y="1990"/>
                    </a:lnTo>
                    <a:cubicBezTo>
                      <a:pt x="12082" y="1959"/>
                      <a:pt x="8198" y="1768"/>
                      <a:pt x="5142" y="1592"/>
                    </a:cubicBezTo>
                    <a:lnTo>
                      <a:pt x="5094" y="1592"/>
                    </a:lnTo>
                    <a:lnTo>
                      <a:pt x="4823" y="1577"/>
                    </a:lnTo>
                    <a:lnTo>
                      <a:pt x="4760" y="1577"/>
                    </a:lnTo>
                    <a:cubicBezTo>
                      <a:pt x="4075" y="1529"/>
                      <a:pt x="3439" y="1497"/>
                      <a:pt x="2850" y="1449"/>
                    </a:cubicBezTo>
                    <a:cubicBezTo>
                      <a:pt x="1369" y="1354"/>
                      <a:pt x="510" y="1306"/>
                      <a:pt x="16" y="1290"/>
                    </a:cubicBezTo>
                    <a:cubicBezTo>
                      <a:pt x="16" y="1306"/>
                      <a:pt x="16" y="1338"/>
                      <a:pt x="0" y="1354"/>
                    </a:cubicBezTo>
                    <a:lnTo>
                      <a:pt x="0" y="1370"/>
                    </a:lnTo>
                    <a:cubicBezTo>
                      <a:pt x="589" y="1401"/>
                      <a:pt x="1640" y="1465"/>
                      <a:pt x="2850" y="1529"/>
                    </a:cubicBezTo>
                    <a:lnTo>
                      <a:pt x="4760" y="1656"/>
                    </a:lnTo>
                    <a:lnTo>
                      <a:pt x="4807" y="1656"/>
                    </a:lnTo>
                    <a:lnTo>
                      <a:pt x="5078" y="1672"/>
                    </a:lnTo>
                    <a:lnTo>
                      <a:pt x="5142" y="1672"/>
                    </a:lnTo>
                    <a:cubicBezTo>
                      <a:pt x="8198" y="1847"/>
                      <a:pt x="12082" y="2054"/>
                      <a:pt x="15663" y="2070"/>
                    </a:cubicBezTo>
                    <a:lnTo>
                      <a:pt x="16252" y="2070"/>
                    </a:lnTo>
                    <a:cubicBezTo>
                      <a:pt x="16889" y="2070"/>
                      <a:pt x="17494" y="2070"/>
                      <a:pt x="18099" y="2054"/>
                    </a:cubicBezTo>
                    <a:cubicBezTo>
                      <a:pt x="20263" y="1990"/>
                      <a:pt x="22444" y="1815"/>
                      <a:pt x="24593" y="1545"/>
                    </a:cubicBezTo>
                    <a:lnTo>
                      <a:pt x="24688" y="1545"/>
                    </a:lnTo>
                    <a:cubicBezTo>
                      <a:pt x="24752" y="1529"/>
                      <a:pt x="24816" y="1513"/>
                      <a:pt x="24863" y="1513"/>
                    </a:cubicBezTo>
                    <a:lnTo>
                      <a:pt x="24959" y="1513"/>
                    </a:lnTo>
                    <a:cubicBezTo>
                      <a:pt x="26853" y="1258"/>
                      <a:pt x="28668" y="972"/>
                      <a:pt x="30228" y="701"/>
                    </a:cubicBezTo>
                    <a:lnTo>
                      <a:pt x="30323" y="685"/>
                    </a:lnTo>
                    <a:lnTo>
                      <a:pt x="30546" y="637"/>
                    </a:lnTo>
                    <a:lnTo>
                      <a:pt x="30626" y="622"/>
                    </a:lnTo>
                    <a:cubicBezTo>
                      <a:pt x="31708" y="430"/>
                      <a:pt x="32647" y="255"/>
                      <a:pt x="33395" y="96"/>
                    </a:cubicBezTo>
                    <a:cubicBezTo>
                      <a:pt x="33427" y="64"/>
                      <a:pt x="33443" y="33"/>
                      <a:pt x="33459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682;p43">
                <a:extLst>
                  <a:ext uri="{FF2B5EF4-FFF2-40B4-BE49-F238E27FC236}">
                    <a16:creationId xmlns:a16="http://schemas.microsoft.com/office/drawing/2014/main" id="{A2FC81EC-0485-4BB6-ADAE-7378362B4948}"/>
                  </a:ext>
                </a:extLst>
              </p:cNvPr>
              <p:cNvSpPr/>
              <p:nvPr/>
            </p:nvSpPr>
            <p:spPr>
              <a:xfrm>
                <a:off x="5445100" y="4688175"/>
                <a:ext cx="4000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622" extrusionOk="0">
                    <a:moveTo>
                      <a:pt x="144" y="1"/>
                    </a:moveTo>
                    <a:cubicBezTo>
                      <a:pt x="128" y="1"/>
                      <a:pt x="112" y="1"/>
                      <a:pt x="96" y="17"/>
                    </a:cubicBezTo>
                    <a:cubicBezTo>
                      <a:pt x="33" y="208"/>
                      <a:pt x="1" y="399"/>
                      <a:pt x="17" y="590"/>
                    </a:cubicBezTo>
                    <a:cubicBezTo>
                      <a:pt x="17" y="606"/>
                      <a:pt x="33" y="622"/>
                      <a:pt x="49" y="622"/>
                    </a:cubicBezTo>
                    <a:cubicBezTo>
                      <a:pt x="64" y="622"/>
                      <a:pt x="64" y="606"/>
                      <a:pt x="64" y="590"/>
                    </a:cubicBezTo>
                    <a:cubicBezTo>
                      <a:pt x="64" y="399"/>
                      <a:pt x="96" y="208"/>
                      <a:pt x="160" y="33"/>
                    </a:cubicBezTo>
                    <a:cubicBezTo>
                      <a:pt x="160" y="17"/>
                      <a:pt x="160" y="1"/>
                      <a:pt x="144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683;p43">
                <a:extLst>
                  <a:ext uri="{FF2B5EF4-FFF2-40B4-BE49-F238E27FC236}">
                    <a16:creationId xmlns:a16="http://schemas.microsoft.com/office/drawing/2014/main" id="{C9693396-961E-4D0F-8E5D-0E9819E34BFB}"/>
                  </a:ext>
                </a:extLst>
              </p:cNvPr>
              <p:cNvSpPr/>
              <p:nvPr/>
            </p:nvSpPr>
            <p:spPr>
              <a:xfrm>
                <a:off x="5453075" y="4688575"/>
                <a:ext cx="4000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702" extrusionOk="0">
                    <a:moveTo>
                      <a:pt x="143" y="1"/>
                    </a:moveTo>
                    <a:cubicBezTo>
                      <a:pt x="127" y="1"/>
                      <a:pt x="112" y="1"/>
                      <a:pt x="96" y="17"/>
                    </a:cubicBezTo>
                    <a:cubicBezTo>
                      <a:pt x="16" y="224"/>
                      <a:pt x="0" y="462"/>
                      <a:pt x="32" y="669"/>
                    </a:cubicBezTo>
                    <a:cubicBezTo>
                      <a:pt x="32" y="685"/>
                      <a:pt x="48" y="701"/>
                      <a:pt x="64" y="701"/>
                    </a:cubicBezTo>
                    <a:cubicBezTo>
                      <a:pt x="80" y="701"/>
                      <a:pt x="96" y="685"/>
                      <a:pt x="96" y="669"/>
                    </a:cubicBezTo>
                    <a:cubicBezTo>
                      <a:pt x="64" y="462"/>
                      <a:pt x="80" y="240"/>
                      <a:pt x="159" y="33"/>
                    </a:cubicBezTo>
                    <a:cubicBezTo>
                      <a:pt x="159" y="17"/>
                      <a:pt x="159" y="1"/>
                      <a:pt x="143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684;p43">
                <a:extLst>
                  <a:ext uri="{FF2B5EF4-FFF2-40B4-BE49-F238E27FC236}">
                    <a16:creationId xmlns:a16="http://schemas.microsoft.com/office/drawing/2014/main" id="{C1507679-B40A-45DD-B1A2-292AFFB971E7}"/>
                  </a:ext>
                </a:extLst>
              </p:cNvPr>
              <p:cNvSpPr/>
              <p:nvPr/>
            </p:nvSpPr>
            <p:spPr>
              <a:xfrm>
                <a:off x="5717300" y="4698125"/>
                <a:ext cx="360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590" extrusionOk="0">
                    <a:moveTo>
                      <a:pt x="48" y="1"/>
                    </a:moveTo>
                    <a:cubicBezTo>
                      <a:pt x="16" y="17"/>
                      <a:pt x="0" y="33"/>
                      <a:pt x="16" y="64"/>
                    </a:cubicBezTo>
                    <a:cubicBezTo>
                      <a:pt x="48" y="224"/>
                      <a:pt x="64" y="383"/>
                      <a:pt x="48" y="542"/>
                    </a:cubicBezTo>
                    <a:cubicBezTo>
                      <a:pt x="48" y="558"/>
                      <a:pt x="80" y="590"/>
                      <a:pt x="96" y="590"/>
                    </a:cubicBezTo>
                    <a:cubicBezTo>
                      <a:pt x="112" y="590"/>
                      <a:pt x="144" y="558"/>
                      <a:pt x="144" y="542"/>
                    </a:cubicBezTo>
                    <a:cubicBezTo>
                      <a:pt x="144" y="367"/>
                      <a:pt x="128" y="208"/>
                      <a:pt x="96" y="49"/>
                    </a:cubicBezTo>
                    <a:cubicBezTo>
                      <a:pt x="80" y="17"/>
                      <a:pt x="64" y="1"/>
                      <a:pt x="48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685;p43">
                <a:extLst>
                  <a:ext uri="{FF2B5EF4-FFF2-40B4-BE49-F238E27FC236}">
                    <a16:creationId xmlns:a16="http://schemas.microsoft.com/office/drawing/2014/main" id="{FC23FBCD-8401-4C84-BB0C-A1AE6043E164}"/>
                  </a:ext>
                </a:extLst>
              </p:cNvPr>
              <p:cNvSpPr/>
              <p:nvPr/>
            </p:nvSpPr>
            <p:spPr>
              <a:xfrm>
                <a:off x="5724850" y="4698125"/>
                <a:ext cx="28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622" extrusionOk="0">
                    <a:moveTo>
                      <a:pt x="49" y="1"/>
                    </a:moveTo>
                    <a:cubicBezTo>
                      <a:pt x="17" y="1"/>
                      <a:pt x="1" y="33"/>
                      <a:pt x="1" y="49"/>
                    </a:cubicBezTo>
                    <a:cubicBezTo>
                      <a:pt x="33" y="224"/>
                      <a:pt x="33" y="399"/>
                      <a:pt x="17" y="574"/>
                    </a:cubicBezTo>
                    <a:cubicBezTo>
                      <a:pt x="17" y="606"/>
                      <a:pt x="33" y="622"/>
                      <a:pt x="64" y="622"/>
                    </a:cubicBezTo>
                    <a:cubicBezTo>
                      <a:pt x="80" y="622"/>
                      <a:pt x="96" y="606"/>
                      <a:pt x="112" y="590"/>
                    </a:cubicBezTo>
                    <a:cubicBezTo>
                      <a:pt x="112" y="399"/>
                      <a:pt x="112" y="224"/>
                      <a:pt x="96" y="33"/>
                    </a:cubicBezTo>
                    <a:cubicBezTo>
                      <a:pt x="80" y="17"/>
                      <a:pt x="64" y="1"/>
                      <a:pt x="49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686;p43">
                <a:extLst>
                  <a:ext uri="{FF2B5EF4-FFF2-40B4-BE49-F238E27FC236}">
                    <a16:creationId xmlns:a16="http://schemas.microsoft.com/office/drawing/2014/main" id="{F7954242-374D-43A8-9E0E-A91771823A0A}"/>
                  </a:ext>
                </a:extLst>
              </p:cNvPr>
              <p:cNvSpPr/>
              <p:nvPr/>
            </p:nvSpPr>
            <p:spPr>
              <a:xfrm>
                <a:off x="5939075" y="4686000"/>
                <a:ext cx="54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219" h="725" extrusionOk="0">
                    <a:moveTo>
                      <a:pt x="58" y="1"/>
                    </a:moveTo>
                    <a:cubicBezTo>
                      <a:pt x="31" y="1"/>
                      <a:pt x="1" y="25"/>
                      <a:pt x="11" y="56"/>
                    </a:cubicBezTo>
                    <a:cubicBezTo>
                      <a:pt x="91" y="263"/>
                      <a:pt x="139" y="470"/>
                      <a:pt x="139" y="677"/>
                    </a:cubicBezTo>
                    <a:cubicBezTo>
                      <a:pt x="139" y="709"/>
                      <a:pt x="155" y="725"/>
                      <a:pt x="186" y="725"/>
                    </a:cubicBezTo>
                    <a:cubicBezTo>
                      <a:pt x="202" y="725"/>
                      <a:pt x="218" y="709"/>
                      <a:pt x="218" y="677"/>
                    </a:cubicBezTo>
                    <a:cubicBezTo>
                      <a:pt x="218" y="454"/>
                      <a:pt x="186" y="231"/>
                      <a:pt x="91" y="24"/>
                    </a:cubicBezTo>
                    <a:cubicBezTo>
                      <a:pt x="85" y="8"/>
                      <a:pt x="72" y="1"/>
                      <a:pt x="58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687;p43">
                <a:extLst>
                  <a:ext uri="{FF2B5EF4-FFF2-40B4-BE49-F238E27FC236}">
                    <a16:creationId xmlns:a16="http://schemas.microsoft.com/office/drawing/2014/main" id="{64F17207-57F0-4E99-B30B-75F3674869C6}"/>
                  </a:ext>
                </a:extLst>
              </p:cNvPr>
              <p:cNvSpPr/>
              <p:nvPr/>
            </p:nvSpPr>
            <p:spPr>
              <a:xfrm>
                <a:off x="5946100" y="4685400"/>
                <a:ext cx="6800" cy="1595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638" extrusionOk="0">
                    <a:moveTo>
                      <a:pt x="33" y="0"/>
                    </a:moveTo>
                    <a:cubicBezTo>
                      <a:pt x="17" y="16"/>
                      <a:pt x="1" y="32"/>
                      <a:pt x="17" y="64"/>
                    </a:cubicBezTo>
                    <a:lnTo>
                      <a:pt x="176" y="605"/>
                    </a:lnTo>
                    <a:cubicBezTo>
                      <a:pt x="192" y="621"/>
                      <a:pt x="208" y="637"/>
                      <a:pt x="224" y="637"/>
                    </a:cubicBezTo>
                    <a:lnTo>
                      <a:pt x="240" y="637"/>
                    </a:lnTo>
                    <a:cubicBezTo>
                      <a:pt x="256" y="637"/>
                      <a:pt x="271" y="605"/>
                      <a:pt x="256" y="589"/>
                    </a:cubicBezTo>
                    <a:lnTo>
                      <a:pt x="96" y="32"/>
                    </a:lnTo>
                    <a:cubicBezTo>
                      <a:pt x="80" y="0"/>
                      <a:pt x="65" y="0"/>
                      <a:pt x="33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688;p43">
                <a:extLst>
                  <a:ext uri="{FF2B5EF4-FFF2-40B4-BE49-F238E27FC236}">
                    <a16:creationId xmlns:a16="http://schemas.microsoft.com/office/drawing/2014/main" id="{D4589EE4-D21D-40A3-8555-9E632F296D9C}"/>
                  </a:ext>
                </a:extLst>
              </p:cNvPr>
              <p:cNvSpPr/>
              <p:nvPr/>
            </p:nvSpPr>
            <p:spPr>
              <a:xfrm>
                <a:off x="6079700" y="4664525"/>
                <a:ext cx="610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518" extrusionOk="0">
                    <a:moveTo>
                      <a:pt x="57" y="0"/>
                    </a:moveTo>
                    <a:cubicBezTo>
                      <a:pt x="27" y="0"/>
                      <a:pt x="0" y="24"/>
                      <a:pt x="21" y="55"/>
                    </a:cubicBezTo>
                    <a:lnTo>
                      <a:pt x="164" y="485"/>
                    </a:lnTo>
                    <a:cubicBezTo>
                      <a:pt x="164" y="501"/>
                      <a:pt x="180" y="517"/>
                      <a:pt x="212" y="517"/>
                    </a:cubicBezTo>
                    <a:cubicBezTo>
                      <a:pt x="244" y="501"/>
                      <a:pt x="244" y="485"/>
                      <a:pt x="244" y="453"/>
                    </a:cubicBezTo>
                    <a:lnTo>
                      <a:pt x="101" y="24"/>
                    </a:lnTo>
                    <a:cubicBezTo>
                      <a:pt x="90" y="7"/>
                      <a:pt x="73" y="0"/>
                      <a:pt x="57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689;p43">
                <a:extLst>
                  <a:ext uri="{FF2B5EF4-FFF2-40B4-BE49-F238E27FC236}">
                    <a16:creationId xmlns:a16="http://schemas.microsoft.com/office/drawing/2014/main" id="{3C82CC53-5D0A-43FA-992D-06F2B0F43694}"/>
                  </a:ext>
                </a:extLst>
              </p:cNvPr>
              <p:cNvSpPr/>
              <p:nvPr/>
            </p:nvSpPr>
            <p:spPr>
              <a:xfrm>
                <a:off x="6086675" y="4664050"/>
                <a:ext cx="6300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252" h="457" extrusionOk="0">
                    <a:moveTo>
                      <a:pt x="53" y="1"/>
                    </a:moveTo>
                    <a:cubicBezTo>
                      <a:pt x="26" y="1"/>
                      <a:pt x="0" y="38"/>
                      <a:pt x="13" y="74"/>
                    </a:cubicBezTo>
                    <a:cubicBezTo>
                      <a:pt x="108" y="170"/>
                      <a:pt x="156" y="281"/>
                      <a:pt x="156" y="409"/>
                    </a:cubicBezTo>
                    <a:cubicBezTo>
                      <a:pt x="156" y="425"/>
                      <a:pt x="188" y="441"/>
                      <a:pt x="204" y="441"/>
                    </a:cubicBezTo>
                    <a:lnTo>
                      <a:pt x="204" y="457"/>
                    </a:lnTo>
                    <a:cubicBezTo>
                      <a:pt x="235" y="457"/>
                      <a:pt x="251" y="441"/>
                      <a:pt x="251" y="409"/>
                    </a:cubicBezTo>
                    <a:cubicBezTo>
                      <a:pt x="235" y="266"/>
                      <a:pt x="188" y="122"/>
                      <a:pt x="76" y="11"/>
                    </a:cubicBezTo>
                    <a:cubicBezTo>
                      <a:pt x="69" y="4"/>
                      <a:pt x="61" y="1"/>
                      <a:pt x="53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690;p43">
                <a:extLst>
                  <a:ext uri="{FF2B5EF4-FFF2-40B4-BE49-F238E27FC236}">
                    <a16:creationId xmlns:a16="http://schemas.microsoft.com/office/drawing/2014/main" id="{AA9C7AF4-B2A2-4F37-A473-D761CBCD90F2}"/>
                  </a:ext>
                </a:extLst>
              </p:cNvPr>
              <p:cNvSpPr/>
              <p:nvPr/>
            </p:nvSpPr>
            <p:spPr>
              <a:xfrm>
                <a:off x="5476150" y="4618375"/>
                <a:ext cx="1158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2121" extrusionOk="0">
                    <a:moveTo>
                      <a:pt x="2961" y="1"/>
                    </a:moveTo>
                    <a:cubicBezTo>
                      <a:pt x="2075" y="1"/>
                      <a:pt x="1412" y="142"/>
                      <a:pt x="812" y="373"/>
                    </a:cubicBezTo>
                    <a:cubicBezTo>
                      <a:pt x="557" y="469"/>
                      <a:pt x="287" y="580"/>
                      <a:pt x="48" y="708"/>
                    </a:cubicBezTo>
                    <a:cubicBezTo>
                      <a:pt x="0" y="915"/>
                      <a:pt x="32" y="1106"/>
                      <a:pt x="96" y="1297"/>
                    </a:cubicBezTo>
                    <a:cubicBezTo>
                      <a:pt x="239" y="1631"/>
                      <a:pt x="526" y="1886"/>
                      <a:pt x="860" y="1997"/>
                    </a:cubicBezTo>
                    <a:cubicBezTo>
                      <a:pt x="1113" y="2081"/>
                      <a:pt x="1384" y="2120"/>
                      <a:pt x="1653" y="2120"/>
                    </a:cubicBezTo>
                    <a:cubicBezTo>
                      <a:pt x="1740" y="2120"/>
                      <a:pt x="1825" y="2116"/>
                      <a:pt x="1910" y="2108"/>
                    </a:cubicBezTo>
                    <a:cubicBezTo>
                      <a:pt x="2404" y="2077"/>
                      <a:pt x="2881" y="1965"/>
                      <a:pt x="3343" y="1774"/>
                    </a:cubicBezTo>
                    <a:cubicBezTo>
                      <a:pt x="3486" y="1710"/>
                      <a:pt x="3614" y="1647"/>
                      <a:pt x="3757" y="1583"/>
                    </a:cubicBezTo>
                    <a:cubicBezTo>
                      <a:pt x="4139" y="1376"/>
                      <a:pt x="4521" y="1090"/>
                      <a:pt x="4600" y="676"/>
                    </a:cubicBezTo>
                    <a:cubicBezTo>
                      <a:pt x="4632" y="485"/>
                      <a:pt x="4616" y="294"/>
                      <a:pt x="4521" y="119"/>
                    </a:cubicBezTo>
                    <a:cubicBezTo>
                      <a:pt x="3928" y="38"/>
                      <a:pt x="3415" y="1"/>
                      <a:pt x="29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691;p43">
                <a:extLst>
                  <a:ext uri="{FF2B5EF4-FFF2-40B4-BE49-F238E27FC236}">
                    <a16:creationId xmlns:a16="http://schemas.microsoft.com/office/drawing/2014/main" id="{F2E3E9F8-9B48-488D-A6B7-8F2252E5B68B}"/>
                  </a:ext>
                </a:extLst>
              </p:cNvPr>
              <p:cNvSpPr/>
              <p:nvPr/>
            </p:nvSpPr>
            <p:spPr>
              <a:xfrm>
                <a:off x="5718500" y="4639625"/>
                <a:ext cx="140100" cy="42625"/>
              </a:xfrm>
              <a:custGeom>
                <a:avLst/>
                <a:gdLst/>
                <a:ahLst/>
                <a:cxnLst/>
                <a:rect l="l" t="t" r="r" b="b"/>
                <a:pathLst>
                  <a:path w="5604" h="1705" extrusionOk="0">
                    <a:moveTo>
                      <a:pt x="5110" y="1"/>
                    </a:moveTo>
                    <a:cubicBezTo>
                      <a:pt x="4552" y="192"/>
                      <a:pt x="3995" y="335"/>
                      <a:pt x="3422" y="463"/>
                    </a:cubicBezTo>
                    <a:cubicBezTo>
                      <a:pt x="3091" y="520"/>
                      <a:pt x="2753" y="546"/>
                      <a:pt x="2402" y="546"/>
                    </a:cubicBezTo>
                    <a:cubicBezTo>
                      <a:pt x="1775" y="546"/>
                      <a:pt x="1105" y="462"/>
                      <a:pt x="350" y="319"/>
                    </a:cubicBezTo>
                    <a:lnTo>
                      <a:pt x="287" y="383"/>
                    </a:lnTo>
                    <a:cubicBezTo>
                      <a:pt x="159" y="478"/>
                      <a:pt x="64" y="622"/>
                      <a:pt x="32" y="781"/>
                    </a:cubicBezTo>
                    <a:cubicBezTo>
                      <a:pt x="0" y="1099"/>
                      <a:pt x="350" y="1306"/>
                      <a:pt x="653" y="1402"/>
                    </a:cubicBezTo>
                    <a:cubicBezTo>
                      <a:pt x="732" y="1434"/>
                      <a:pt x="812" y="1449"/>
                      <a:pt x="891" y="1481"/>
                    </a:cubicBezTo>
                    <a:cubicBezTo>
                      <a:pt x="1434" y="1631"/>
                      <a:pt x="1992" y="1705"/>
                      <a:pt x="2549" y="1705"/>
                    </a:cubicBezTo>
                    <a:cubicBezTo>
                      <a:pt x="3413" y="1705"/>
                      <a:pt x="4275" y="1527"/>
                      <a:pt x="5078" y="1179"/>
                    </a:cubicBezTo>
                    <a:cubicBezTo>
                      <a:pt x="5237" y="1115"/>
                      <a:pt x="5380" y="1020"/>
                      <a:pt x="5492" y="892"/>
                    </a:cubicBezTo>
                    <a:cubicBezTo>
                      <a:pt x="5555" y="829"/>
                      <a:pt x="5603" y="733"/>
                      <a:pt x="5603" y="622"/>
                    </a:cubicBezTo>
                    <a:cubicBezTo>
                      <a:pt x="5587" y="431"/>
                      <a:pt x="5476" y="256"/>
                      <a:pt x="5317" y="160"/>
                    </a:cubicBezTo>
                    <a:cubicBezTo>
                      <a:pt x="5253" y="96"/>
                      <a:pt x="5173" y="49"/>
                      <a:pt x="51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692;p43">
                <a:extLst>
                  <a:ext uri="{FF2B5EF4-FFF2-40B4-BE49-F238E27FC236}">
                    <a16:creationId xmlns:a16="http://schemas.microsoft.com/office/drawing/2014/main" id="{EC941548-9B3E-4042-904E-639C0E3E8AD2}"/>
                  </a:ext>
                </a:extLst>
              </p:cNvPr>
              <p:cNvSpPr/>
              <p:nvPr/>
            </p:nvSpPr>
            <p:spPr>
              <a:xfrm>
                <a:off x="5966000" y="4615350"/>
                <a:ext cx="115025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4601" h="1484" extrusionOk="0">
                    <a:moveTo>
                      <a:pt x="112" y="1"/>
                    </a:moveTo>
                    <a:cubicBezTo>
                      <a:pt x="1" y="224"/>
                      <a:pt x="33" y="494"/>
                      <a:pt x="176" y="701"/>
                    </a:cubicBezTo>
                    <a:cubicBezTo>
                      <a:pt x="367" y="924"/>
                      <a:pt x="606" y="1099"/>
                      <a:pt x="892" y="1179"/>
                    </a:cubicBezTo>
                    <a:cubicBezTo>
                      <a:pt x="1486" y="1403"/>
                      <a:pt x="2122" y="1484"/>
                      <a:pt x="2763" y="1484"/>
                    </a:cubicBezTo>
                    <a:cubicBezTo>
                      <a:pt x="3169" y="1484"/>
                      <a:pt x="3578" y="1451"/>
                      <a:pt x="3980" y="1402"/>
                    </a:cubicBezTo>
                    <a:cubicBezTo>
                      <a:pt x="4123" y="1386"/>
                      <a:pt x="4251" y="1354"/>
                      <a:pt x="4378" y="1290"/>
                    </a:cubicBezTo>
                    <a:cubicBezTo>
                      <a:pt x="4505" y="1227"/>
                      <a:pt x="4585" y="1115"/>
                      <a:pt x="4601" y="972"/>
                    </a:cubicBezTo>
                    <a:cubicBezTo>
                      <a:pt x="4601" y="924"/>
                      <a:pt x="4601" y="892"/>
                      <a:pt x="4585" y="861"/>
                    </a:cubicBezTo>
                    <a:cubicBezTo>
                      <a:pt x="3614" y="701"/>
                      <a:pt x="2436" y="399"/>
                      <a:pt x="908" y="96"/>
                    </a:cubicBezTo>
                    <a:cubicBezTo>
                      <a:pt x="637" y="33"/>
                      <a:pt x="367" y="1"/>
                      <a:pt x="1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693;p43">
                <a:extLst>
                  <a:ext uri="{FF2B5EF4-FFF2-40B4-BE49-F238E27FC236}">
                    <a16:creationId xmlns:a16="http://schemas.microsoft.com/office/drawing/2014/main" id="{020180A8-508F-4372-AC02-197B185E232E}"/>
                  </a:ext>
                </a:extLst>
              </p:cNvPr>
              <p:cNvSpPr/>
              <p:nvPr/>
            </p:nvSpPr>
            <p:spPr>
              <a:xfrm>
                <a:off x="5496450" y="4614775"/>
                <a:ext cx="506600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20264" h="2646" extrusionOk="0">
                    <a:moveTo>
                      <a:pt x="18580" y="1"/>
                    </a:moveTo>
                    <a:cubicBezTo>
                      <a:pt x="17025" y="1"/>
                      <a:pt x="15367" y="561"/>
                      <a:pt x="13976" y="995"/>
                    </a:cubicBezTo>
                    <a:cubicBezTo>
                      <a:pt x="13434" y="1170"/>
                      <a:pt x="12861" y="1329"/>
                      <a:pt x="12288" y="1441"/>
                    </a:cubicBezTo>
                    <a:cubicBezTo>
                      <a:pt x="11954" y="1504"/>
                      <a:pt x="11614" y="1532"/>
                      <a:pt x="11259" y="1532"/>
                    </a:cubicBezTo>
                    <a:cubicBezTo>
                      <a:pt x="10635" y="1532"/>
                      <a:pt x="9968" y="1445"/>
                      <a:pt x="9216" y="1313"/>
                    </a:cubicBezTo>
                    <a:cubicBezTo>
                      <a:pt x="8054" y="1106"/>
                      <a:pt x="6670" y="772"/>
                      <a:pt x="4919" y="438"/>
                    </a:cubicBezTo>
                    <a:cubicBezTo>
                      <a:pt x="4489" y="358"/>
                      <a:pt x="4075" y="295"/>
                      <a:pt x="3709" y="247"/>
                    </a:cubicBezTo>
                    <a:cubicBezTo>
                      <a:pt x="3111" y="165"/>
                      <a:pt x="2594" y="128"/>
                      <a:pt x="2137" y="128"/>
                    </a:cubicBezTo>
                    <a:cubicBezTo>
                      <a:pt x="1257" y="128"/>
                      <a:pt x="597" y="266"/>
                      <a:pt x="0" y="486"/>
                    </a:cubicBezTo>
                    <a:cubicBezTo>
                      <a:pt x="32" y="629"/>
                      <a:pt x="112" y="756"/>
                      <a:pt x="191" y="852"/>
                    </a:cubicBezTo>
                    <a:cubicBezTo>
                      <a:pt x="605" y="1377"/>
                      <a:pt x="1687" y="1679"/>
                      <a:pt x="2515" y="1902"/>
                    </a:cubicBezTo>
                    <a:cubicBezTo>
                      <a:pt x="2690" y="1950"/>
                      <a:pt x="2833" y="1998"/>
                      <a:pt x="2977" y="2030"/>
                    </a:cubicBezTo>
                    <a:cubicBezTo>
                      <a:pt x="4043" y="2364"/>
                      <a:pt x="5141" y="2555"/>
                      <a:pt x="6256" y="2634"/>
                    </a:cubicBezTo>
                    <a:cubicBezTo>
                      <a:pt x="6507" y="2642"/>
                      <a:pt x="6759" y="2646"/>
                      <a:pt x="7011" y="2646"/>
                    </a:cubicBezTo>
                    <a:cubicBezTo>
                      <a:pt x="7825" y="2646"/>
                      <a:pt x="8637" y="2604"/>
                      <a:pt x="9439" y="2507"/>
                    </a:cubicBezTo>
                    <a:lnTo>
                      <a:pt x="9773" y="2475"/>
                    </a:lnTo>
                    <a:cubicBezTo>
                      <a:pt x="11317" y="2316"/>
                      <a:pt x="12846" y="2125"/>
                      <a:pt x="14374" y="1886"/>
                    </a:cubicBezTo>
                    <a:cubicBezTo>
                      <a:pt x="15743" y="1695"/>
                      <a:pt x="17095" y="1457"/>
                      <a:pt x="18433" y="1186"/>
                    </a:cubicBezTo>
                    <a:cubicBezTo>
                      <a:pt x="18974" y="1075"/>
                      <a:pt x="19531" y="963"/>
                      <a:pt x="19929" y="661"/>
                    </a:cubicBezTo>
                    <a:cubicBezTo>
                      <a:pt x="20072" y="549"/>
                      <a:pt x="20183" y="406"/>
                      <a:pt x="20263" y="231"/>
                    </a:cubicBezTo>
                    <a:lnTo>
                      <a:pt x="19674" y="104"/>
                    </a:lnTo>
                    <a:cubicBezTo>
                      <a:pt x="19404" y="56"/>
                      <a:pt x="19149" y="24"/>
                      <a:pt x="18878" y="8"/>
                    </a:cubicBezTo>
                    <a:cubicBezTo>
                      <a:pt x="18779" y="3"/>
                      <a:pt x="18680" y="1"/>
                      <a:pt x="185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694;p43">
                <a:extLst>
                  <a:ext uri="{FF2B5EF4-FFF2-40B4-BE49-F238E27FC236}">
                    <a16:creationId xmlns:a16="http://schemas.microsoft.com/office/drawing/2014/main" id="{0FE5AEFC-6D44-4D32-91D2-F2CAC4B2B7DF}"/>
                  </a:ext>
                </a:extLst>
              </p:cNvPr>
              <p:cNvSpPr/>
              <p:nvPr/>
            </p:nvSpPr>
            <p:spPr>
              <a:xfrm>
                <a:off x="5581600" y="4601675"/>
                <a:ext cx="39317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5727" h="2156" extrusionOk="0">
                    <a:moveTo>
                      <a:pt x="1099" y="0"/>
                    </a:moveTo>
                    <a:cubicBezTo>
                      <a:pt x="697" y="0"/>
                      <a:pt x="306" y="31"/>
                      <a:pt x="0" y="166"/>
                    </a:cubicBezTo>
                    <a:cubicBezTo>
                      <a:pt x="2387" y="1189"/>
                      <a:pt x="5049" y="2156"/>
                      <a:pt x="8462" y="2156"/>
                    </a:cubicBezTo>
                    <a:cubicBezTo>
                      <a:pt x="8715" y="2156"/>
                      <a:pt x="8972" y="2151"/>
                      <a:pt x="9233" y="2140"/>
                    </a:cubicBezTo>
                    <a:cubicBezTo>
                      <a:pt x="12018" y="2028"/>
                      <a:pt x="14167" y="1599"/>
                      <a:pt x="15727" y="548"/>
                    </a:cubicBezTo>
                    <a:cubicBezTo>
                      <a:pt x="15663" y="500"/>
                      <a:pt x="15600" y="468"/>
                      <a:pt x="15520" y="452"/>
                    </a:cubicBezTo>
                    <a:cubicBezTo>
                      <a:pt x="15301" y="384"/>
                      <a:pt x="15077" y="356"/>
                      <a:pt x="14852" y="356"/>
                    </a:cubicBezTo>
                    <a:cubicBezTo>
                      <a:pt x="14292" y="356"/>
                      <a:pt x="13720" y="528"/>
                      <a:pt x="13164" y="675"/>
                    </a:cubicBezTo>
                    <a:cubicBezTo>
                      <a:pt x="11838" y="1054"/>
                      <a:pt x="10450" y="1329"/>
                      <a:pt x="9077" y="1329"/>
                    </a:cubicBezTo>
                    <a:cubicBezTo>
                      <a:pt x="8373" y="1329"/>
                      <a:pt x="7673" y="1256"/>
                      <a:pt x="6988" y="1089"/>
                    </a:cubicBezTo>
                    <a:cubicBezTo>
                      <a:pt x="6288" y="930"/>
                      <a:pt x="5619" y="659"/>
                      <a:pt x="4935" y="468"/>
                    </a:cubicBezTo>
                    <a:cubicBezTo>
                      <a:pt x="3805" y="182"/>
                      <a:pt x="2627" y="39"/>
                      <a:pt x="1465" y="7"/>
                    </a:cubicBezTo>
                    <a:cubicBezTo>
                      <a:pt x="1343" y="3"/>
                      <a:pt x="1221" y="0"/>
                      <a:pt x="1099" y="0"/>
                    </a:cubicBezTo>
                    <a:close/>
                  </a:path>
                </a:pathLst>
              </a:custGeom>
              <a:solidFill>
                <a:srgbClr val="251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695;p43">
              <a:extLst>
                <a:ext uri="{FF2B5EF4-FFF2-40B4-BE49-F238E27FC236}">
                  <a16:creationId xmlns:a16="http://schemas.microsoft.com/office/drawing/2014/main" id="{396F0569-6FEE-4996-B8E7-A6044162FC68}"/>
                </a:ext>
              </a:extLst>
            </p:cNvPr>
            <p:cNvGrpSpPr/>
            <p:nvPr/>
          </p:nvGrpSpPr>
          <p:grpSpPr>
            <a:xfrm>
              <a:off x="3063682" y="3649358"/>
              <a:ext cx="1067007" cy="457518"/>
              <a:chOff x="5865725" y="4701650"/>
              <a:chExt cx="253500" cy="108700"/>
            </a:xfrm>
          </p:grpSpPr>
          <p:sp>
            <p:nvSpPr>
              <p:cNvPr id="180" name="Google Shape;696;p43">
                <a:extLst>
                  <a:ext uri="{FF2B5EF4-FFF2-40B4-BE49-F238E27FC236}">
                    <a16:creationId xmlns:a16="http://schemas.microsoft.com/office/drawing/2014/main" id="{DC9A0905-E9C8-41FF-BE77-06110C0FEA13}"/>
                  </a:ext>
                </a:extLst>
              </p:cNvPr>
              <p:cNvSpPr/>
              <p:nvPr/>
            </p:nvSpPr>
            <p:spPr>
              <a:xfrm>
                <a:off x="5865725" y="4701650"/>
                <a:ext cx="13175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5270" h="4348" extrusionOk="0">
                    <a:moveTo>
                      <a:pt x="2175" y="0"/>
                    </a:moveTo>
                    <a:cubicBezTo>
                      <a:pt x="2151" y="0"/>
                      <a:pt x="2126" y="1"/>
                      <a:pt x="2102" y="3"/>
                    </a:cubicBezTo>
                    <a:cubicBezTo>
                      <a:pt x="1815" y="51"/>
                      <a:pt x="1545" y="210"/>
                      <a:pt x="1369" y="417"/>
                    </a:cubicBezTo>
                    <a:cubicBezTo>
                      <a:pt x="1258" y="528"/>
                      <a:pt x="1178" y="640"/>
                      <a:pt x="1115" y="783"/>
                    </a:cubicBezTo>
                    <a:cubicBezTo>
                      <a:pt x="940" y="1149"/>
                      <a:pt x="876" y="1547"/>
                      <a:pt x="908" y="1945"/>
                    </a:cubicBezTo>
                    <a:cubicBezTo>
                      <a:pt x="892" y="2184"/>
                      <a:pt x="924" y="2423"/>
                      <a:pt x="972" y="2661"/>
                    </a:cubicBezTo>
                    <a:cubicBezTo>
                      <a:pt x="589" y="2916"/>
                      <a:pt x="287" y="3266"/>
                      <a:pt x="96" y="3696"/>
                    </a:cubicBezTo>
                    <a:cubicBezTo>
                      <a:pt x="80" y="3728"/>
                      <a:pt x="64" y="3775"/>
                      <a:pt x="48" y="3823"/>
                    </a:cubicBezTo>
                    <a:cubicBezTo>
                      <a:pt x="16" y="3887"/>
                      <a:pt x="1" y="3951"/>
                      <a:pt x="1" y="4014"/>
                    </a:cubicBezTo>
                    <a:cubicBezTo>
                      <a:pt x="48" y="4189"/>
                      <a:pt x="239" y="4253"/>
                      <a:pt x="398" y="4269"/>
                    </a:cubicBezTo>
                    <a:lnTo>
                      <a:pt x="430" y="4269"/>
                    </a:lnTo>
                    <a:cubicBezTo>
                      <a:pt x="844" y="4323"/>
                      <a:pt x="1272" y="4348"/>
                      <a:pt x="1695" y="4348"/>
                    </a:cubicBezTo>
                    <a:cubicBezTo>
                      <a:pt x="1891" y="4348"/>
                      <a:pt x="2085" y="4343"/>
                      <a:pt x="2277" y="4333"/>
                    </a:cubicBezTo>
                    <a:cubicBezTo>
                      <a:pt x="3104" y="4317"/>
                      <a:pt x="3916" y="4317"/>
                      <a:pt x="4728" y="4301"/>
                    </a:cubicBezTo>
                    <a:cubicBezTo>
                      <a:pt x="4855" y="4301"/>
                      <a:pt x="4983" y="4269"/>
                      <a:pt x="5094" y="4205"/>
                    </a:cubicBezTo>
                    <a:cubicBezTo>
                      <a:pt x="5158" y="4157"/>
                      <a:pt x="5206" y="4078"/>
                      <a:pt x="5221" y="3982"/>
                    </a:cubicBezTo>
                    <a:lnTo>
                      <a:pt x="5221" y="3966"/>
                    </a:lnTo>
                    <a:cubicBezTo>
                      <a:pt x="5269" y="3600"/>
                      <a:pt x="5158" y="3250"/>
                      <a:pt x="4887" y="2996"/>
                    </a:cubicBezTo>
                    <a:cubicBezTo>
                      <a:pt x="4871" y="2964"/>
                      <a:pt x="4839" y="2932"/>
                      <a:pt x="4824" y="2916"/>
                    </a:cubicBezTo>
                    <a:lnTo>
                      <a:pt x="4792" y="2884"/>
                    </a:lnTo>
                    <a:lnTo>
                      <a:pt x="4728" y="2820"/>
                    </a:lnTo>
                    <a:cubicBezTo>
                      <a:pt x="4553" y="2677"/>
                      <a:pt x="4346" y="2550"/>
                      <a:pt x="4139" y="2454"/>
                    </a:cubicBezTo>
                    <a:lnTo>
                      <a:pt x="4107" y="2423"/>
                    </a:lnTo>
                    <a:lnTo>
                      <a:pt x="4075" y="2407"/>
                    </a:lnTo>
                    <a:cubicBezTo>
                      <a:pt x="3662" y="2231"/>
                      <a:pt x="3232" y="2136"/>
                      <a:pt x="2786" y="2136"/>
                    </a:cubicBezTo>
                    <a:cubicBezTo>
                      <a:pt x="2866" y="2025"/>
                      <a:pt x="2945" y="1913"/>
                      <a:pt x="3009" y="1786"/>
                    </a:cubicBezTo>
                    <a:cubicBezTo>
                      <a:pt x="3200" y="1420"/>
                      <a:pt x="3216" y="990"/>
                      <a:pt x="3073" y="592"/>
                    </a:cubicBezTo>
                    <a:cubicBezTo>
                      <a:pt x="2923" y="233"/>
                      <a:pt x="2562" y="0"/>
                      <a:pt x="217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697;p43">
                <a:extLst>
                  <a:ext uri="{FF2B5EF4-FFF2-40B4-BE49-F238E27FC236}">
                    <a16:creationId xmlns:a16="http://schemas.microsoft.com/office/drawing/2014/main" id="{63A376A1-3AEA-41B9-B47F-A2D782BD8DA8}"/>
                  </a:ext>
                </a:extLst>
              </p:cNvPr>
              <p:cNvSpPr/>
              <p:nvPr/>
            </p:nvSpPr>
            <p:spPr>
              <a:xfrm>
                <a:off x="5895975" y="4716850"/>
                <a:ext cx="37825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702" extrusionOk="0">
                    <a:moveTo>
                      <a:pt x="1040" y="1"/>
                    </a:moveTo>
                    <a:cubicBezTo>
                      <a:pt x="957" y="1"/>
                      <a:pt x="874" y="21"/>
                      <a:pt x="796" y="64"/>
                    </a:cubicBezTo>
                    <a:cubicBezTo>
                      <a:pt x="557" y="191"/>
                      <a:pt x="366" y="398"/>
                      <a:pt x="271" y="653"/>
                    </a:cubicBezTo>
                    <a:cubicBezTo>
                      <a:pt x="159" y="875"/>
                      <a:pt x="0" y="1305"/>
                      <a:pt x="80" y="1560"/>
                    </a:cubicBezTo>
                    <a:cubicBezTo>
                      <a:pt x="107" y="1669"/>
                      <a:pt x="198" y="1702"/>
                      <a:pt x="308" y="1702"/>
                    </a:cubicBezTo>
                    <a:cubicBezTo>
                      <a:pt x="456" y="1702"/>
                      <a:pt x="639" y="1642"/>
                      <a:pt x="748" y="1623"/>
                    </a:cubicBezTo>
                    <a:cubicBezTo>
                      <a:pt x="939" y="1608"/>
                      <a:pt x="1114" y="1528"/>
                      <a:pt x="1258" y="1385"/>
                    </a:cubicBezTo>
                    <a:cubicBezTo>
                      <a:pt x="1305" y="1337"/>
                      <a:pt x="1337" y="1273"/>
                      <a:pt x="1369" y="1210"/>
                    </a:cubicBezTo>
                    <a:cubicBezTo>
                      <a:pt x="1481" y="971"/>
                      <a:pt x="1512" y="716"/>
                      <a:pt x="1497" y="446"/>
                    </a:cubicBezTo>
                    <a:cubicBezTo>
                      <a:pt x="1481" y="318"/>
                      <a:pt x="1433" y="191"/>
                      <a:pt x="1337" y="95"/>
                    </a:cubicBezTo>
                    <a:cubicBezTo>
                      <a:pt x="1249" y="33"/>
                      <a:pt x="1145" y="1"/>
                      <a:pt x="10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698;p43">
                <a:extLst>
                  <a:ext uri="{FF2B5EF4-FFF2-40B4-BE49-F238E27FC236}">
                    <a16:creationId xmlns:a16="http://schemas.microsoft.com/office/drawing/2014/main" id="{BC5B2485-ABEA-45DE-8C34-B8E687F402AA}"/>
                  </a:ext>
                </a:extLst>
              </p:cNvPr>
              <p:cNvSpPr/>
              <p:nvPr/>
            </p:nvSpPr>
            <p:spPr>
              <a:xfrm>
                <a:off x="5865725" y="4794025"/>
                <a:ext cx="12750" cy="14350"/>
              </a:xfrm>
              <a:custGeom>
                <a:avLst/>
                <a:gdLst/>
                <a:ahLst/>
                <a:cxnLst/>
                <a:rect l="l" t="t" r="r" b="b"/>
                <a:pathLst>
                  <a:path w="510" h="574" extrusionOk="0">
                    <a:moveTo>
                      <a:pt x="96" y="1"/>
                    </a:moveTo>
                    <a:cubicBezTo>
                      <a:pt x="80" y="33"/>
                      <a:pt x="48" y="80"/>
                      <a:pt x="32" y="128"/>
                    </a:cubicBezTo>
                    <a:cubicBezTo>
                      <a:pt x="1" y="192"/>
                      <a:pt x="1" y="256"/>
                      <a:pt x="1" y="335"/>
                    </a:cubicBezTo>
                    <a:cubicBezTo>
                      <a:pt x="32" y="494"/>
                      <a:pt x="239" y="558"/>
                      <a:pt x="398" y="574"/>
                    </a:cubicBezTo>
                    <a:lnTo>
                      <a:pt x="414" y="574"/>
                    </a:lnTo>
                    <a:lnTo>
                      <a:pt x="430" y="542"/>
                    </a:lnTo>
                    <a:cubicBezTo>
                      <a:pt x="510" y="367"/>
                      <a:pt x="287" y="33"/>
                      <a:pt x="9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699;p43">
                <a:extLst>
                  <a:ext uri="{FF2B5EF4-FFF2-40B4-BE49-F238E27FC236}">
                    <a16:creationId xmlns:a16="http://schemas.microsoft.com/office/drawing/2014/main" id="{F512168D-8FB0-431C-A190-147D913335F0}"/>
                  </a:ext>
                </a:extLst>
              </p:cNvPr>
              <p:cNvSpPr/>
              <p:nvPr/>
            </p:nvSpPr>
            <p:spPr>
              <a:xfrm>
                <a:off x="5990675" y="4792800"/>
                <a:ext cx="128550" cy="13600"/>
              </a:xfrm>
              <a:custGeom>
                <a:avLst/>
                <a:gdLst/>
                <a:ahLst/>
                <a:cxnLst/>
                <a:rect l="l" t="t" r="r" b="b"/>
                <a:pathLst>
                  <a:path w="5142" h="544" extrusionOk="0">
                    <a:moveTo>
                      <a:pt x="3028" y="1"/>
                    </a:moveTo>
                    <a:cubicBezTo>
                      <a:pt x="2813" y="1"/>
                      <a:pt x="2574" y="33"/>
                      <a:pt x="2309" y="98"/>
                    </a:cubicBezTo>
                    <a:cubicBezTo>
                      <a:pt x="2181" y="129"/>
                      <a:pt x="2038" y="177"/>
                      <a:pt x="1895" y="225"/>
                    </a:cubicBezTo>
                    <a:cubicBezTo>
                      <a:pt x="1592" y="320"/>
                      <a:pt x="1274" y="400"/>
                      <a:pt x="956" y="432"/>
                    </a:cubicBezTo>
                    <a:cubicBezTo>
                      <a:pt x="901" y="440"/>
                      <a:pt x="846" y="444"/>
                      <a:pt x="792" y="444"/>
                    </a:cubicBezTo>
                    <a:cubicBezTo>
                      <a:pt x="530" y="444"/>
                      <a:pt x="275" y="351"/>
                      <a:pt x="64" y="193"/>
                    </a:cubicBezTo>
                    <a:cubicBezTo>
                      <a:pt x="56" y="185"/>
                      <a:pt x="48" y="181"/>
                      <a:pt x="40" y="181"/>
                    </a:cubicBezTo>
                    <a:cubicBezTo>
                      <a:pt x="32" y="181"/>
                      <a:pt x="24" y="185"/>
                      <a:pt x="17" y="193"/>
                    </a:cubicBezTo>
                    <a:cubicBezTo>
                      <a:pt x="1" y="193"/>
                      <a:pt x="1" y="225"/>
                      <a:pt x="17" y="241"/>
                    </a:cubicBezTo>
                    <a:cubicBezTo>
                      <a:pt x="228" y="426"/>
                      <a:pt x="506" y="524"/>
                      <a:pt x="786" y="524"/>
                    </a:cubicBezTo>
                    <a:cubicBezTo>
                      <a:pt x="843" y="524"/>
                      <a:pt x="899" y="520"/>
                      <a:pt x="956" y="511"/>
                    </a:cubicBezTo>
                    <a:cubicBezTo>
                      <a:pt x="1290" y="480"/>
                      <a:pt x="1608" y="400"/>
                      <a:pt x="1911" y="289"/>
                    </a:cubicBezTo>
                    <a:cubicBezTo>
                      <a:pt x="2054" y="257"/>
                      <a:pt x="2197" y="209"/>
                      <a:pt x="2325" y="177"/>
                    </a:cubicBezTo>
                    <a:cubicBezTo>
                      <a:pt x="2577" y="107"/>
                      <a:pt x="2802" y="74"/>
                      <a:pt x="3005" y="74"/>
                    </a:cubicBezTo>
                    <a:cubicBezTo>
                      <a:pt x="3261" y="74"/>
                      <a:pt x="3482" y="127"/>
                      <a:pt x="3678" y="225"/>
                    </a:cubicBezTo>
                    <a:cubicBezTo>
                      <a:pt x="3741" y="257"/>
                      <a:pt x="3789" y="289"/>
                      <a:pt x="3853" y="320"/>
                    </a:cubicBezTo>
                    <a:cubicBezTo>
                      <a:pt x="3916" y="368"/>
                      <a:pt x="3980" y="400"/>
                      <a:pt x="4044" y="448"/>
                    </a:cubicBezTo>
                    <a:cubicBezTo>
                      <a:pt x="4187" y="511"/>
                      <a:pt x="4346" y="543"/>
                      <a:pt x="4505" y="543"/>
                    </a:cubicBezTo>
                    <a:cubicBezTo>
                      <a:pt x="4728" y="543"/>
                      <a:pt x="4935" y="480"/>
                      <a:pt x="5126" y="352"/>
                    </a:cubicBezTo>
                    <a:cubicBezTo>
                      <a:pt x="5142" y="352"/>
                      <a:pt x="5142" y="320"/>
                      <a:pt x="5126" y="305"/>
                    </a:cubicBezTo>
                    <a:cubicBezTo>
                      <a:pt x="5118" y="297"/>
                      <a:pt x="5110" y="293"/>
                      <a:pt x="5102" y="293"/>
                    </a:cubicBezTo>
                    <a:cubicBezTo>
                      <a:pt x="5094" y="293"/>
                      <a:pt x="5086" y="297"/>
                      <a:pt x="5078" y="305"/>
                    </a:cubicBezTo>
                    <a:cubicBezTo>
                      <a:pt x="4909" y="411"/>
                      <a:pt x="4715" y="464"/>
                      <a:pt x="4521" y="464"/>
                    </a:cubicBezTo>
                    <a:cubicBezTo>
                      <a:pt x="4368" y="464"/>
                      <a:pt x="4216" y="431"/>
                      <a:pt x="4075" y="368"/>
                    </a:cubicBezTo>
                    <a:cubicBezTo>
                      <a:pt x="4012" y="336"/>
                      <a:pt x="3932" y="289"/>
                      <a:pt x="3884" y="257"/>
                    </a:cubicBezTo>
                    <a:cubicBezTo>
                      <a:pt x="3821" y="225"/>
                      <a:pt x="3773" y="177"/>
                      <a:pt x="3709" y="145"/>
                    </a:cubicBezTo>
                    <a:cubicBezTo>
                      <a:pt x="3517" y="49"/>
                      <a:pt x="3290" y="1"/>
                      <a:pt x="3028" y="1"/>
                    </a:cubicBezTo>
                    <a:close/>
                  </a:path>
                </a:pathLst>
              </a:custGeom>
              <a:solidFill>
                <a:srgbClr val="A48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700;p43">
                <a:extLst>
                  <a:ext uri="{FF2B5EF4-FFF2-40B4-BE49-F238E27FC236}">
                    <a16:creationId xmlns:a16="http://schemas.microsoft.com/office/drawing/2014/main" id="{5383CA19-B9AD-4917-9D39-AB98F3A24573}"/>
                  </a:ext>
                </a:extLst>
              </p:cNvPr>
              <p:cNvSpPr/>
              <p:nvPr/>
            </p:nvSpPr>
            <p:spPr>
              <a:xfrm>
                <a:off x="5887225" y="4783700"/>
                <a:ext cx="8375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85" extrusionOk="0">
                    <a:moveTo>
                      <a:pt x="191" y="0"/>
                    </a:moveTo>
                    <a:cubicBezTo>
                      <a:pt x="64" y="0"/>
                      <a:pt x="0" y="159"/>
                      <a:pt x="96" y="239"/>
                    </a:cubicBezTo>
                    <a:cubicBezTo>
                      <a:pt x="122" y="271"/>
                      <a:pt x="157" y="285"/>
                      <a:pt x="193" y="285"/>
                    </a:cubicBezTo>
                    <a:cubicBezTo>
                      <a:pt x="264" y="285"/>
                      <a:pt x="334" y="228"/>
                      <a:pt x="334" y="143"/>
                    </a:cubicBezTo>
                    <a:cubicBezTo>
                      <a:pt x="334" y="64"/>
                      <a:pt x="271" y="0"/>
                      <a:pt x="1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701;p43">
                <a:extLst>
                  <a:ext uri="{FF2B5EF4-FFF2-40B4-BE49-F238E27FC236}">
                    <a16:creationId xmlns:a16="http://schemas.microsoft.com/office/drawing/2014/main" id="{AE040135-E3B8-44CE-B192-61803635DF3D}"/>
                  </a:ext>
                </a:extLst>
              </p:cNvPr>
              <p:cNvSpPr/>
              <p:nvPr/>
            </p:nvSpPr>
            <p:spPr>
              <a:xfrm>
                <a:off x="5892775" y="4785225"/>
                <a:ext cx="24225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969" h="497" extrusionOk="0">
                    <a:moveTo>
                      <a:pt x="934" y="0"/>
                    </a:moveTo>
                    <a:cubicBezTo>
                      <a:pt x="931" y="0"/>
                      <a:pt x="928" y="1"/>
                      <a:pt x="924" y="3"/>
                    </a:cubicBezTo>
                    <a:cubicBezTo>
                      <a:pt x="606" y="114"/>
                      <a:pt x="287" y="257"/>
                      <a:pt x="17" y="448"/>
                    </a:cubicBezTo>
                    <a:cubicBezTo>
                      <a:pt x="1" y="464"/>
                      <a:pt x="1" y="480"/>
                      <a:pt x="17" y="480"/>
                    </a:cubicBezTo>
                    <a:lnTo>
                      <a:pt x="33" y="480"/>
                    </a:lnTo>
                    <a:cubicBezTo>
                      <a:pt x="33" y="480"/>
                      <a:pt x="33" y="480"/>
                      <a:pt x="33" y="496"/>
                    </a:cubicBezTo>
                    <a:cubicBezTo>
                      <a:pt x="319" y="305"/>
                      <a:pt x="622" y="146"/>
                      <a:pt x="940" y="50"/>
                    </a:cubicBezTo>
                    <a:cubicBezTo>
                      <a:pt x="968" y="50"/>
                      <a:pt x="959" y="0"/>
                      <a:pt x="9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702;p43">
                <a:extLst>
                  <a:ext uri="{FF2B5EF4-FFF2-40B4-BE49-F238E27FC236}">
                    <a16:creationId xmlns:a16="http://schemas.microsoft.com/office/drawing/2014/main" id="{2FBCAD24-4E28-42F9-AABF-0D145C7260D7}"/>
                  </a:ext>
                </a:extLst>
              </p:cNvPr>
              <p:cNvSpPr/>
              <p:nvPr/>
            </p:nvSpPr>
            <p:spPr>
              <a:xfrm>
                <a:off x="5895975" y="4794025"/>
                <a:ext cx="25475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76" extrusionOk="0">
                    <a:moveTo>
                      <a:pt x="987" y="1"/>
                    </a:moveTo>
                    <a:cubicBezTo>
                      <a:pt x="653" y="17"/>
                      <a:pt x="335" y="49"/>
                      <a:pt x="16" y="128"/>
                    </a:cubicBezTo>
                    <a:cubicBezTo>
                      <a:pt x="0" y="128"/>
                      <a:pt x="0" y="144"/>
                      <a:pt x="0" y="144"/>
                    </a:cubicBezTo>
                    <a:cubicBezTo>
                      <a:pt x="0" y="160"/>
                      <a:pt x="16" y="160"/>
                      <a:pt x="16" y="176"/>
                    </a:cubicBezTo>
                    <a:lnTo>
                      <a:pt x="32" y="160"/>
                    </a:lnTo>
                    <a:cubicBezTo>
                      <a:pt x="335" y="96"/>
                      <a:pt x="669" y="49"/>
                      <a:pt x="987" y="49"/>
                    </a:cubicBezTo>
                    <a:cubicBezTo>
                      <a:pt x="1003" y="49"/>
                      <a:pt x="1019" y="33"/>
                      <a:pt x="1019" y="17"/>
                    </a:cubicBezTo>
                    <a:cubicBezTo>
                      <a:pt x="1003" y="17"/>
                      <a:pt x="1003" y="1"/>
                      <a:pt x="987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703;p43">
                <a:extLst>
                  <a:ext uri="{FF2B5EF4-FFF2-40B4-BE49-F238E27FC236}">
                    <a16:creationId xmlns:a16="http://schemas.microsoft.com/office/drawing/2014/main" id="{7FB0767C-3D9E-434C-880C-20933E098430}"/>
                  </a:ext>
                </a:extLst>
              </p:cNvPr>
              <p:cNvSpPr/>
              <p:nvPr/>
            </p:nvSpPr>
            <p:spPr>
              <a:xfrm>
                <a:off x="5958850" y="4763000"/>
                <a:ext cx="2907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1035" extrusionOk="0">
                    <a:moveTo>
                      <a:pt x="414" y="0"/>
                    </a:moveTo>
                    <a:cubicBezTo>
                      <a:pt x="271" y="128"/>
                      <a:pt x="143" y="287"/>
                      <a:pt x="48" y="446"/>
                    </a:cubicBezTo>
                    <a:cubicBezTo>
                      <a:pt x="16" y="494"/>
                      <a:pt x="0" y="526"/>
                      <a:pt x="0" y="573"/>
                    </a:cubicBezTo>
                    <a:cubicBezTo>
                      <a:pt x="16" y="621"/>
                      <a:pt x="48" y="669"/>
                      <a:pt x="96" y="685"/>
                    </a:cubicBezTo>
                    <a:cubicBezTo>
                      <a:pt x="255" y="812"/>
                      <a:pt x="430" y="924"/>
                      <a:pt x="605" y="1019"/>
                    </a:cubicBezTo>
                    <a:cubicBezTo>
                      <a:pt x="621" y="1035"/>
                      <a:pt x="637" y="1035"/>
                      <a:pt x="669" y="1035"/>
                    </a:cubicBezTo>
                    <a:cubicBezTo>
                      <a:pt x="685" y="1035"/>
                      <a:pt x="701" y="1019"/>
                      <a:pt x="717" y="1003"/>
                    </a:cubicBezTo>
                    <a:cubicBezTo>
                      <a:pt x="860" y="844"/>
                      <a:pt x="1019" y="701"/>
                      <a:pt x="1162" y="542"/>
                    </a:cubicBezTo>
                    <a:cubicBezTo>
                      <a:pt x="1146" y="510"/>
                      <a:pt x="1114" y="494"/>
                      <a:pt x="1083" y="462"/>
                    </a:cubicBezTo>
                    <a:lnTo>
                      <a:pt x="1067" y="446"/>
                    </a:lnTo>
                    <a:lnTo>
                      <a:pt x="987" y="382"/>
                    </a:lnTo>
                    <a:cubicBezTo>
                      <a:pt x="812" y="223"/>
                      <a:pt x="621" y="96"/>
                      <a:pt x="414" y="0"/>
                    </a:cubicBezTo>
                    <a:close/>
                  </a:path>
                </a:pathLst>
              </a:custGeom>
              <a:solidFill>
                <a:srgbClr val="805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704;p43">
                <a:extLst>
                  <a:ext uri="{FF2B5EF4-FFF2-40B4-BE49-F238E27FC236}">
                    <a16:creationId xmlns:a16="http://schemas.microsoft.com/office/drawing/2014/main" id="{01DF29A3-0096-46AD-95A8-8349723541F5}"/>
                  </a:ext>
                </a:extLst>
              </p:cNvPr>
              <p:cNvSpPr/>
              <p:nvPr/>
            </p:nvSpPr>
            <p:spPr>
              <a:xfrm>
                <a:off x="5966400" y="4782100"/>
                <a:ext cx="3200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128" h="208" fill="none" extrusionOk="0">
                    <a:moveTo>
                      <a:pt x="1" y="207"/>
                    </a:moveTo>
                    <a:cubicBezTo>
                      <a:pt x="48" y="128"/>
                      <a:pt x="80" y="64"/>
                      <a:pt x="128" y="0"/>
                    </a:cubicBezTo>
                  </a:path>
                </a:pathLst>
              </a:custGeom>
              <a:noFill/>
              <a:ln w="800" cap="rnd" cmpd="sng">
                <a:solidFill>
                  <a:srgbClr val="FFCCC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705;p43">
                <a:extLst>
                  <a:ext uri="{FF2B5EF4-FFF2-40B4-BE49-F238E27FC236}">
                    <a16:creationId xmlns:a16="http://schemas.microsoft.com/office/drawing/2014/main" id="{B0D56C3E-DCE4-4F52-B5F9-2BCFB0151637}"/>
                  </a:ext>
                </a:extLst>
              </p:cNvPr>
              <p:cNvSpPr/>
              <p:nvPr/>
            </p:nvSpPr>
            <p:spPr>
              <a:xfrm>
                <a:off x="5965200" y="4781300"/>
                <a:ext cx="2825" cy="48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92" fill="none" extrusionOk="0">
                    <a:moveTo>
                      <a:pt x="1" y="192"/>
                    </a:moveTo>
                    <a:cubicBezTo>
                      <a:pt x="17" y="144"/>
                      <a:pt x="96" y="32"/>
                      <a:pt x="112" y="1"/>
                    </a:cubicBezTo>
                  </a:path>
                </a:pathLst>
              </a:custGeom>
              <a:noFill/>
              <a:ln w="8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706;p43">
                <a:extLst>
                  <a:ext uri="{FF2B5EF4-FFF2-40B4-BE49-F238E27FC236}">
                    <a16:creationId xmlns:a16="http://schemas.microsoft.com/office/drawing/2014/main" id="{CB9BACDE-342C-4084-97FC-5BF4387890B3}"/>
                  </a:ext>
                </a:extLst>
              </p:cNvPr>
              <p:cNvSpPr/>
              <p:nvPr/>
            </p:nvSpPr>
            <p:spPr>
              <a:xfrm>
                <a:off x="5981525" y="4780500"/>
                <a:ext cx="4400" cy="360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144" fill="none" extrusionOk="0">
                    <a:moveTo>
                      <a:pt x="176" y="144"/>
                    </a:moveTo>
                    <a:cubicBezTo>
                      <a:pt x="112" y="96"/>
                      <a:pt x="48" y="48"/>
                      <a:pt x="1" y="1"/>
                    </a:cubicBezTo>
                  </a:path>
                </a:pathLst>
              </a:custGeom>
              <a:noFill/>
              <a:ln w="800" cap="rnd" cmpd="sng">
                <a:solidFill>
                  <a:srgbClr val="FFCCC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707;p43">
                <a:extLst>
                  <a:ext uri="{FF2B5EF4-FFF2-40B4-BE49-F238E27FC236}">
                    <a16:creationId xmlns:a16="http://schemas.microsoft.com/office/drawing/2014/main" id="{691C9398-976E-4462-AC1F-3CF0A2991919}"/>
                  </a:ext>
                </a:extLst>
              </p:cNvPr>
              <p:cNvSpPr/>
              <p:nvPr/>
            </p:nvSpPr>
            <p:spPr>
              <a:xfrm>
                <a:off x="5979925" y="4781300"/>
                <a:ext cx="48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160" fill="none" extrusionOk="0">
                    <a:moveTo>
                      <a:pt x="192" y="160"/>
                    </a:moveTo>
                    <a:cubicBezTo>
                      <a:pt x="144" y="128"/>
                      <a:pt x="49" y="32"/>
                      <a:pt x="1" y="1"/>
                    </a:cubicBezTo>
                  </a:path>
                </a:pathLst>
              </a:custGeom>
              <a:noFill/>
              <a:ln w="8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" name="Google Shape;708;p43">
              <a:extLst>
                <a:ext uri="{FF2B5EF4-FFF2-40B4-BE49-F238E27FC236}">
                  <a16:creationId xmlns:a16="http://schemas.microsoft.com/office/drawing/2014/main" id="{B047009D-D5A9-4ED3-80E7-456549A3A000}"/>
                </a:ext>
              </a:extLst>
            </p:cNvPr>
            <p:cNvGrpSpPr/>
            <p:nvPr/>
          </p:nvGrpSpPr>
          <p:grpSpPr>
            <a:xfrm>
              <a:off x="1305015" y="1646506"/>
              <a:ext cx="2676672" cy="2502356"/>
              <a:chOff x="5447900" y="4225800"/>
              <a:chExt cx="635925" cy="594525"/>
            </a:xfrm>
          </p:grpSpPr>
          <p:sp>
            <p:nvSpPr>
              <p:cNvPr id="124" name="Google Shape;709;p43">
                <a:extLst>
                  <a:ext uri="{FF2B5EF4-FFF2-40B4-BE49-F238E27FC236}">
                    <a16:creationId xmlns:a16="http://schemas.microsoft.com/office/drawing/2014/main" id="{CE5514CE-1357-41B3-BB52-65E79F92C3AE}"/>
                  </a:ext>
                </a:extLst>
              </p:cNvPr>
              <p:cNvSpPr/>
              <p:nvPr/>
            </p:nvSpPr>
            <p:spPr>
              <a:xfrm>
                <a:off x="5921425" y="4225925"/>
                <a:ext cx="162400" cy="371950"/>
              </a:xfrm>
              <a:custGeom>
                <a:avLst/>
                <a:gdLst/>
                <a:ahLst/>
                <a:cxnLst/>
                <a:rect l="l" t="t" r="r" b="b"/>
                <a:pathLst>
                  <a:path w="6496" h="14878" extrusionOk="0">
                    <a:moveTo>
                      <a:pt x="2122" y="1"/>
                    </a:moveTo>
                    <a:cubicBezTo>
                      <a:pt x="1882" y="1"/>
                      <a:pt x="1669" y="80"/>
                      <a:pt x="1497" y="250"/>
                    </a:cubicBezTo>
                    <a:cubicBezTo>
                      <a:pt x="1" y="1762"/>
                      <a:pt x="2182" y="2430"/>
                      <a:pt x="3678" y="5455"/>
                    </a:cubicBezTo>
                    <a:cubicBezTo>
                      <a:pt x="3789" y="5661"/>
                      <a:pt x="3885" y="5900"/>
                      <a:pt x="3964" y="6123"/>
                    </a:cubicBezTo>
                    <a:cubicBezTo>
                      <a:pt x="4951" y="8972"/>
                      <a:pt x="3519" y="11981"/>
                      <a:pt x="3519" y="11981"/>
                    </a:cubicBezTo>
                    <a:lnTo>
                      <a:pt x="2834" y="14878"/>
                    </a:lnTo>
                    <a:cubicBezTo>
                      <a:pt x="2834" y="14878"/>
                      <a:pt x="4362" y="14336"/>
                      <a:pt x="6034" y="9307"/>
                    </a:cubicBezTo>
                    <a:cubicBezTo>
                      <a:pt x="6448" y="7969"/>
                      <a:pt x="6495" y="6553"/>
                      <a:pt x="6161" y="5200"/>
                    </a:cubicBezTo>
                    <a:cubicBezTo>
                      <a:pt x="5490" y="2300"/>
                      <a:pt x="3415" y="1"/>
                      <a:pt x="21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710;p43">
                <a:extLst>
                  <a:ext uri="{FF2B5EF4-FFF2-40B4-BE49-F238E27FC236}">
                    <a16:creationId xmlns:a16="http://schemas.microsoft.com/office/drawing/2014/main" id="{0043590E-F07F-4455-9234-B05E65770D9B}"/>
                  </a:ext>
                </a:extLst>
              </p:cNvPr>
              <p:cNvSpPr/>
              <p:nvPr/>
            </p:nvSpPr>
            <p:spPr>
              <a:xfrm>
                <a:off x="5921425" y="4225800"/>
                <a:ext cx="154425" cy="153225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129" extrusionOk="0">
                    <a:moveTo>
                      <a:pt x="2127" y="0"/>
                    </a:moveTo>
                    <a:cubicBezTo>
                      <a:pt x="1885" y="0"/>
                      <a:pt x="1670" y="81"/>
                      <a:pt x="1497" y="255"/>
                    </a:cubicBezTo>
                    <a:cubicBezTo>
                      <a:pt x="1" y="1767"/>
                      <a:pt x="2182" y="2435"/>
                      <a:pt x="3678" y="5460"/>
                    </a:cubicBezTo>
                    <a:cubicBezTo>
                      <a:pt x="3789" y="5666"/>
                      <a:pt x="3885" y="5889"/>
                      <a:pt x="3964" y="6128"/>
                    </a:cubicBezTo>
                    <a:cubicBezTo>
                      <a:pt x="4092" y="6048"/>
                      <a:pt x="4187" y="5953"/>
                      <a:pt x="4251" y="5810"/>
                    </a:cubicBezTo>
                    <a:cubicBezTo>
                      <a:pt x="4331" y="5635"/>
                      <a:pt x="4426" y="5460"/>
                      <a:pt x="4553" y="5300"/>
                    </a:cubicBezTo>
                    <a:cubicBezTo>
                      <a:pt x="4720" y="5134"/>
                      <a:pt x="4951" y="5080"/>
                      <a:pt x="5194" y="5080"/>
                    </a:cubicBezTo>
                    <a:cubicBezTo>
                      <a:pt x="5368" y="5080"/>
                      <a:pt x="5549" y="5108"/>
                      <a:pt x="5715" y="5141"/>
                    </a:cubicBezTo>
                    <a:cubicBezTo>
                      <a:pt x="5859" y="5173"/>
                      <a:pt x="6018" y="5189"/>
                      <a:pt x="6177" y="5205"/>
                    </a:cubicBezTo>
                    <a:cubicBezTo>
                      <a:pt x="5493" y="2309"/>
                      <a:pt x="3421" y="0"/>
                      <a:pt x="21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711;p43">
                <a:extLst>
                  <a:ext uri="{FF2B5EF4-FFF2-40B4-BE49-F238E27FC236}">
                    <a16:creationId xmlns:a16="http://schemas.microsoft.com/office/drawing/2014/main" id="{91E9FB35-06E7-433F-9620-3E28017775AC}"/>
                  </a:ext>
                </a:extLst>
              </p:cNvPr>
              <p:cNvSpPr/>
              <p:nvPr/>
            </p:nvSpPr>
            <p:spPr>
              <a:xfrm>
                <a:off x="5656800" y="4248475"/>
                <a:ext cx="263875" cy="262250"/>
              </a:xfrm>
              <a:custGeom>
                <a:avLst/>
                <a:gdLst/>
                <a:ahLst/>
                <a:cxnLst/>
                <a:rect l="l" t="t" r="r" b="b"/>
                <a:pathLst>
                  <a:path w="10555" h="10490" extrusionOk="0">
                    <a:moveTo>
                      <a:pt x="4935" y="0"/>
                    </a:moveTo>
                    <a:cubicBezTo>
                      <a:pt x="4697" y="16"/>
                      <a:pt x="4474" y="48"/>
                      <a:pt x="4235" y="96"/>
                    </a:cubicBezTo>
                    <a:cubicBezTo>
                      <a:pt x="3280" y="287"/>
                      <a:pt x="2404" y="732"/>
                      <a:pt x="1704" y="1385"/>
                    </a:cubicBezTo>
                    <a:cubicBezTo>
                      <a:pt x="1529" y="1544"/>
                      <a:pt x="1354" y="1719"/>
                      <a:pt x="1211" y="1910"/>
                    </a:cubicBezTo>
                    <a:cubicBezTo>
                      <a:pt x="924" y="2245"/>
                      <a:pt x="701" y="2611"/>
                      <a:pt x="510" y="3009"/>
                    </a:cubicBezTo>
                    <a:cubicBezTo>
                      <a:pt x="447" y="3120"/>
                      <a:pt x="383" y="3263"/>
                      <a:pt x="335" y="3406"/>
                    </a:cubicBezTo>
                    <a:cubicBezTo>
                      <a:pt x="240" y="3677"/>
                      <a:pt x="160" y="3964"/>
                      <a:pt x="96" y="4266"/>
                    </a:cubicBezTo>
                    <a:cubicBezTo>
                      <a:pt x="80" y="4362"/>
                      <a:pt x="65" y="4457"/>
                      <a:pt x="49" y="4553"/>
                    </a:cubicBezTo>
                    <a:cubicBezTo>
                      <a:pt x="17" y="4791"/>
                      <a:pt x="1" y="5014"/>
                      <a:pt x="1" y="5253"/>
                    </a:cubicBezTo>
                    <a:cubicBezTo>
                      <a:pt x="1" y="5396"/>
                      <a:pt x="17" y="5555"/>
                      <a:pt x="17" y="5699"/>
                    </a:cubicBezTo>
                    <a:cubicBezTo>
                      <a:pt x="33" y="5778"/>
                      <a:pt x="33" y="5874"/>
                      <a:pt x="49" y="5953"/>
                    </a:cubicBezTo>
                    <a:cubicBezTo>
                      <a:pt x="80" y="6208"/>
                      <a:pt x="144" y="6447"/>
                      <a:pt x="208" y="6701"/>
                    </a:cubicBezTo>
                    <a:cubicBezTo>
                      <a:pt x="224" y="6781"/>
                      <a:pt x="256" y="6861"/>
                      <a:pt x="271" y="6940"/>
                    </a:cubicBezTo>
                    <a:cubicBezTo>
                      <a:pt x="431" y="7370"/>
                      <a:pt x="622" y="7768"/>
                      <a:pt x="876" y="8150"/>
                    </a:cubicBezTo>
                    <a:cubicBezTo>
                      <a:pt x="924" y="8245"/>
                      <a:pt x="988" y="8309"/>
                      <a:pt x="1051" y="8405"/>
                    </a:cubicBezTo>
                    <a:cubicBezTo>
                      <a:pt x="1338" y="8771"/>
                      <a:pt x="1656" y="9105"/>
                      <a:pt x="2022" y="9391"/>
                    </a:cubicBezTo>
                    <a:lnTo>
                      <a:pt x="2229" y="9535"/>
                    </a:lnTo>
                    <a:cubicBezTo>
                      <a:pt x="2484" y="9726"/>
                      <a:pt x="2755" y="9885"/>
                      <a:pt x="3057" y="10012"/>
                    </a:cubicBezTo>
                    <a:cubicBezTo>
                      <a:pt x="3121" y="10044"/>
                      <a:pt x="3184" y="10076"/>
                      <a:pt x="3232" y="10108"/>
                    </a:cubicBezTo>
                    <a:cubicBezTo>
                      <a:pt x="3423" y="10171"/>
                      <a:pt x="3630" y="10251"/>
                      <a:pt x="3821" y="10299"/>
                    </a:cubicBezTo>
                    <a:cubicBezTo>
                      <a:pt x="3885" y="10315"/>
                      <a:pt x="3948" y="10331"/>
                      <a:pt x="3996" y="10346"/>
                    </a:cubicBezTo>
                    <a:cubicBezTo>
                      <a:pt x="4283" y="10426"/>
                      <a:pt x="4569" y="10474"/>
                      <a:pt x="4856" y="10490"/>
                    </a:cubicBezTo>
                    <a:lnTo>
                      <a:pt x="5285" y="10490"/>
                    </a:lnTo>
                    <a:cubicBezTo>
                      <a:pt x="5445" y="10490"/>
                      <a:pt x="5604" y="10490"/>
                      <a:pt x="5763" y="10474"/>
                    </a:cubicBezTo>
                    <a:cubicBezTo>
                      <a:pt x="5827" y="10458"/>
                      <a:pt x="5874" y="10458"/>
                      <a:pt x="5938" y="10458"/>
                    </a:cubicBezTo>
                    <a:cubicBezTo>
                      <a:pt x="6129" y="10426"/>
                      <a:pt x="6320" y="10394"/>
                      <a:pt x="6511" y="10346"/>
                    </a:cubicBezTo>
                    <a:cubicBezTo>
                      <a:pt x="6575" y="10331"/>
                      <a:pt x="6623" y="10315"/>
                      <a:pt x="6670" y="10299"/>
                    </a:cubicBezTo>
                    <a:cubicBezTo>
                      <a:pt x="6957" y="10219"/>
                      <a:pt x="7243" y="10124"/>
                      <a:pt x="7514" y="9996"/>
                    </a:cubicBezTo>
                    <a:cubicBezTo>
                      <a:pt x="7562" y="9980"/>
                      <a:pt x="7609" y="9949"/>
                      <a:pt x="7657" y="9917"/>
                    </a:cubicBezTo>
                    <a:cubicBezTo>
                      <a:pt x="7832" y="9837"/>
                      <a:pt x="8007" y="9742"/>
                      <a:pt x="8167" y="9630"/>
                    </a:cubicBezTo>
                    <a:lnTo>
                      <a:pt x="8326" y="9535"/>
                    </a:lnTo>
                    <a:cubicBezTo>
                      <a:pt x="8564" y="9360"/>
                      <a:pt x="8787" y="9169"/>
                      <a:pt x="8994" y="8962"/>
                    </a:cubicBezTo>
                    <a:cubicBezTo>
                      <a:pt x="9042" y="8914"/>
                      <a:pt x="9090" y="8866"/>
                      <a:pt x="9137" y="8818"/>
                    </a:cubicBezTo>
                    <a:cubicBezTo>
                      <a:pt x="9329" y="8596"/>
                      <a:pt x="9504" y="8373"/>
                      <a:pt x="9663" y="8150"/>
                    </a:cubicBezTo>
                    <a:cubicBezTo>
                      <a:pt x="9711" y="8070"/>
                      <a:pt x="9758" y="8007"/>
                      <a:pt x="9790" y="7943"/>
                    </a:cubicBezTo>
                    <a:cubicBezTo>
                      <a:pt x="9949" y="7672"/>
                      <a:pt x="10093" y="7402"/>
                      <a:pt x="10204" y="7099"/>
                    </a:cubicBezTo>
                    <a:cubicBezTo>
                      <a:pt x="10236" y="7020"/>
                      <a:pt x="10268" y="6924"/>
                      <a:pt x="10299" y="6845"/>
                    </a:cubicBezTo>
                    <a:cubicBezTo>
                      <a:pt x="10395" y="6558"/>
                      <a:pt x="10459" y="6272"/>
                      <a:pt x="10506" y="5969"/>
                    </a:cubicBezTo>
                    <a:cubicBezTo>
                      <a:pt x="10522" y="5826"/>
                      <a:pt x="10538" y="5683"/>
                      <a:pt x="10538" y="5539"/>
                    </a:cubicBezTo>
                    <a:cubicBezTo>
                      <a:pt x="10554" y="5444"/>
                      <a:pt x="10554" y="5332"/>
                      <a:pt x="10554" y="5221"/>
                    </a:cubicBezTo>
                    <a:cubicBezTo>
                      <a:pt x="10538" y="3534"/>
                      <a:pt x="9711" y="1958"/>
                      <a:pt x="8326" y="971"/>
                    </a:cubicBezTo>
                    <a:lnTo>
                      <a:pt x="8294" y="955"/>
                    </a:lnTo>
                    <a:lnTo>
                      <a:pt x="8198" y="892"/>
                    </a:lnTo>
                    <a:lnTo>
                      <a:pt x="8151" y="860"/>
                    </a:lnTo>
                    <a:cubicBezTo>
                      <a:pt x="7896" y="685"/>
                      <a:pt x="7609" y="541"/>
                      <a:pt x="7323" y="414"/>
                    </a:cubicBezTo>
                    <a:cubicBezTo>
                      <a:pt x="7243" y="382"/>
                      <a:pt x="7164" y="350"/>
                      <a:pt x="7084" y="319"/>
                    </a:cubicBezTo>
                    <a:cubicBezTo>
                      <a:pt x="6957" y="271"/>
                      <a:pt x="6829" y="223"/>
                      <a:pt x="6686" y="191"/>
                    </a:cubicBezTo>
                    <a:cubicBezTo>
                      <a:pt x="6591" y="159"/>
                      <a:pt x="6511" y="143"/>
                      <a:pt x="6416" y="128"/>
                    </a:cubicBezTo>
                    <a:cubicBezTo>
                      <a:pt x="6241" y="80"/>
                      <a:pt x="6065" y="48"/>
                      <a:pt x="5874" y="32"/>
                    </a:cubicBezTo>
                    <a:cubicBezTo>
                      <a:pt x="5747" y="16"/>
                      <a:pt x="5620" y="0"/>
                      <a:pt x="54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712;p43">
                <a:extLst>
                  <a:ext uri="{FF2B5EF4-FFF2-40B4-BE49-F238E27FC236}">
                    <a16:creationId xmlns:a16="http://schemas.microsoft.com/office/drawing/2014/main" id="{13A64F14-0BA1-40A1-85C0-26285179EF72}"/>
                  </a:ext>
                </a:extLst>
              </p:cNvPr>
              <p:cNvSpPr/>
              <p:nvPr/>
            </p:nvSpPr>
            <p:spPr>
              <a:xfrm>
                <a:off x="5662375" y="4269150"/>
                <a:ext cx="202975" cy="152050"/>
              </a:xfrm>
              <a:custGeom>
                <a:avLst/>
                <a:gdLst/>
                <a:ahLst/>
                <a:cxnLst/>
                <a:rect l="l" t="t" r="r" b="b"/>
                <a:pathLst>
                  <a:path w="8119" h="6082" extrusionOk="0">
                    <a:moveTo>
                      <a:pt x="7959" y="1"/>
                    </a:moveTo>
                    <a:cubicBezTo>
                      <a:pt x="6766" y="415"/>
                      <a:pt x="5620" y="940"/>
                      <a:pt x="4521" y="1545"/>
                    </a:cubicBezTo>
                    <a:cubicBezTo>
                      <a:pt x="4346" y="1656"/>
                      <a:pt x="4155" y="1752"/>
                      <a:pt x="3996" y="1863"/>
                    </a:cubicBezTo>
                    <a:cubicBezTo>
                      <a:pt x="3582" y="2118"/>
                      <a:pt x="3184" y="2388"/>
                      <a:pt x="2802" y="2675"/>
                    </a:cubicBezTo>
                    <a:cubicBezTo>
                      <a:pt x="1831" y="3407"/>
                      <a:pt x="988" y="4283"/>
                      <a:pt x="319" y="5285"/>
                    </a:cubicBezTo>
                    <a:cubicBezTo>
                      <a:pt x="208" y="5461"/>
                      <a:pt x="96" y="5652"/>
                      <a:pt x="1" y="5843"/>
                    </a:cubicBezTo>
                    <a:cubicBezTo>
                      <a:pt x="17" y="5922"/>
                      <a:pt x="48" y="6002"/>
                      <a:pt x="64" y="6081"/>
                    </a:cubicBezTo>
                    <a:cubicBezTo>
                      <a:pt x="176" y="5843"/>
                      <a:pt x="319" y="5604"/>
                      <a:pt x="462" y="5381"/>
                    </a:cubicBezTo>
                    <a:cubicBezTo>
                      <a:pt x="685" y="5047"/>
                      <a:pt x="924" y="4728"/>
                      <a:pt x="1195" y="4426"/>
                    </a:cubicBezTo>
                    <a:cubicBezTo>
                      <a:pt x="1306" y="4283"/>
                      <a:pt x="1417" y="4155"/>
                      <a:pt x="1545" y="4028"/>
                    </a:cubicBezTo>
                    <a:cubicBezTo>
                      <a:pt x="1720" y="3837"/>
                      <a:pt x="1895" y="3662"/>
                      <a:pt x="2086" y="3487"/>
                    </a:cubicBezTo>
                    <a:cubicBezTo>
                      <a:pt x="2165" y="3423"/>
                      <a:pt x="2229" y="3359"/>
                      <a:pt x="2309" y="3296"/>
                    </a:cubicBezTo>
                    <a:cubicBezTo>
                      <a:pt x="2452" y="3168"/>
                      <a:pt x="2611" y="3041"/>
                      <a:pt x="2754" y="2914"/>
                    </a:cubicBezTo>
                    <a:lnTo>
                      <a:pt x="2961" y="2771"/>
                    </a:lnTo>
                    <a:cubicBezTo>
                      <a:pt x="3057" y="2691"/>
                      <a:pt x="3168" y="2611"/>
                      <a:pt x="3280" y="2532"/>
                    </a:cubicBezTo>
                    <a:lnTo>
                      <a:pt x="3455" y="2404"/>
                    </a:lnTo>
                    <a:cubicBezTo>
                      <a:pt x="3630" y="2277"/>
                      <a:pt x="3805" y="2166"/>
                      <a:pt x="3996" y="2054"/>
                    </a:cubicBezTo>
                    <a:lnTo>
                      <a:pt x="4155" y="1943"/>
                    </a:lnTo>
                    <a:lnTo>
                      <a:pt x="4187" y="1927"/>
                    </a:lnTo>
                    <a:cubicBezTo>
                      <a:pt x="4235" y="1895"/>
                      <a:pt x="4283" y="1879"/>
                      <a:pt x="4330" y="1847"/>
                    </a:cubicBezTo>
                    <a:lnTo>
                      <a:pt x="4617" y="1672"/>
                    </a:lnTo>
                    <a:lnTo>
                      <a:pt x="4840" y="1545"/>
                    </a:lnTo>
                    <a:lnTo>
                      <a:pt x="4999" y="1465"/>
                    </a:lnTo>
                    <a:cubicBezTo>
                      <a:pt x="5158" y="1386"/>
                      <a:pt x="5317" y="1290"/>
                      <a:pt x="5492" y="1211"/>
                    </a:cubicBezTo>
                    <a:lnTo>
                      <a:pt x="5635" y="1147"/>
                    </a:lnTo>
                    <a:cubicBezTo>
                      <a:pt x="5874" y="1036"/>
                      <a:pt x="6097" y="924"/>
                      <a:pt x="6336" y="813"/>
                    </a:cubicBezTo>
                    <a:lnTo>
                      <a:pt x="6495" y="749"/>
                    </a:lnTo>
                    <a:cubicBezTo>
                      <a:pt x="6654" y="685"/>
                      <a:pt x="6813" y="622"/>
                      <a:pt x="6973" y="558"/>
                    </a:cubicBezTo>
                    <a:lnTo>
                      <a:pt x="7132" y="478"/>
                    </a:lnTo>
                    <a:lnTo>
                      <a:pt x="7434" y="367"/>
                    </a:lnTo>
                    <a:cubicBezTo>
                      <a:pt x="7482" y="335"/>
                      <a:pt x="7546" y="319"/>
                      <a:pt x="7593" y="303"/>
                    </a:cubicBezTo>
                    <a:lnTo>
                      <a:pt x="7959" y="160"/>
                    </a:lnTo>
                    <a:lnTo>
                      <a:pt x="8119" y="112"/>
                    </a:lnTo>
                    <a:lnTo>
                      <a:pt x="8103" y="96"/>
                    </a:lnTo>
                    <a:cubicBezTo>
                      <a:pt x="8071" y="65"/>
                      <a:pt x="8055" y="33"/>
                      <a:pt x="8023" y="1"/>
                    </a:cubicBezTo>
                    <a:lnTo>
                      <a:pt x="8007" y="33"/>
                    </a:lnTo>
                    <a:lnTo>
                      <a:pt x="795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713;p43">
                <a:extLst>
                  <a:ext uri="{FF2B5EF4-FFF2-40B4-BE49-F238E27FC236}">
                    <a16:creationId xmlns:a16="http://schemas.microsoft.com/office/drawing/2014/main" id="{935F9B10-536B-4F60-8EE0-782380475595}"/>
                  </a:ext>
                </a:extLst>
              </p:cNvPr>
              <p:cNvSpPr/>
              <p:nvPr/>
            </p:nvSpPr>
            <p:spPr>
              <a:xfrm>
                <a:off x="5657600" y="4255225"/>
                <a:ext cx="182675" cy="141300"/>
              </a:xfrm>
              <a:custGeom>
                <a:avLst/>
                <a:gdLst/>
                <a:ahLst/>
                <a:cxnLst/>
                <a:rect l="l" t="t" r="r" b="b"/>
                <a:pathLst>
                  <a:path w="7307" h="5652" extrusionOk="0">
                    <a:moveTo>
                      <a:pt x="7068" y="1"/>
                    </a:moveTo>
                    <a:cubicBezTo>
                      <a:pt x="4840" y="924"/>
                      <a:pt x="2818" y="2293"/>
                      <a:pt x="1131" y="4044"/>
                    </a:cubicBezTo>
                    <a:cubicBezTo>
                      <a:pt x="717" y="4458"/>
                      <a:pt x="335" y="4919"/>
                      <a:pt x="1" y="5397"/>
                    </a:cubicBezTo>
                    <a:cubicBezTo>
                      <a:pt x="1" y="5492"/>
                      <a:pt x="17" y="5572"/>
                      <a:pt x="33" y="5651"/>
                    </a:cubicBezTo>
                    <a:cubicBezTo>
                      <a:pt x="383" y="5126"/>
                      <a:pt x="797" y="4617"/>
                      <a:pt x="1258" y="4155"/>
                    </a:cubicBezTo>
                    <a:cubicBezTo>
                      <a:pt x="2961" y="2388"/>
                      <a:pt x="5031" y="1019"/>
                      <a:pt x="7307" y="96"/>
                    </a:cubicBezTo>
                    <a:cubicBezTo>
                      <a:pt x="7227" y="64"/>
                      <a:pt x="7148" y="33"/>
                      <a:pt x="70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714;p43">
                <a:extLst>
                  <a:ext uri="{FF2B5EF4-FFF2-40B4-BE49-F238E27FC236}">
                    <a16:creationId xmlns:a16="http://schemas.microsoft.com/office/drawing/2014/main" id="{72E86E23-E80B-46AA-BD3C-FAD52A184BDC}"/>
                  </a:ext>
                </a:extLst>
              </p:cNvPr>
              <p:cNvSpPr/>
              <p:nvPr/>
            </p:nvSpPr>
            <p:spPr>
              <a:xfrm>
                <a:off x="5658000" y="4250050"/>
                <a:ext cx="166375" cy="111450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4458" extrusionOk="0">
                    <a:moveTo>
                      <a:pt x="6368" y="1"/>
                    </a:moveTo>
                    <a:cubicBezTo>
                      <a:pt x="3725" y="1115"/>
                      <a:pt x="1640" y="2484"/>
                      <a:pt x="48" y="4155"/>
                    </a:cubicBezTo>
                    <a:cubicBezTo>
                      <a:pt x="32" y="4267"/>
                      <a:pt x="17" y="4362"/>
                      <a:pt x="1" y="4458"/>
                    </a:cubicBezTo>
                    <a:cubicBezTo>
                      <a:pt x="1624" y="2691"/>
                      <a:pt x="3821" y="1242"/>
                      <a:pt x="6654" y="80"/>
                    </a:cubicBezTo>
                    <a:cubicBezTo>
                      <a:pt x="6559" y="65"/>
                      <a:pt x="6463" y="49"/>
                      <a:pt x="63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715;p43">
                <a:extLst>
                  <a:ext uri="{FF2B5EF4-FFF2-40B4-BE49-F238E27FC236}">
                    <a16:creationId xmlns:a16="http://schemas.microsoft.com/office/drawing/2014/main" id="{7E9A0DFC-A35D-458F-B010-F2D317D7936B}"/>
                  </a:ext>
                </a:extLst>
              </p:cNvPr>
              <p:cNvSpPr/>
              <p:nvPr/>
            </p:nvSpPr>
            <p:spPr>
              <a:xfrm>
                <a:off x="5665575" y="4247675"/>
                <a:ext cx="138900" cy="85175"/>
              </a:xfrm>
              <a:custGeom>
                <a:avLst/>
                <a:gdLst/>
                <a:ahLst/>
                <a:cxnLst/>
                <a:rect l="l" t="t" r="r" b="b"/>
                <a:pathLst>
                  <a:path w="5556" h="3407" extrusionOk="0">
                    <a:moveTo>
                      <a:pt x="5157" y="0"/>
                    </a:moveTo>
                    <a:cubicBezTo>
                      <a:pt x="3438" y="669"/>
                      <a:pt x="1640" y="1608"/>
                      <a:pt x="175" y="3009"/>
                    </a:cubicBezTo>
                    <a:cubicBezTo>
                      <a:pt x="111" y="3120"/>
                      <a:pt x="48" y="3263"/>
                      <a:pt x="0" y="3407"/>
                    </a:cubicBezTo>
                    <a:cubicBezTo>
                      <a:pt x="1576" y="1783"/>
                      <a:pt x="3629" y="748"/>
                      <a:pt x="5555" y="16"/>
                    </a:cubicBezTo>
                    <a:cubicBezTo>
                      <a:pt x="5412" y="0"/>
                      <a:pt x="5285" y="0"/>
                      <a:pt x="51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716;p43">
                <a:extLst>
                  <a:ext uri="{FF2B5EF4-FFF2-40B4-BE49-F238E27FC236}">
                    <a16:creationId xmlns:a16="http://schemas.microsoft.com/office/drawing/2014/main" id="{D50300FE-283F-40BC-B61F-6F022439A693}"/>
                  </a:ext>
                </a:extLst>
              </p:cNvPr>
              <p:cNvSpPr/>
              <p:nvPr/>
            </p:nvSpPr>
            <p:spPr>
              <a:xfrm>
                <a:off x="5687050" y="4247675"/>
                <a:ext cx="93550" cy="47775"/>
              </a:xfrm>
              <a:custGeom>
                <a:avLst/>
                <a:gdLst/>
                <a:ahLst/>
                <a:cxnLst/>
                <a:rect l="l" t="t" r="r" b="b"/>
                <a:pathLst>
                  <a:path w="3742" h="1911" extrusionOk="0">
                    <a:moveTo>
                      <a:pt x="3741" y="0"/>
                    </a:moveTo>
                    <a:lnTo>
                      <a:pt x="3025" y="96"/>
                    </a:lnTo>
                    <a:cubicBezTo>
                      <a:pt x="2149" y="446"/>
                      <a:pt x="1306" y="876"/>
                      <a:pt x="494" y="1385"/>
                    </a:cubicBezTo>
                    <a:cubicBezTo>
                      <a:pt x="319" y="1544"/>
                      <a:pt x="160" y="1719"/>
                      <a:pt x="1" y="1910"/>
                    </a:cubicBezTo>
                    <a:cubicBezTo>
                      <a:pt x="1163" y="1115"/>
                      <a:pt x="2420" y="462"/>
                      <a:pt x="37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717;p43">
                <a:extLst>
                  <a:ext uri="{FF2B5EF4-FFF2-40B4-BE49-F238E27FC236}">
                    <a16:creationId xmlns:a16="http://schemas.microsoft.com/office/drawing/2014/main" id="{F119AAD1-80ED-4122-91BC-51DC34B5EF77}"/>
                  </a:ext>
                </a:extLst>
              </p:cNvPr>
              <p:cNvSpPr/>
              <p:nvPr/>
            </p:nvSpPr>
            <p:spPr>
              <a:xfrm>
                <a:off x="5766250" y="4314925"/>
                <a:ext cx="57725" cy="192225"/>
              </a:xfrm>
              <a:custGeom>
                <a:avLst/>
                <a:gdLst/>
                <a:ahLst/>
                <a:cxnLst/>
                <a:rect l="l" t="t" r="r" b="b"/>
                <a:pathLst>
                  <a:path w="2309" h="7689" extrusionOk="0">
                    <a:moveTo>
                      <a:pt x="143" y="0"/>
                    </a:moveTo>
                    <a:lnTo>
                      <a:pt x="0" y="80"/>
                    </a:lnTo>
                    <a:cubicBezTo>
                      <a:pt x="0" y="96"/>
                      <a:pt x="16" y="112"/>
                      <a:pt x="16" y="112"/>
                    </a:cubicBezTo>
                    <a:cubicBezTo>
                      <a:pt x="223" y="462"/>
                      <a:pt x="414" y="828"/>
                      <a:pt x="605" y="1194"/>
                    </a:cubicBezTo>
                    <a:cubicBezTo>
                      <a:pt x="669" y="1337"/>
                      <a:pt x="732" y="1481"/>
                      <a:pt x="796" y="1624"/>
                    </a:cubicBezTo>
                    <a:cubicBezTo>
                      <a:pt x="1656" y="3534"/>
                      <a:pt x="2117" y="5587"/>
                      <a:pt x="2133" y="7688"/>
                    </a:cubicBezTo>
                    <a:cubicBezTo>
                      <a:pt x="2197" y="7673"/>
                      <a:pt x="2245" y="7657"/>
                      <a:pt x="2308" y="7641"/>
                    </a:cubicBezTo>
                    <a:cubicBezTo>
                      <a:pt x="2260" y="4967"/>
                      <a:pt x="1528" y="2324"/>
                      <a:pt x="159" y="16"/>
                    </a:cubicBezTo>
                    <a:cubicBezTo>
                      <a:pt x="159" y="16"/>
                      <a:pt x="143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718;p43">
                <a:extLst>
                  <a:ext uri="{FF2B5EF4-FFF2-40B4-BE49-F238E27FC236}">
                    <a16:creationId xmlns:a16="http://schemas.microsoft.com/office/drawing/2014/main" id="{BC56EAA6-89A4-4704-8ED9-06BEFE9911A4}"/>
                  </a:ext>
                </a:extLst>
              </p:cNvPr>
              <p:cNvSpPr/>
              <p:nvPr/>
            </p:nvSpPr>
            <p:spPr>
              <a:xfrm>
                <a:off x="5783350" y="4305775"/>
                <a:ext cx="65300" cy="192625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7705" extrusionOk="0">
                    <a:moveTo>
                      <a:pt x="144" y="0"/>
                    </a:moveTo>
                    <a:lnTo>
                      <a:pt x="1" y="80"/>
                    </a:lnTo>
                    <a:lnTo>
                      <a:pt x="1" y="96"/>
                    </a:lnTo>
                    <a:cubicBezTo>
                      <a:pt x="1306" y="2436"/>
                      <a:pt x="2134" y="5030"/>
                      <a:pt x="2452" y="7704"/>
                    </a:cubicBezTo>
                    <a:cubicBezTo>
                      <a:pt x="2500" y="7688"/>
                      <a:pt x="2547" y="7657"/>
                      <a:pt x="2611" y="7625"/>
                    </a:cubicBezTo>
                    <a:cubicBezTo>
                      <a:pt x="2293" y="4951"/>
                      <a:pt x="1449" y="2356"/>
                      <a:pt x="144" y="16"/>
                    </a:cubicBezTo>
                    <a:cubicBezTo>
                      <a:pt x="144" y="0"/>
                      <a:pt x="144" y="0"/>
                      <a:pt x="1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719;p43">
                <a:extLst>
                  <a:ext uri="{FF2B5EF4-FFF2-40B4-BE49-F238E27FC236}">
                    <a16:creationId xmlns:a16="http://schemas.microsoft.com/office/drawing/2014/main" id="{1FD1F25D-FA11-4A4A-A7B0-7D0E4BF9A9EB}"/>
                  </a:ext>
                </a:extLst>
              </p:cNvPr>
              <p:cNvSpPr/>
              <p:nvPr/>
            </p:nvSpPr>
            <p:spPr>
              <a:xfrm>
                <a:off x="5798875" y="4296625"/>
                <a:ext cx="66075" cy="192625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7705" extrusionOk="0">
                    <a:moveTo>
                      <a:pt x="144" y="0"/>
                    </a:moveTo>
                    <a:lnTo>
                      <a:pt x="0" y="80"/>
                    </a:lnTo>
                    <a:cubicBezTo>
                      <a:pt x="0" y="96"/>
                      <a:pt x="16" y="112"/>
                      <a:pt x="16" y="128"/>
                    </a:cubicBezTo>
                    <a:cubicBezTo>
                      <a:pt x="1369" y="2451"/>
                      <a:pt x="1990" y="5094"/>
                      <a:pt x="2484" y="7704"/>
                    </a:cubicBezTo>
                    <a:lnTo>
                      <a:pt x="2643" y="7609"/>
                    </a:lnTo>
                    <a:cubicBezTo>
                      <a:pt x="2133" y="4998"/>
                      <a:pt x="1513" y="2372"/>
                      <a:pt x="160" y="48"/>
                    </a:cubicBez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720;p43">
                <a:extLst>
                  <a:ext uri="{FF2B5EF4-FFF2-40B4-BE49-F238E27FC236}">
                    <a16:creationId xmlns:a16="http://schemas.microsoft.com/office/drawing/2014/main" id="{AB81C80C-FB85-4566-8C0B-998BE0B6D7E5}"/>
                  </a:ext>
                </a:extLst>
              </p:cNvPr>
              <p:cNvSpPr/>
              <p:nvPr/>
            </p:nvSpPr>
            <p:spPr>
              <a:xfrm>
                <a:off x="5819975" y="4287075"/>
                <a:ext cx="65275" cy="185450"/>
              </a:xfrm>
              <a:custGeom>
                <a:avLst/>
                <a:gdLst/>
                <a:ahLst/>
                <a:cxnLst/>
                <a:rect l="l" t="t" r="r" b="b"/>
                <a:pathLst>
                  <a:path w="2611" h="7418" extrusionOk="0">
                    <a:moveTo>
                      <a:pt x="159" y="0"/>
                    </a:moveTo>
                    <a:lnTo>
                      <a:pt x="0" y="80"/>
                    </a:lnTo>
                    <a:cubicBezTo>
                      <a:pt x="16" y="96"/>
                      <a:pt x="16" y="112"/>
                      <a:pt x="16" y="112"/>
                    </a:cubicBezTo>
                    <a:cubicBezTo>
                      <a:pt x="1242" y="2451"/>
                      <a:pt x="1958" y="5062"/>
                      <a:pt x="2467" y="7418"/>
                    </a:cubicBezTo>
                    <a:cubicBezTo>
                      <a:pt x="2515" y="7370"/>
                      <a:pt x="2563" y="7322"/>
                      <a:pt x="2610" y="7274"/>
                    </a:cubicBezTo>
                    <a:cubicBezTo>
                      <a:pt x="2085" y="4950"/>
                      <a:pt x="1385" y="2372"/>
                      <a:pt x="175" y="48"/>
                    </a:cubicBezTo>
                    <a:cubicBezTo>
                      <a:pt x="175" y="32"/>
                      <a:pt x="159" y="16"/>
                      <a:pt x="1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721;p43">
                <a:extLst>
                  <a:ext uri="{FF2B5EF4-FFF2-40B4-BE49-F238E27FC236}">
                    <a16:creationId xmlns:a16="http://schemas.microsoft.com/office/drawing/2014/main" id="{376F0B8A-3B57-47E5-972C-860D7A3DCAE1}"/>
                  </a:ext>
                </a:extLst>
              </p:cNvPr>
              <p:cNvSpPr/>
              <p:nvPr/>
            </p:nvSpPr>
            <p:spPr>
              <a:xfrm>
                <a:off x="5835075" y="4278300"/>
                <a:ext cx="66500" cy="173925"/>
              </a:xfrm>
              <a:custGeom>
                <a:avLst/>
                <a:gdLst/>
                <a:ahLst/>
                <a:cxnLst/>
                <a:rect l="l" t="t" r="r" b="b"/>
                <a:pathLst>
                  <a:path w="2660" h="6957" extrusionOk="0">
                    <a:moveTo>
                      <a:pt x="144" y="1"/>
                    </a:moveTo>
                    <a:lnTo>
                      <a:pt x="1" y="81"/>
                    </a:lnTo>
                    <a:cubicBezTo>
                      <a:pt x="17" y="112"/>
                      <a:pt x="33" y="144"/>
                      <a:pt x="49" y="192"/>
                    </a:cubicBezTo>
                    <a:cubicBezTo>
                      <a:pt x="1211" y="2309"/>
                      <a:pt x="2054" y="4585"/>
                      <a:pt x="2532" y="6957"/>
                    </a:cubicBezTo>
                    <a:cubicBezTo>
                      <a:pt x="2580" y="6877"/>
                      <a:pt x="2627" y="6814"/>
                      <a:pt x="2659" y="6750"/>
                    </a:cubicBezTo>
                    <a:cubicBezTo>
                      <a:pt x="2166" y="4426"/>
                      <a:pt x="1338" y="2198"/>
                      <a:pt x="208" y="112"/>
                    </a:cubicBezTo>
                    <a:lnTo>
                      <a:pt x="1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722;p43">
                <a:extLst>
                  <a:ext uri="{FF2B5EF4-FFF2-40B4-BE49-F238E27FC236}">
                    <a16:creationId xmlns:a16="http://schemas.microsoft.com/office/drawing/2014/main" id="{9CDCA22F-44FE-4CA1-B5B3-6144B27433A1}"/>
                  </a:ext>
                </a:extLst>
              </p:cNvPr>
              <p:cNvSpPr/>
              <p:nvPr/>
            </p:nvSpPr>
            <p:spPr>
              <a:xfrm>
                <a:off x="5847025" y="4275125"/>
                <a:ext cx="67275" cy="150850"/>
              </a:xfrm>
              <a:custGeom>
                <a:avLst/>
                <a:gdLst/>
                <a:ahLst/>
                <a:cxnLst/>
                <a:rect l="l" t="t" r="r" b="b"/>
                <a:pathLst>
                  <a:path w="2691" h="6034" extrusionOk="0">
                    <a:moveTo>
                      <a:pt x="160" y="1"/>
                    </a:moveTo>
                    <a:lnTo>
                      <a:pt x="0" y="80"/>
                    </a:lnTo>
                    <a:lnTo>
                      <a:pt x="32" y="128"/>
                    </a:lnTo>
                    <a:cubicBezTo>
                      <a:pt x="1115" y="1990"/>
                      <a:pt x="1974" y="3980"/>
                      <a:pt x="2595" y="6033"/>
                    </a:cubicBezTo>
                    <a:cubicBezTo>
                      <a:pt x="2627" y="5954"/>
                      <a:pt x="2659" y="5858"/>
                      <a:pt x="2690" y="5779"/>
                    </a:cubicBezTo>
                    <a:cubicBezTo>
                      <a:pt x="2070" y="3789"/>
                      <a:pt x="1242" y="1879"/>
                      <a:pt x="191" y="64"/>
                    </a:cubicBezTo>
                    <a:cubicBezTo>
                      <a:pt x="176" y="48"/>
                      <a:pt x="160" y="17"/>
                      <a:pt x="1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723;p43">
                <a:extLst>
                  <a:ext uri="{FF2B5EF4-FFF2-40B4-BE49-F238E27FC236}">
                    <a16:creationId xmlns:a16="http://schemas.microsoft.com/office/drawing/2014/main" id="{0BBE63E7-674D-4904-91BF-68D1A4407FBE}"/>
                  </a:ext>
                </a:extLst>
              </p:cNvPr>
              <p:cNvSpPr/>
              <p:nvPr/>
            </p:nvSpPr>
            <p:spPr>
              <a:xfrm>
                <a:off x="5859750" y="4269150"/>
                <a:ext cx="60525" cy="128575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5143" extrusionOk="0">
                    <a:moveTo>
                      <a:pt x="128" y="1"/>
                    </a:moveTo>
                    <a:lnTo>
                      <a:pt x="96" y="17"/>
                    </a:lnTo>
                    <a:lnTo>
                      <a:pt x="1" y="112"/>
                    </a:lnTo>
                    <a:lnTo>
                      <a:pt x="49" y="176"/>
                    </a:lnTo>
                    <a:cubicBezTo>
                      <a:pt x="1211" y="1624"/>
                      <a:pt x="1863" y="3407"/>
                      <a:pt x="2372" y="5142"/>
                    </a:cubicBezTo>
                    <a:cubicBezTo>
                      <a:pt x="2404" y="4999"/>
                      <a:pt x="2420" y="4856"/>
                      <a:pt x="2420" y="4712"/>
                    </a:cubicBezTo>
                    <a:cubicBezTo>
                      <a:pt x="1927" y="3105"/>
                      <a:pt x="1290" y="1465"/>
                      <a:pt x="208" y="112"/>
                    </a:cubicBezTo>
                    <a:cubicBezTo>
                      <a:pt x="208" y="96"/>
                      <a:pt x="208" y="96"/>
                      <a:pt x="192" y="96"/>
                    </a:cubicBezTo>
                    <a:cubicBezTo>
                      <a:pt x="176" y="65"/>
                      <a:pt x="160" y="33"/>
                      <a:pt x="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724;p43">
                <a:extLst>
                  <a:ext uri="{FF2B5EF4-FFF2-40B4-BE49-F238E27FC236}">
                    <a16:creationId xmlns:a16="http://schemas.microsoft.com/office/drawing/2014/main" id="{73D68B2C-73CE-4089-A48C-2BC697867422}"/>
                  </a:ext>
                </a:extLst>
              </p:cNvPr>
              <p:cNvSpPr/>
              <p:nvPr/>
            </p:nvSpPr>
            <p:spPr>
              <a:xfrm>
                <a:off x="5678700" y="4367450"/>
                <a:ext cx="22300" cy="89950"/>
              </a:xfrm>
              <a:custGeom>
                <a:avLst/>
                <a:gdLst/>
                <a:ahLst/>
                <a:cxnLst/>
                <a:rect l="l" t="t" r="r" b="b"/>
                <a:pathLst>
                  <a:path w="892" h="3598" extrusionOk="0">
                    <a:moveTo>
                      <a:pt x="733" y="0"/>
                    </a:moveTo>
                    <a:cubicBezTo>
                      <a:pt x="669" y="160"/>
                      <a:pt x="605" y="319"/>
                      <a:pt x="542" y="478"/>
                    </a:cubicBezTo>
                    <a:cubicBezTo>
                      <a:pt x="175" y="1401"/>
                      <a:pt x="0" y="2372"/>
                      <a:pt x="16" y="3359"/>
                    </a:cubicBezTo>
                    <a:cubicBezTo>
                      <a:pt x="64" y="3439"/>
                      <a:pt x="128" y="3518"/>
                      <a:pt x="191" y="3598"/>
                    </a:cubicBezTo>
                    <a:cubicBezTo>
                      <a:pt x="128" y="2388"/>
                      <a:pt x="366" y="1194"/>
                      <a:pt x="892" y="96"/>
                    </a:cubicBezTo>
                    <a:cubicBezTo>
                      <a:pt x="892" y="96"/>
                      <a:pt x="892" y="80"/>
                      <a:pt x="892" y="8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725;p43">
                <a:extLst>
                  <a:ext uri="{FF2B5EF4-FFF2-40B4-BE49-F238E27FC236}">
                    <a16:creationId xmlns:a16="http://schemas.microsoft.com/office/drawing/2014/main" id="{02C48109-7F07-4E54-9F2B-976DF655369D}"/>
                  </a:ext>
                </a:extLst>
              </p:cNvPr>
              <p:cNvSpPr/>
              <p:nvPr/>
            </p:nvSpPr>
            <p:spPr>
              <a:xfrm>
                <a:off x="5701375" y="4349950"/>
                <a:ext cx="18325" cy="136500"/>
              </a:xfrm>
              <a:custGeom>
                <a:avLst/>
                <a:gdLst/>
                <a:ahLst/>
                <a:cxnLst/>
                <a:rect l="l" t="t" r="r" b="b"/>
                <a:pathLst>
                  <a:path w="733" h="5460" extrusionOk="0">
                    <a:moveTo>
                      <a:pt x="574" y="0"/>
                    </a:moveTo>
                    <a:cubicBezTo>
                      <a:pt x="542" y="80"/>
                      <a:pt x="526" y="175"/>
                      <a:pt x="494" y="255"/>
                    </a:cubicBezTo>
                    <a:cubicBezTo>
                      <a:pt x="96" y="1910"/>
                      <a:pt x="1" y="3629"/>
                      <a:pt x="239" y="5317"/>
                    </a:cubicBezTo>
                    <a:lnTo>
                      <a:pt x="430" y="5460"/>
                    </a:lnTo>
                    <a:cubicBezTo>
                      <a:pt x="160" y="3661"/>
                      <a:pt x="271" y="1831"/>
                      <a:pt x="733" y="64"/>
                    </a:cubicBezTo>
                    <a:cubicBezTo>
                      <a:pt x="733" y="64"/>
                      <a:pt x="733" y="48"/>
                      <a:pt x="733" y="32"/>
                    </a:cubicBezTo>
                    <a:lnTo>
                      <a:pt x="5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726;p43">
                <a:extLst>
                  <a:ext uri="{FF2B5EF4-FFF2-40B4-BE49-F238E27FC236}">
                    <a16:creationId xmlns:a16="http://schemas.microsoft.com/office/drawing/2014/main" id="{710A3A74-287A-4496-85A6-EE0ABE8FAF8B}"/>
                  </a:ext>
                </a:extLst>
              </p:cNvPr>
              <p:cNvSpPr/>
              <p:nvPr/>
            </p:nvSpPr>
            <p:spPr>
              <a:xfrm>
                <a:off x="5722875" y="4336000"/>
                <a:ext cx="14750" cy="16437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6575" extrusionOk="0">
                    <a:moveTo>
                      <a:pt x="366" y="1"/>
                    </a:moveTo>
                    <a:cubicBezTo>
                      <a:pt x="350" y="81"/>
                      <a:pt x="350" y="160"/>
                      <a:pt x="334" y="256"/>
                    </a:cubicBezTo>
                    <a:cubicBezTo>
                      <a:pt x="0" y="2325"/>
                      <a:pt x="32" y="4426"/>
                      <a:pt x="414" y="6495"/>
                    </a:cubicBezTo>
                    <a:cubicBezTo>
                      <a:pt x="478" y="6527"/>
                      <a:pt x="525" y="6559"/>
                      <a:pt x="589" y="6575"/>
                    </a:cubicBezTo>
                    <a:cubicBezTo>
                      <a:pt x="175" y="4442"/>
                      <a:pt x="159" y="2245"/>
                      <a:pt x="510" y="112"/>
                    </a:cubicBezTo>
                    <a:lnTo>
                      <a:pt x="525" y="33"/>
                    </a:lnTo>
                    <a:lnTo>
                      <a:pt x="36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727;p43">
                <a:extLst>
                  <a:ext uri="{FF2B5EF4-FFF2-40B4-BE49-F238E27FC236}">
                    <a16:creationId xmlns:a16="http://schemas.microsoft.com/office/drawing/2014/main" id="{B844B497-1800-4CBE-8747-4A7EF5882EFB}"/>
                  </a:ext>
                </a:extLst>
              </p:cNvPr>
              <p:cNvSpPr/>
              <p:nvPr/>
            </p:nvSpPr>
            <p:spPr>
              <a:xfrm>
                <a:off x="5736800" y="4328050"/>
                <a:ext cx="19925" cy="178700"/>
              </a:xfrm>
              <a:custGeom>
                <a:avLst/>
                <a:gdLst/>
                <a:ahLst/>
                <a:cxnLst/>
                <a:rect l="l" t="t" r="r" b="b"/>
                <a:pathLst>
                  <a:path w="797" h="7148" extrusionOk="0">
                    <a:moveTo>
                      <a:pt x="303" y="1"/>
                    </a:moveTo>
                    <a:cubicBezTo>
                      <a:pt x="303" y="64"/>
                      <a:pt x="287" y="112"/>
                      <a:pt x="287" y="176"/>
                    </a:cubicBezTo>
                    <a:cubicBezTo>
                      <a:pt x="0" y="2484"/>
                      <a:pt x="128" y="4840"/>
                      <a:pt x="621" y="7100"/>
                    </a:cubicBezTo>
                    <a:cubicBezTo>
                      <a:pt x="685" y="7116"/>
                      <a:pt x="748" y="7132"/>
                      <a:pt x="796" y="7148"/>
                    </a:cubicBezTo>
                    <a:cubicBezTo>
                      <a:pt x="287" y="4824"/>
                      <a:pt x="175" y="2420"/>
                      <a:pt x="478" y="48"/>
                    </a:cubicBezTo>
                    <a:lnTo>
                      <a:pt x="478" y="17"/>
                    </a:lnTo>
                    <a:lnTo>
                      <a:pt x="3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728;p43">
                <a:extLst>
                  <a:ext uri="{FF2B5EF4-FFF2-40B4-BE49-F238E27FC236}">
                    <a16:creationId xmlns:a16="http://schemas.microsoft.com/office/drawing/2014/main" id="{57F3280A-7496-4C96-9241-6428EC790582}"/>
                  </a:ext>
                </a:extLst>
              </p:cNvPr>
              <p:cNvSpPr/>
              <p:nvPr/>
            </p:nvSpPr>
            <p:spPr>
              <a:xfrm>
                <a:off x="5759875" y="4315725"/>
                <a:ext cx="22700" cy="19500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7800" extrusionOk="0">
                    <a:moveTo>
                      <a:pt x="80" y="0"/>
                    </a:moveTo>
                    <a:lnTo>
                      <a:pt x="80" y="207"/>
                    </a:lnTo>
                    <a:cubicBezTo>
                      <a:pt x="0" y="2754"/>
                      <a:pt x="223" y="5301"/>
                      <a:pt x="749" y="7800"/>
                    </a:cubicBezTo>
                    <a:lnTo>
                      <a:pt x="908" y="7800"/>
                    </a:lnTo>
                    <a:cubicBezTo>
                      <a:pt x="383" y="5269"/>
                      <a:pt x="160" y="2674"/>
                      <a:pt x="239" y="96"/>
                    </a:cubicBez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729;p43">
                <a:extLst>
                  <a:ext uri="{FF2B5EF4-FFF2-40B4-BE49-F238E27FC236}">
                    <a16:creationId xmlns:a16="http://schemas.microsoft.com/office/drawing/2014/main" id="{50E67223-2535-4A8E-BE86-BDD89D01B8BD}"/>
                  </a:ext>
                </a:extLst>
              </p:cNvPr>
              <p:cNvSpPr/>
              <p:nvPr/>
            </p:nvSpPr>
            <p:spPr>
              <a:xfrm>
                <a:off x="5780975" y="4343975"/>
                <a:ext cx="24300" cy="166350"/>
              </a:xfrm>
              <a:custGeom>
                <a:avLst/>
                <a:gdLst/>
                <a:ahLst/>
                <a:cxnLst/>
                <a:rect l="l" t="t" r="r" b="b"/>
                <a:pathLst>
                  <a:path w="972" h="6654" extrusionOk="0">
                    <a:moveTo>
                      <a:pt x="16" y="0"/>
                    </a:moveTo>
                    <a:cubicBezTo>
                      <a:pt x="0" y="16"/>
                      <a:pt x="0" y="16"/>
                      <a:pt x="16" y="32"/>
                    </a:cubicBezTo>
                    <a:cubicBezTo>
                      <a:pt x="159" y="2229"/>
                      <a:pt x="462" y="4425"/>
                      <a:pt x="812" y="6654"/>
                    </a:cubicBezTo>
                    <a:cubicBezTo>
                      <a:pt x="860" y="6638"/>
                      <a:pt x="907" y="6638"/>
                      <a:pt x="971" y="6638"/>
                    </a:cubicBezTo>
                    <a:cubicBezTo>
                      <a:pt x="653" y="4553"/>
                      <a:pt x="366" y="2499"/>
                      <a:pt x="207" y="446"/>
                    </a:cubicBezTo>
                    <a:cubicBezTo>
                      <a:pt x="207" y="303"/>
                      <a:pt x="175" y="144"/>
                      <a:pt x="1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730;p43">
                <a:extLst>
                  <a:ext uri="{FF2B5EF4-FFF2-40B4-BE49-F238E27FC236}">
                    <a16:creationId xmlns:a16="http://schemas.microsoft.com/office/drawing/2014/main" id="{78279B42-18EF-40CF-A750-B01F890F9766}"/>
                  </a:ext>
                </a:extLst>
              </p:cNvPr>
              <p:cNvSpPr/>
              <p:nvPr/>
            </p:nvSpPr>
            <p:spPr>
              <a:xfrm>
                <a:off x="5447900" y="4272975"/>
                <a:ext cx="607675" cy="382600"/>
              </a:xfrm>
              <a:custGeom>
                <a:avLst/>
                <a:gdLst/>
                <a:ahLst/>
                <a:cxnLst/>
                <a:rect l="l" t="t" r="r" b="b"/>
                <a:pathLst>
                  <a:path w="24307" h="15304" extrusionOk="0">
                    <a:moveTo>
                      <a:pt x="18842" y="1"/>
                    </a:moveTo>
                    <a:cubicBezTo>
                      <a:pt x="18814" y="1"/>
                      <a:pt x="18789" y="8"/>
                      <a:pt x="18767" y="23"/>
                    </a:cubicBezTo>
                    <a:cubicBezTo>
                      <a:pt x="18258" y="357"/>
                      <a:pt x="18592" y="4384"/>
                      <a:pt x="18592" y="4384"/>
                    </a:cubicBezTo>
                    <a:cubicBezTo>
                      <a:pt x="18592" y="4384"/>
                      <a:pt x="18464" y="4384"/>
                      <a:pt x="18258" y="4416"/>
                    </a:cubicBezTo>
                    <a:cubicBezTo>
                      <a:pt x="17430" y="4559"/>
                      <a:pt x="15265" y="5117"/>
                      <a:pt x="15408" y="7409"/>
                    </a:cubicBezTo>
                    <a:cubicBezTo>
                      <a:pt x="15440" y="7950"/>
                      <a:pt x="15472" y="8332"/>
                      <a:pt x="15488" y="8602"/>
                    </a:cubicBezTo>
                    <a:cubicBezTo>
                      <a:pt x="15504" y="8682"/>
                      <a:pt x="15504" y="8746"/>
                      <a:pt x="15504" y="8793"/>
                    </a:cubicBezTo>
                    <a:cubicBezTo>
                      <a:pt x="15027" y="9111"/>
                      <a:pt x="14473" y="9275"/>
                      <a:pt x="13906" y="9275"/>
                    </a:cubicBezTo>
                    <a:cubicBezTo>
                      <a:pt x="13791" y="9275"/>
                      <a:pt x="13677" y="9268"/>
                      <a:pt x="13562" y="9255"/>
                    </a:cubicBezTo>
                    <a:lnTo>
                      <a:pt x="12384" y="9080"/>
                    </a:lnTo>
                    <a:cubicBezTo>
                      <a:pt x="12257" y="8475"/>
                      <a:pt x="12225" y="7838"/>
                      <a:pt x="12257" y="7218"/>
                    </a:cubicBezTo>
                    <a:cubicBezTo>
                      <a:pt x="12288" y="6995"/>
                      <a:pt x="12320" y="6772"/>
                      <a:pt x="12384" y="6565"/>
                    </a:cubicBezTo>
                    <a:cubicBezTo>
                      <a:pt x="12734" y="5562"/>
                      <a:pt x="13562" y="3382"/>
                      <a:pt x="12893" y="2888"/>
                    </a:cubicBezTo>
                    <a:cubicBezTo>
                      <a:pt x="12832" y="2842"/>
                      <a:pt x="12758" y="2821"/>
                      <a:pt x="12675" y="2821"/>
                    </a:cubicBezTo>
                    <a:cubicBezTo>
                      <a:pt x="12065" y="2821"/>
                      <a:pt x="10929" y="3954"/>
                      <a:pt x="10187" y="4878"/>
                    </a:cubicBezTo>
                    <a:cubicBezTo>
                      <a:pt x="10156" y="4910"/>
                      <a:pt x="10124" y="4941"/>
                      <a:pt x="10092" y="4973"/>
                    </a:cubicBezTo>
                    <a:cubicBezTo>
                      <a:pt x="9901" y="5212"/>
                      <a:pt x="9710" y="5467"/>
                      <a:pt x="9551" y="5737"/>
                    </a:cubicBezTo>
                    <a:cubicBezTo>
                      <a:pt x="9519" y="5769"/>
                      <a:pt x="9503" y="5817"/>
                      <a:pt x="9471" y="5849"/>
                    </a:cubicBezTo>
                    <a:cubicBezTo>
                      <a:pt x="9312" y="6135"/>
                      <a:pt x="9185" y="6358"/>
                      <a:pt x="9105" y="6565"/>
                    </a:cubicBezTo>
                    <a:cubicBezTo>
                      <a:pt x="9137" y="6358"/>
                      <a:pt x="9137" y="6135"/>
                      <a:pt x="9089" y="5944"/>
                    </a:cubicBezTo>
                    <a:cubicBezTo>
                      <a:pt x="9025" y="5705"/>
                      <a:pt x="8914" y="5499"/>
                      <a:pt x="8771" y="5308"/>
                    </a:cubicBezTo>
                    <a:cubicBezTo>
                      <a:pt x="8755" y="5292"/>
                      <a:pt x="8723" y="5260"/>
                      <a:pt x="8707" y="5228"/>
                    </a:cubicBezTo>
                    <a:cubicBezTo>
                      <a:pt x="8452" y="4941"/>
                      <a:pt x="8182" y="4671"/>
                      <a:pt x="7879" y="4432"/>
                    </a:cubicBezTo>
                    <a:cubicBezTo>
                      <a:pt x="7450" y="4098"/>
                      <a:pt x="7004" y="3779"/>
                      <a:pt x="6542" y="3493"/>
                    </a:cubicBezTo>
                    <a:cubicBezTo>
                      <a:pt x="6415" y="3429"/>
                      <a:pt x="6351" y="3397"/>
                      <a:pt x="6351" y="3397"/>
                    </a:cubicBezTo>
                    <a:cubicBezTo>
                      <a:pt x="6351" y="3397"/>
                      <a:pt x="5014" y="883"/>
                      <a:pt x="4680" y="883"/>
                    </a:cubicBezTo>
                    <a:cubicBezTo>
                      <a:pt x="4362" y="883"/>
                      <a:pt x="3359" y="2220"/>
                      <a:pt x="3693" y="4225"/>
                    </a:cubicBezTo>
                    <a:lnTo>
                      <a:pt x="3645" y="4273"/>
                    </a:lnTo>
                    <a:cubicBezTo>
                      <a:pt x="3518" y="4384"/>
                      <a:pt x="3375" y="4464"/>
                      <a:pt x="3200" y="4528"/>
                    </a:cubicBezTo>
                    <a:cubicBezTo>
                      <a:pt x="3136" y="4544"/>
                      <a:pt x="3072" y="4559"/>
                      <a:pt x="3009" y="4559"/>
                    </a:cubicBezTo>
                    <a:cubicBezTo>
                      <a:pt x="2728" y="4559"/>
                      <a:pt x="1391" y="3616"/>
                      <a:pt x="669" y="3616"/>
                    </a:cubicBezTo>
                    <a:cubicBezTo>
                      <a:pt x="531" y="3616"/>
                      <a:pt x="416" y="3650"/>
                      <a:pt x="334" y="3732"/>
                    </a:cubicBezTo>
                    <a:cubicBezTo>
                      <a:pt x="334" y="3732"/>
                      <a:pt x="0" y="4400"/>
                      <a:pt x="334" y="5562"/>
                    </a:cubicBezTo>
                    <a:cubicBezTo>
                      <a:pt x="669" y="6740"/>
                      <a:pt x="1337" y="8587"/>
                      <a:pt x="1512" y="9430"/>
                    </a:cubicBezTo>
                    <a:cubicBezTo>
                      <a:pt x="1544" y="9589"/>
                      <a:pt x="1576" y="9764"/>
                      <a:pt x="1640" y="9924"/>
                    </a:cubicBezTo>
                    <a:cubicBezTo>
                      <a:pt x="1640" y="9939"/>
                      <a:pt x="1656" y="9971"/>
                      <a:pt x="1656" y="9987"/>
                    </a:cubicBezTo>
                    <a:cubicBezTo>
                      <a:pt x="1942" y="10895"/>
                      <a:pt x="2690" y="12168"/>
                      <a:pt x="4855" y="13107"/>
                    </a:cubicBezTo>
                    <a:lnTo>
                      <a:pt x="5348" y="13314"/>
                    </a:lnTo>
                    <a:cubicBezTo>
                      <a:pt x="7735" y="14337"/>
                      <a:pt x="10397" y="15304"/>
                      <a:pt x="13810" y="15304"/>
                    </a:cubicBezTo>
                    <a:cubicBezTo>
                      <a:pt x="14063" y="15304"/>
                      <a:pt x="14320" y="15299"/>
                      <a:pt x="14581" y="15288"/>
                    </a:cubicBezTo>
                    <a:cubicBezTo>
                      <a:pt x="17366" y="15176"/>
                      <a:pt x="19515" y="14747"/>
                      <a:pt x="21075" y="13696"/>
                    </a:cubicBezTo>
                    <a:cubicBezTo>
                      <a:pt x="21759" y="13234"/>
                      <a:pt x="22348" y="12645"/>
                      <a:pt x="22794" y="11945"/>
                    </a:cubicBezTo>
                    <a:cubicBezTo>
                      <a:pt x="24306" y="9589"/>
                      <a:pt x="21107" y="3206"/>
                      <a:pt x="21107" y="3206"/>
                    </a:cubicBezTo>
                    <a:cubicBezTo>
                      <a:pt x="21107" y="3206"/>
                      <a:pt x="19424" y="1"/>
                      <a:pt x="188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731;p43">
                <a:extLst>
                  <a:ext uri="{FF2B5EF4-FFF2-40B4-BE49-F238E27FC236}">
                    <a16:creationId xmlns:a16="http://schemas.microsoft.com/office/drawing/2014/main" id="{1EEA2BEC-95D4-4FA2-BDF5-2B5B1B78F729}"/>
                  </a:ext>
                </a:extLst>
              </p:cNvPr>
              <p:cNvSpPr/>
              <p:nvPr/>
            </p:nvSpPr>
            <p:spPr>
              <a:xfrm>
                <a:off x="5700575" y="4343575"/>
                <a:ext cx="86775" cy="109850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4394" extrusionOk="0">
                    <a:moveTo>
                      <a:pt x="2589" y="0"/>
                    </a:moveTo>
                    <a:cubicBezTo>
                      <a:pt x="1958" y="0"/>
                      <a:pt x="748" y="1219"/>
                      <a:pt x="1" y="2149"/>
                    </a:cubicBezTo>
                    <a:cubicBezTo>
                      <a:pt x="49" y="2468"/>
                      <a:pt x="176" y="2786"/>
                      <a:pt x="367" y="3041"/>
                    </a:cubicBezTo>
                    <a:cubicBezTo>
                      <a:pt x="637" y="3407"/>
                      <a:pt x="972" y="3725"/>
                      <a:pt x="1354" y="3964"/>
                    </a:cubicBezTo>
                    <a:cubicBezTo>
                      <a:pt x="1593" y="4155"/>
                      <a:pt x="1863" y="4298"/>
                      <a:pt x="2166" y="4394"/>
                    </a:cubicBezTo>
                    <a:cubicBezTo>
                      <a:pt x="2181" y="4171"/>
                      <a:pt x="2229" y="3964"/>
                      <a:pt x="2293" y="3757"/>
                    </a:cubicBezTo>
                    <a:cubicBezTo>
                      <a:pt x="2627" y="2754"/>
                      <a:pt x="3471" y="573"/>
                      <a:pt x="2802" y="64"/>
                    </a:cubicBezTo>
                    <a:cubicBezTo>
                      <a:pt x="2742" y="21"/>
                      <a:pt x="2671" y="0"/>
                      <a:pt x="25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732;p43">
                <a:extLst>
                  <a:ext uri="{FF2B5EF4-FFF2-40B4-BE49-F238E27FC236}">
                    <a16:creationId xmlns:a16="http://schemas.microsoft.com/office/drawing/2014/main" id="{C13DD2DA-940A-42C7-95D3-512DA6370394}"/>
                  </a:ext>
                </a:extLst>
              </p:cNvPr>
              <p:cNvSpPr/>
              <p:nvPr/>
            </p:nvSpPr>
            <p:spPr>
              <a:xfrm>
                <a:off x="5829900" y="4383375"/>
                <a:ext cx="81625" cy="105575"/>
              </a:xfrm>
              <a:custGeom>
                <a:avLst/>
                <a:gdLst/>
                <a:ahLst/>
                <a:cxnLst/>
                <a:rect l="l" t="t" r="r" b="b"/>
                <a:pathLst>
                  <a:path w="3265" h="4223" extrusionOk="0">
                    <a:moveTo>
                      <a:pt x="2993" y="0"/>
                    </a:moveTo>
                    <a:cubicBezTo>
                      <a:pt x="2150" y="143"/>
                      <a:pt x="1" y="701"/>
                      <a:pt x="144" y="2993"/>
                    </a:cubicBezTo>
                    <a:cubicBezTo>
                      <a:pt x="176" y="3534"/>
                      <a:pt x="192" y="3916"/>
                      <a:pt x="224" y="4186"/>
                    </a:cubicBezTo>
                    <a:cubicBezTo>
                      <a:pt x="303" y="4210"/>
                      <a:pt x="391" y="4222"/>
                      <a:pt x="480" y="4222"/>
                    </a:cubicBezTo>
                    <a:cubicBezTo>
                      <a:pt x="570" y="4222"/>
                      <a:pt x="662" y="4210"/>
                      <a:pt x="749" y="4186"/>
                    </a:cubicBezTo>
                    <a:cubicBezTo>
                      <a:pt x="1258" y="4027"/>
                      <a:pt x="1465" y="3502"/>
                      <a:pt x="1609" y="3040"/>
                    </a:cubicBezTo>
                    <a:cubicBezTo>
                      <a:pt x="1720" y="2642"/>
                      <a:pt x="1831" y="2229"/>
                      <a:pt x="2086" y="1926"/>
                    </a:cubicBezTo>
                    <a:cubicBezTo>
                      <a:pt x="2420" y="1544"/>
                      <a:pt x="2978" y="1369"/>
                      <a:pt x="3169" y="892"/>
                    </a:cubicBezTo>
                    <a:cubicBezTo>
                      <a:pt x="3264" y="589"/>
                      <a:pt x="3200" y="255"/>
                      <a:pt x="29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733;p43">
                <a:extLst>
                  <a:ext uri="{FF2B5EF4-FFF2-40B4-BE49-F238E27FC236}">
                    <a16:creationId xmlns:a16="http://schemas.microsoft.com/office/drawing/2014/main" id="{E62493FC-0C91-40E2-8843-D91155FEE74E}"/>
                  </a:ext>
                </a:extLst>
              </p:cNvPr>
              <p:cNvSpPr/>
              <p:nvPr/>
            </p:nvSpPr>
            <p:spPr>
              <a:xfrm>
                <a:off x="5447900" y="4363350"/>
                <a:ext cx="93125" cy="158175"/>
              </a:xfrm>
              <a:custGeom>
                <a:avLst/>
                <a:gdLst/>
                <a:ahLst/>
                <a:cxnLst/>
                <a:rect l="l" t="t" r="r" b="b"/>
                <a:pathLst>
                  <a:path w="3725" h="6327" extrusionOk="0">
                    <a:moveTo>
                      <a:pt x="669" y="1"/>
                    </a:moveTo>
                    <a:cubicBezTo>
                      <a:pt x="531" y="1"/>
                      <a:pt x="416" y="35"/>
                      <a:pt x="334" y="117"/>
                    </a:cubicBezTo>
                    <a:cubicBezTo>
                      <a:pt x="334" y="117"/>
                      <a:pt x="0" y="785"/>
                      <a:pt x="334" y="1963"/>
                    </a:cubicBezTo>
                    <a:cubicBezTo>
                      <a:pt x="669" y="3125"/>
                      <a:pt x="1337" y="4972"/>
                      <a:pt x="1512" y="5815"/>
                    </a:cubicBezTo>
                    <a:cubicBezTo>
                      <a:pt x="1544" y="5974"/>
                      <a:pt x="1576" y="6149"/>
                      <a:pt x="1640" y="6309"/>
                    </a:cubicBezTo>
                    <a:cubicBezTo>
                      <a:pt x="1699" y="6320"/>
                      <a:pt x="1758" y="6326"/>
                      <a:pt x="1817" y="6326"/>
                    </a:cubicBezTo>
                    <a:cubicBezTo>
                      <a:pt x="2074" y="6326"/>
                      <a:pt x="2318" y="6216"/>
                      <a:pt x="2499" y="6022"/>
                    </a:cubicBezTo>
                    <a:cubicBezTo>
                      <a:pt x="2611" y="5879"/>
                      <a:pt x="2690" y="5720"/>
                      <a:pt x="2738" y="5545"/>
                    </a:cubicBezTo>
                    <a:cubicBezTo>
                      <a:pt x="2945" y="4972"/>
                      <a:pt x="3168" y="4414"/>
                      <a:pt x="3375" y="3857"/>
                    </a:cubicBezTo>
                    <a:cubicBezTo>
                      <a:pt x="3486" y="3587"/>
                      <a:pt x="3566" y="3300"/>
                      <a:pt x="3629" y="3030"/>
                    </a:cubicBezTo>
                    <a:cubicBezTo>
                      <a:pt x="3725" y="2361"/>
                      <a:pt x="3613" y="1693"/>
                      <a:pt x="3295" y="1104"/>
                    </a:cubicBezTo>
                    <a:cubicBezTo>
                      <a:pt x="3263" y="1040"/>
                      <a:pt x="3231" y="976"/>
                      <a:pt x="3200" y="913"/>
                    </a:cubicBezTo>
                    <a:cubicBezTo>
                      <a:pt x="3136" y="944"/>
                      <a:pt x="3072" y="944"/>
                      <a:pt x="3009" y="944"/>
                    </a:cubicBezTo>
                    <a:cubicBezTo>
                      <a:pt x="2728" y="944"/>
                      <a:pt x="1391" y="1"/>
                      <a:pt x="6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734;p43">
                <a:extLst>
                  <a:ext uri="{FF2B5EF4-FFF2-40B4-BE49-F238E27FC236}">
                    <a16:creationId xmlns:a16="http://schemas.microsoft.com/office/drawing/2014/main" id="{B8430F62-2C28-4083-8ECB-876A761FDC4D}"/>
                  </a:ext>
                </a:extLst>
              </p:cNvPr>
              <p:cNvSpPr/>
              <p:nvPr/>
            </p:nvSpPr>
            <p:spPr>
              <a:xfrm>
                <a:off x="5566075" y="4306975"/>
                <a:ext cx="35850" cy="52150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2086" extrusionOk="0">
                    <a:moveTo>
                      <a:pt x="176" y="0"/>
                    </a:moveTo>
                    <a:lnTo>
                      <a:pt x="176" y="0"/>
                    </a:lnTo>
                    <a:cubicBezTo>
                      <a:pt x="1" y="191"/>
                      <a:pt x="192" y="891"/>
                      <a:pt x="239" y="1035"/>
                    </a:cubicBezTo>
                    <a:cubicBezTo>
                      <a:pt x="335" y="1401"/>
                      <a:pt x="478" y="1751"/>
                      <a:pt x="637" y="2085"/>
                    </a:cubicBezTo>
                    <a:cubicBezTo>
                      <a:pt x="892" y="2053"/>
                      <a:pt x="1163" y="2037"/>
                      <a:pt x="1433" y="2037"/>
                    </a:cubicBezTo>
                    <a:cubicBezTo>
                      <a:pt x="1433" y="2037"/>
                      <a:pt x="606" y="462"/>
                      <a:pt x="1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735;p43">
                <a:extLst>
                  <a:ext uri="{FF2B5EF4-FFF2-40B4-BE49-F238E27FC236}">
                    <a16:creationId xmlns:a16="http://schemas.microsoft.com/office/drawing/2014/main" id="{37BEB2DE-BDF4-487C-A0EE-8257B3DFB486}"/>
                  </a:ext>
                </a:extLst>
              </p:cNvPr>
              <p:cNvSpPr/>
              <p:nvPr/>
            </p:nvSpPr>
            <p:spPr>
              <a:xfrm>
                <a:off x="5468100" y="4375250"/>
                <a:ext cx="45475" cy="65050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2602" extrusionOk="0">
                    <a:moveTo>
                      <a:pt x="1819" y="962"/>
                    </a:moveTo>
                    <a:cubicBezTo>
                      <a:pt x="1819" y="962"/>
                      <a:pt x="1819" y="962"/>
                      <a:pt x="1819" y="962"/>
                    </a:cubicBezTo>
                    <a:lnTo>
                      <a:pt x="1819" y="962"/>
                    </a:lnTo>
                    <a:cubicBezTo>
                      <a:pt x="1819" y="962"/>
                      <a:pt x="1819" y="962"/>
                      <a:pt x="1819" y="962"/>
                    </a:cubicBezTo>
                    <a:close/>
                    <a:moveTo>
                      <a:pt x="169" y="1"/>
                    </a:moveTo>
                    <a:cubicBezTo>
                      <a:pt x="66" y="1"/>
                      <a:pt x="0" y="87"/>
                      <a:pt x="20" y="341"/>
                    </a:cubicBezTo>
                    <a:cubicBezTo>
                      <a:pt x="84" y="1169"/>
                      <a:pt x="736" y="1837"/>
                      <a:pt x="1070" y="2601"/>
                    </a:cubicBezTo>
                    <a:cubicBezTo>
                      <a:pt x="1341" y="2060"/>
                      <a:pt x="1580" y="1519"/>
                      <a:pt x="1819" y="962"/>
                    </a:cubicBezTo>
                    <a:lnTo>
                      <a:pt x="1819" y="962"/>
                    </a:lnTo>
                    <a:cubicBezTo>
                      <a:pt x="1818" y="962"/>
                      <a:pt x="1818" y="962"/>
                      <a:pt x="1818" y="962"/>
                    </a:cubicBezTo>
                    <a:cubicBezTo>
                      <a:pt x="1793" y="962"/>
                      <a:pt x="783" y="340"/>
                      <a:pt x="704" y="293"/>
                    </a:cubicBezTo>
                    <a:cubicBezTo>
                      <a:pt x="545" y="180"/>
                      <a:pt x="318" y="1"/>
                      <a:pt x="16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736;p43">
                <a:extLst>
                  <a:ext uri="{FF2B5EF4-FFF2-40B4-BE49-F238E27FC236}">
                    <a16:creationId xmlns:a16="http://schemas.microsoft.com/office/drawing/2014/main" id="{121575D0-D0EC-44E5-BB39-7464D3C89FE4}"/>
                  </a:ext>
                </a:extLst>
              </p:cNvPr>
              <p:cNvSpPr/>
              <p:nvPr/>
            </p:nvSpPr>
            <p:spPr>
              <a:xfrm>
                <a:off x="5568875" y="4390725"/>
                <a:ext cx="138500" cy="164975"/>
              </a:xfrm>
              <a:custGeom>
                <a:avLst/>
                <a:gdLst/>
                <a:ahLst/>
                <a:cxnLst/>
                <a:rect l="l" t="t" r="r" b="b"/>
                <a:pathLst>
                  <a:path w="5540" h="6599" extrusionOk="0">
                    <a:moveTo>
                      <a:pt x="5478" y="1"/>
                    </a:moveTo>
                    <a:cubicBezTo>
                      <a:pt x="5464" y="1"/>
                      <a:pt x="5452" y="9"/>
                      <a:pt x="5444" y="25"/>
                    </a:cubicBezTo>
                    <a:cubicBezTo>
                      <a:pt x="4759" y="725"/>
                      <a:pt x="4314" y="1680"/>
                      <a:pt x="3868" y="2715"/>
                    </a:cubicBezTo>
                    <a:cubicBezTo>
                      <a:pt x="3566" y="3447"/>
                      <a:pt x="3200" y="4147"/>
                      <a:pt x="2802" y="4832"/>
                    </a:cubicBezTo>
                    <a:cubicBezTo>
                      <a:pt x="2213" y="5787"/>
                      <a:pt x="1194" y="6407"/>
                      <a:pt x="80" y="6487"/>
                    </a:cubicBezTo>
                    <a:cubicBezTo>
                      <a:pt x="0" y="6487"/>
                      <a:pt x="0" y="6582"/>
                      <a:pt x="80" y="6598"/>
                    </a:cubicBezTo>
                    <a:cubicBezTo>
                      <a:pt x="1226" y="6503"/>
                      <a:pt x="2276" y="5866"/>
                      <a:pt x="2881" y="4879"/>
                    </a:cubicBezTo>
                    <a:cubicBezTo>
                      <a:pt x="3295" y="4195"/>
                      <a:pt x="3645" y="3495"/>
                      <a:pt x="3964" y="2746"/>
                    </a:cubicBezTo>
                    <a:cubicBezTo>
                      <a:pt x="4409" y="1744"/>
                      <a:pt x="4839" y="773"/>
                      <a:pt x="5523" y="88"/>
                    </a:cubicBezTo>
                    <a:cubicBezTo>
                      <a:pt x="5539" y="72"/>
                      <a:pt x="5539" y="40"/>
                      <a:pt x="5523" y="25"/>
                    </a:cubicBezTo>
                    <a:cubicBezTo>
                      <a:pt x="5508" y="9"/>
                      <a:pt x="5492" y="1"/>
                      <a:pt x="54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737;p43">
                <a:extLst>
                  <a:ext uri="{FF2B5EF4-FFF2-40B4-BE49-F238E27FC236}">
                    <a16:creationId xmlns:a16="http://schemas.microsoft.com/office/drawing/2014/main" id="{F602A879-8274-4632-BFE7-50E9B92B3FA2}"/>
                  </a:ext>
                </a:extLst>
              </p:cNvPr>
              <p:cNvSpPr/>
              <p:nvPr/>
            </p:nvSpPr>
            <p:spPr>
              <a:xfrm>
                <a:off x="5741975" y="4450675"/>
                <a:ext cx="20300" cy="115525"/>
              </a:xfrm>
              <a:custGeom>
                <a:avLst/>
                <a:gdLst/>
                <a:ahLst/>
                <a:cxnLst/>
                <a:rect l="l" t="t" r="r" b="b"/>
                <a:pathLst>
                  <a:path w="812" h="4621" extrusionOk="0">
                    <a:moveTo>
                      <a:pt x="479" y="0"/>
                    </a:moveTo>
                    <a:cubicBezTo>
                      <a:pt x="455" y="0"/>
                      <a:pt x="430" y="16"/>
                      <a:pt x="430" y="46"/>
                    </a:cubicBezTo>
                    <a:cubicBezTo>
                      <a:pt x="382" y="412"/>
                      <a:pt x="398" y="794"/>
                      <a:pt x="478" y="1160"/>
                    </a:cubicBezTo>
                    <a:lnTo>
                      <a:pt x="494" y="1208"/>
                    </a:lnTo>
                    <a:cubicBezTo>
                      <a:pt x="653" y="1733"/>
                      <a:pt x="701" y="2290"/>
                      <a:pt x="621" y="2847"/>
                    </a:cubicBezTo>
                    <a:cubicBezTo>
                      <a:pt x="573" y="3245"/>
                      <a:pt x="430" y="3627"/>
                      <a:pt x="239" y="3978"/>
                    </a:cubicBezTo>
                    <a:cubicBezTo>
                      <a:pt x="128" y="4153"/>
                      <a:pt x="48" y="4360"/>
                      <a:pt x="0" y="4566"/>
                    </a:cubicBezTo>
                    <a:cubicBezTo>
                      <a:pt x="0" y="4582"/>
                      <a:pt x="16" y="4614"/>
                      <a:pt x="48" y="4614"/>
                    </a:cubicBezTo>
                    <a:cubicBezTo>
                      <a:pt x="52" y="4619"/>
                      <a:pt x="58" y="4620"/>
                      <a:pt x="63" y="4620"/>
                    </a:cubicBezTo>
                    <a:cubicBezTo>
                      <a:pt x="79" y="4620"/>
                      <a:pt x="96" y="4606"/>
                      <a:pt x="96" y="4582"/>
                    </a:cubicBezTo>
                    <a:cubicBezTo>
                      <a:pt x="159" y="4391"/>
                      <a:pt x="223" y="4200"/>
                      <a:pt x="334" y="4025"/>
                    </a:cubicBezTo>
                    <a:cubicBezTo>
                      <a:pt x="541" y="3659"/>
                      <a:pt x="669" y="3277"/>
                      <a:pt x="732" y="2863"/>
                    </a:cubicBezTo>
                    <a:cubicBezTo>
                      <a:pt x="812" y="2290"/>
                      <a:pt x="764" y="1717"/>
                      <a:pt x="589" y="1176"/>
                    </a:cubicBezTo>
                    <a:lnTo>
                      <a:pt x="573" y="1128"/>
                    </a:lnTo>
                    <a:cubicBezTo>
                      <a:pt x="510" y="778"/>
                      <a:pt x="494" y="412"/>
                      <a:pt x="525" y="62"/>
                    </a:cubicBezTo>
                    <a:cubicBezTo>
                      <a:pt x="534" y="20"/>
                      <a:pt x="507" y="0"/>
                      <a:pt x="4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738;p43">
                <a:extLst>
                  <a:ext uri="{FF2B5EF4-FFF2-40B4-BE49-F238E27FC236}">
                    <a16:creationId xmlns:a16="http://schemas.microsoft.com/office/drawing/2014/main" id="{8EEA316D-CEF8-4BAE-91B6-EE455BA4D91A}"/>
                  </a:ext>
                </a:extLst>
              </p:cNvPr>
              <p:cNvSpPr/>
              <p:nvPr/>
            </p:nvSpPr>
            <p:spPr>
              <a:xfrm>
                <a:off x="5834300" y="4483650"/>
                <a:ext cx="71250" cy="82400"/>
              </a:xfrm>
              <a:custGeom>
                <a:avLst/>
                <a:gdLst/>
                <a:ahLst/>
                <a:cxnLst/>
                <a:rect l="l" t="t" r="r" b="b"/>
                <a:pathLst>
                  <a:path w="2850" h="3296" extrusionOk="0">
                    <a:moveTo>
                      <a:pt x="80" y="0"/>
                    </a:moveTo>
                    <a:cubicBezTo>
                      <a:pt x="48" y="0"/>
                      <a:pt x="16" y="16"/>
                      <a:pt x="16" y="48"/>
                    </a:cubicBezTo>
                    <a:cubicBezTo>
                      <a:pt x="0" y="955"/>
                      <a:pt x="398" y="1815"/>
                      <a:pt x="1114" y="2372"/>
                    </a:cubicBezTo>
                    <a:cubicBezTo>
                      <a:pt x="2324" y="3295"/>
                      <a:pt x="2770" y="3295"/>
                      <a:pt x="2802" y="3295"/>
                    </a:cubicBezTo>
                    <a:cubicBezTo>
                      <a:pt x="2817" y="3295"/>
                      <a:pt x="2849" y="3279"/>
                      <a:pt x="2849" y="3247"/>
                    </a:cubicBezTo>
                    <a:cubicBezTo>
                      <a:pt x="2849" y="3216"/>
                      <a:pt x="2817" y="3200"/>
                      <a:pt x="2802" y="3200"/>
                    </a:cubicBezTo>
                    <a:cubicBezTo>
                      <a:pt x="2786" y="3200"/>
                      <a:pt x="2340" y="3184"/>
                      <a:pt x="1194" y="2292"/>
                    </a:cubicBezTo>
                    <a:cubicBezTo>
                      <a:pt x="493" y="1767"/>
                      <a:pt x="96" y="924"/>
                      <a:pt x="127" y="48"/>
                    </a:cubicBezTo>
                    <a:cubicBezTo>
                      <a:pt x="127" y="16"/>
                      <a:pt x="96" y="0"/>
                      <a:pt x="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739;p43">
                <a:extLst>
                  <a:ext uri="{FF2B5EF4-FFF2-40B4-BE49-F238E27FC236}">
                    <a16:creationId xmlns:a16="http://schemas.microsoft.com/office/drawing/2014/main" id="{ED737BD5-8CC4-48B5-853B-26DE41047E10}"/>
                  </a:ext>
                </a:extLst>
              </p:cNvPr>
              <p:cNvSpPr/>
              <p:nvPr/>
            </p:nvSpPr>
            <p:spPr>
              <a:xfrm>
                <a:off x="5890800" y="4382750"/>
                <a:ext cx="402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280" extrusionOk="0">
                    <a:moveTo>
                      <a:pt x="861" y="0"/>
                    </a:moveTo>
                    <a:cubicBezTo>
                      <a:pt x="326" y="0"/>
                      <a:pt x="44" y="173"/>
                      <a:pt x="32" y="184"/>
                    </a:cubicBezTo>
                    <a:cubicBezTo>
                      <a:pt x="16" y="200"/>
                      <a:pt x="0" y="232"/>
                      <a:pt x="16" y="248"/>
                    </a:cubicBezTo>
                    <a:cubicBezTo>
                      <a:pt x="32" y="264"/>
                      <a:pt x="48" y="280"/>
                      <a:pt x="64" y="280"/>
                    </a:cubicBezTo>
                    <a:cubicBezTo>
                      <a:pt x="64" y="280"/>
                      <a:pt x="80" y="280"/>
                      <a:pt x="96" y="264"/>
                    </a:cubicBezTo>
                    <a:cubicBezTo>
                      <a:pt x="96" y="264"/>
                      <a:pt x="359" y="102"/>
                      <a:pt x="874" y="102"/>
                    </a:cubicBezTo>
                    <a:cubicBezTo>
                      <a:pt x="1064" y="102"/>
                      <a:pt x="1287" y="124"/>
                      <a:pt x="1544" y="184"/>
                    </a:cubicBezTo>
                    <a:cubicBezTo>
                      <a:pt x="1553" y="189"/>
                      <a:pt x="1560" y="191"/>
                      <a:pt x="1567" y="191"/>
                    </a:cubicBezTo>
                    <a:cubicBezTo>
                      <a:pt x="1585" y="191"/>
                      <a:pt x="1596" y="176"/>
                      <a:pt x="1608" y="153"/>
                    </a:cubicBezTo>
                    <a:cubicBezTo>
                      <a:pt x="1608" y="121"/>
                      <a:pt x="1592" y="89"/>
                      <a:pt x="1560" y="89"/>
                    </a:cubicBezTo>
                    <a:cubicBezTo>
                      <a:pt x="1293" y="24"/>
                      <a:pt x="1059" y="0"/>
                      <a:pt x="8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740;p43">
                <a:extLst>
                  <a:ext uri="{FF2B5EF4-FFF2-40B4-BE49-F238E27FC236}">
                    <a16:creationId xmlns:a16="http://schemas.microsoft.com/office/drawing/2014/main" id="{A00B7FE1-7857-4CF6-9053-D0A18D36CD0F}"/>
                  </a:ext>
                </a:extLst>
              </p:cNvPr>
              <p:cNvSpPr/>
              <p:nvPr/>
            </p:nvSpPr>
            <p:spPr>
              <a:xfrm>
                <a:off x="6009375" y="4372625"/>
                <a:ext cx="23100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924" h="6352" extrusionOk="0">
                    <a:moveTo>
                      <a:pt x="415" y="0"/>
                    </a:moveTo>
                    <a:cubicBezTo>
                      <a:pt x="367" y="16"/>
                      <a:pt x="399" y="64"/>
                      <a:pt x="399" y="96"/>
                    </a:cubicBezTo>
                    <a:cubicBezTo>
                      <a:pt x="717" y="1099"/>
                      <a:pt x="828" y="2181"/>
                      <a:pt x="701" y="3232"/>
                    </a:cubicBezTo>
                    <a:cubicBezTo>
                      <a:pt x="574" y="4266"/>
                      <a:pt x="351" y="5285"/>
                      <a:pt x="17" y="6272"/>
                    </a:cubicBezTo>
                    <a:cubicBezTo>
                      <a:pt x="1" y="6304"/>
                      <a:pt x="17" y="6336"/>
                      <a:pt x="48" y="6351"/>
                    </a:cubicBezTo>
                    <a:lnTo>
                      <a:pt x="64" y="6351"/>
                    </a:lnTo>
                    <a:cubicBezTo>
                      <a:pt x="80" y="6336"/>
                      <a:pt x="96" y="6320"/>
                      <a:pt x="112" y="6304"/>
                    </a:cubicBezTo>
                    <a:cubicBezTo>
                      <a:pt x="446" y="5317"/>
                      <a:pt x="669" y="4282"/>
                      <a:pt x="797" y="3248"/>
                    </a:cubicBezTo>
                    <a:cubicBezTo>
                      <a:pt x="924" y="2165"/>
                      <a:pt x="813" y="1083"/>
                      <a:pt x="478" y="64"/>
                    </a:cubicBezTo>
                    <a:cubicBezTo>
                      <a:pt x="478" y="48"/>
                      <a:pt x="478" y="48"/>
                      <a:pt x="478" y="48"/>
                    </a:cubicBezTo>
                    <a:cubicBezTo>
                      <a:pt x="478" y="16"/>
                      <a:pt x="446" y="0"/>
                      <a:pt x="4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741;p43">
                <a:extLst>
                  <a:ext uri="{FF2B5EF4-FFF2-40B4-BE49-F238E27FC236}">
                    <a16:creationId xmlns:a16="http://schemas.microsoft.com/office/drawing/2014/main" id="{B0080DFD-B3DF-4D24-BE13-285D7AF2F7B6}"/>
                  </a:ext>
                </a:extLst>
              </p:cNvPr>
              <p:cNvSpPr/>
              <p:nvPr/>
            </p:nvSpPr>
            <p:spPr>
              <a:xfrm>
                <a:off x="5526675" y="4360525"/>
                <a:ext cx="45800" cy="27250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1090" extrusionOk="0">
                    <a:moveTo>
                      <a:pt x="1779" y="0"/>
                    </a:moveTo>
                    <a:cubicBezTo>
                      <a:pt x="1770" y="0"/>
                      <a:pt x="1761" y="2"/>
                      <a:pt x="1752" y="7"/>
                    </a:cubicBezTo>
                    <a:cubicBezTo>
                      <a:pt x="1338" y="166"/>
                      <a:pt x="940" y="373"/>
                      <a:pt x="558" y="612"/>
                    </a:cubicBezTo>
                    <a:cubicBezTo>
                      <a:pt x="224" y="835"/>
                      <a:pt x="17" y="994"/>
                      <a:pt x="17" y="994"/>
                    </a:cubicBezTo>
                    <a:cubicBezTo>
                      <a:pt x="1" y="1010"/>
                      <a:pt x="1" y="1042"/>
                      <a:pt x="17" y="1057"/>
                    </a:cubicBezTo>
                    <a:cubicBezTo>
                      <a:pt x="17" y="1073"/>
                      <a:pt x="33" y="1089"/>
                      <a:pt x="49" y="1089"/>
                    </a:cubicBezTo>
                    <a:cubicBezTo>
                      <a:pt x="65" y="1089"/>
                      <a:pt x="80" y="1089"/>
                      <a:pt x="96" y="1073"/>
                    </a:cubicBezTo>
                    <a:cubicBezTo>
                      <a:pt x="96" y="1073"/>
                      <a:pt x="287" y="930"/>
                      <a:pt x="638" y="707"/>
                    </a:cubicBezTo>
                    <a:cubicBezTo>
                      <a:pt x="1004" y="468"/>
                      <a:pt x="1386" y="262"/>
                      <a:pt x="1784" y="86"/>
                    </a:cubicBezTo>
                    <a:cubicBezTo>
                      <a:pt x="1815" y="86"/>
                      <a:pt x="1831" y="55"/>
                      <a:pt x="1815" y="23"/>
                    </a:cubicBezTo>
                    <a:cubicBezTo>
                      <a:pt x="1815" y="12"/>
                      <a:pt x="1800" y="0"/>
                      <a:pt x="17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742;p43">
                <a:extLst>
                  <a:ext uri="{FF2B5EF4-FFF2-40B4-BE49-F238E27FC236}">
                    <a16:creationId xmlns:a16="http://schemas.microsoft.com/office/drawing/2014/main" id="{A218988C-F6AF-4F53-B8E0-788098165668}"/>
                  </a:ext>
                </a:extLst>
              </p:cNvPr>
              <p:cNvSpPr/>
              <p:nvPr/>
            </p:nvSpPr>
            <p:spPr>
              <a:xfrm>
                <a:off x="5991875" y="4435900"/>
                <a:ext cx="2000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80" h="351" extrusionOk="0">
                    <a:moveTo>
                      <a:pt x="16" y="0"/>
                    </a:moveTo>
                    <a:cubicBezTo>
                      <a:pt x="0" y="16"/>
                      <a:pt x="0" y="32"/>
                      <a:pt x="0" y="32"/>
                    </a:cubicBezTo>
                    <a:cubicBezTo>
                      <a:pt x="16" y="128"/>
                      <a:pt x="16" y="223"/>
                      <a:pt x="0" y="319"/>
                    </a:cubicBezTo>
                    <a:cubicBezTo>
                      <a:pt x="0" y="335"/>
                      <a:pt x="0" y="350"/>
                      <a:pt x="16" y="350"/>
                    </a:cubicBezTo>
                    <a:cubicBezTo>
                      <a:pt x="32" y="350"/>
                      <a:pt x="48" y="335"/>
                      <a:pt x="48" y="319"/>
                    </a:cubicBezTo>
                    <a:cubicBezTo>
                      <a:pt x="80" y="223"/>
                      <a:pt x="80" y="128"/>
                      <a:pt x="48" y="32"/>
                    </a:cubicBezTo>
                    <a:cubicBezTo>
                      <a:pt x="48" y="16"/>
                      <a:pt x="32" y="0"/>
                      <a:pt x="16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743;p43">
                <a:extLst>
                  <a:ext uri="{FF2B5EF4-FFF2-40B4-BE49-F238E27FC236}">
                    <a16:creationId xmlns:a16="http://schemas.microsoft.com/office/drawing/2014/main" id="{112B11C3-0D39-4767-AF15-ED87549FB7A0}"/>
                  </a:ext>
                </a:extLst>
              </p:cNvPr>
              <p:cNvSpPr/>
              <p:nvPr/>
            </p:nvSpPr>
            <p:spPr>
              <a:xfrm>
                <a:off x="5992800" y="4426000"/>
                <a:ext cx="4275" cy="9125"/>
              </a:xfrm>
              <a:custGeom>
                <a:avLst/>
                <a:gdLst/>
                <a:ahLst/>
                <a:cxnLst/>
                <a:rect l="l" t="t" r="r" b="b"/>
                <a:pathLst>
                  <a:path w="171" h="365" extrusionOk="0">
                    <a:moveTo>
                      <a:pt x="31" y="1"/>
                    </a:moveTo>
                    <a:cubicBezTo>
                      <a:pt x="12" y="1"/>
                      <a:pt x="0" y="19"/>
                      <a:pt x="11" y="30"/>
                    </a:cubicBezTo>
                    <a:cubicBezTo>
                      <a:pt x="75" y="126"/>
                      <a:pt x="107" y="237"/>
                      <a:pt x="107" y="333"/>
                    </a:cubicBezTo>
                    <a:cubicBezTo>
                      <a:pt x="107" y="349"/>
                      <a:pt x="123" y="364"/>
                      <a:pt x="138" y="364"/>
                    </a:cubicBezTo>
                    <a:cubicBezTo>
                      <a:pt x="154" y="364"/>
                      <a:pt x="154" y="349"/>
                      <a:pt x="154" y="333"/>
                    </a:cubicBezTo>
                    <a:cubicBezTo>
                      <a:pt x="170" y="221"/>
                      <a:pt x="123" y="110"/>
                      <a:pt x="59" y="14"/>
                    </a:cubicBezTo>
                    <a:cubicBezTo>
                      <a:pt x="49" y="4"/>
                      <a:pt x="39" y="1"/>
                      <a:pt x="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744;p43">
                <a:extLst>
                  <a:ext uri="{FF2B5EF4-FFF2-40B4-BE49-F238E27FC236}">
                    <a16:creationId xmlns:a16="http://schemas.microsoft.com/office/drawing/2014/main" id="{FC8F0605-EBC6-48E9-A2B4-6AA2315E136C}"/>
                  </a:ext>
                </a:extLst>
              </p:cNvPr>
              <p:cNvSpPr/>
              <p:nvPr/>
            </p:nvSpPr>
            <p:spPr>
              <a:xfrm>
                <a:off x="5996650" y="4439075"/>
                <a:ext cx="1625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65" h="463" extrusionOk="0">
                    <a:moveTo>
                      <a:pt x="32" y="1"/>
                    </a:moveTo>
                    <a:cubicBezTo>
                      <a:pt x="16" y="1"/>
                      <a:pt x="0" y="17"/>
                      <a:pt x="0" y="32"/>
                    </a:cubicBezTo>
                    <a:cubicBezTo>
                      <a:pt x="16" y="160"/>
                      <a:pt x="16" y="287"/>
                      <a:pt x="0" y="430"/>
                    </a:cubicBezTo>
                    <a:cubicBezTo>
                      <a:pt x="0" y="446"/>
                      <a:pt x="16" y="446"/>
                      <a:pt x="32" y="462"/>
                    </a:cubicBezTo>
                    <a:cubicBezTo>
                      <a:pt x="48" y="462"/>
                      <a:pt x="64" y="446"/>
                      <a:pt x="48" y="430"/>
                    </a:cubicBezTo>
                    <a:cubicBezTo>
                      <a:pt x="64" y="287"/>
                      <a:pt x="64" y="160"/>
                      <a:pt x="48" y="32"/>
                    </a:cubicBezTo>
                    <a:cubicBezTo>
                      <a:pt x="48" y="17"/>
                      <a:pt x="48" y="1"/>
                      <a:pt x="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745;p43">
                <a:extLst>
                  <a:ext uri="{FF2B5EF4-FFF2-40B4-BE49-F238E27FC236}">
                    <a16:creationId xmlns:a16="http://schemas.microsoft.com/office/drawing/2014/main" id="{D8AF3563-A738-46D2-A057-7C55C932E094}"/>
                  </a:ext>
                </a:extLst>
              </p:cNvPr>
              <p:cNvSpPr/>
              <p:nvPr/>
            </p:nvSpPr>
            <p:spPr>
              <a:xfrm>
                <a:off x="5517125" y="4552875"/>
                <a:ext cx="6000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240" h="272" extrusionOk="0">
                    <a:moveTo>
                      <a:pt x="17" y="1"/>
                    </a:moveTo>
                    <a:cubicBezTo>
                      <a:pt x="1" y="17"/>
                      <a:pt x="1" y="33"/>
                      <a:pt x="17" y="49"/>
                    </a:cubicBezTo>
                    <a:cubicBezTo>
                      <a:pt x="65" y="128"/>
                      <a:pt x="128" y="208"/>
                      <a:pt x="208" y="272"/>
                    </a:cubicBezTo>
                    <a:lnTo>
                      <a:pt x="224" y="272"/>
                    </a:lnTo>
                    <a:cubicBezTo>
                      <a:pt x="224" y="256"/>
                      <a:pt x="240" y="256"/>
                      <a:pt x="240" y="256"/>
                    </a:cubicBezTo>
                    <a:cubicBezTo>
                      <a:pt x="240" y="240"/>
                      <a:pt x="240" y="224"/>
                      <a:pt x="240" y="208"/>
                    </a:cubicBezTo>
                    <a:cubicBezTo>
                      <a:pt x="160" y="160"/>
                      <a:pt x="96" y="96"/>
                      <a:pt x="65" y="17"/>
                    </a:cubicBezTo>
                    <a:cubicBezTo>
                      <a:pt x="49" y="1"/>
                      <a:pt x="33" y="1"/>
                      <a:pt x="17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746;p43">
                <a:extLst>
                  <a:ext uri="{FF2B5EF4-FFF2-40B4-BE49-F238E27FC236}">
                    <a16:creationId xmlns:a16="http://schemas.microsoft.com/office/drawing/2014/main" id="{3C148BD2-74CE-4263-86DA-76CA0BCE7883}"/>
                  </a:ext>
                </a:extLst>
              </p:cNvPr>
              <p:cNvSpPr/>
              <p:nvPr/>
            </p:nvSpPr>
            <p:spPr>
              <a:xfrm>
                <a:off x="5520325" y="4562050"/>
                <a:ext cx="8375" cy="597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39" extrusionOk="0">
                    <a:moveTo>
                      <a:pt x="16" y="0"/>
                    </a:moveTo>
                    <a:cubicBezTo>
                      <a:pt x="0" y="16"/>
                      <a:pt x="0" y="32"/>
                      <a:pt x="16" y="32"/>
                    </a:cubicBezTo>
                    <a:cubicBezTo>
                      <a:pt x="80" y="127"/>
                      <a:pt x="191" y="207"/>
                      <a:pt x="303" y="239"/>
                    </a:cubicBezTo>
                    <a:cubicBezTo>
                      <a:pt x="319" y="239"/>
                      <a:pt x="334" y="223"/>
                      <a:pt x="334" y="207"/>
                    </a:cubicBezTo>
                    <a:cubicBezTo>
                      <a:pt x="334" y="191"/>
                      <a:pt x="319" y="175"/>
                      <a:pt x="319" y="175"/>
                    </a:cubicBezTo>
                    <a:cubicBezTo>
                      <a:pt x="207" y="143"/>
                      <a:pt x="112" y="80"/>
                      <a:pt x="48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747;p43">
                <a:extLst>
                  <a:ext uri="{FF2B5EF4-FFF2-40B4-BE49-F238E27FC236}">
                    <a16:creationId xmlns:a16="http://schemas.microsoft.com/office/drawing/2014/main" id="{08359081-58C4-47D5-A77D-3EBA90E61388}"/>
                  </a:ext>
                </a:extLst>
              </p:cNvPr>
              <p:cNvSpPr/>
              <p:nvPr/>
            </p:nvSpPr>
            <p:spPr>
              <a:xfrm>
                <a:off x="5509700" y="4551375"/>
                <a:ext cx="7450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364" extrusionOk="0">
                    <a:moveTo>
                      <a:pt x="32" y="0"/>
                    </a:moveTo>
                    <a:cubicBezTo>
                      <a:pt x="13" y="0"/>
                      <a:pt x="0" y="23"/>
                      <a:pt x="11" y="45"/>
                    </a:cubicBezTo>
                    <a:cubicBezTo>
                      <a:pt x="75" y="156"/>
                      <a:pt x="171" y="268"/>
                      <a:pt x="250" y="363"/>
                    </a:cubicBezTo>
                    <a:lnTo>
                      <a:pt x="298" y="363"/>
                    </a:lnTo>
                    <a:cubicBezTo>
                      <a:pt x="298" y="347"/>
                      <a:pt x="298" y="332"/>
                      <a:pt x="298" y="332"/>
                    </a:cubicBezTo>
                    <a:cubicBezTo>
                      <a:pt x="202" y="236"/>
                      <a:pt x="123" y="125"/>
                      <a:pt x="59" y="13"/>
                    </a:cubicBezTo>
                    <a:cubicBezTo>
                      <a:pt x="50" y="4"/>
                      <a:pt x="40" y="0"/>
                      <a:pt x="32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748;p43">
                <a:extLst>
                  <a:ext uri="{FF2B5EF4-FFF2-40B4-BE49-F238E27FC236}">
                    <a16:creationId xmlns:a16="http://schemas.microsoft.com/office/drawing/2014/main" id="{839B1C3C-3AE9-4419-88C1-03F7F31B06AF}"/>
                  </a:ext>
                </a:extLst>
              </p:cNvPr>
              <p:cNvSpPr/>
              <p:nvPr/>
            </p:nvSpPr>
            <p:spPr>
              <a:xfrm>
                <a:off x="5734400" y="4543950"/>
                <a:ext cx="4400" cy="5775"/>
              </a:xfrm>
              <a:custGeom>
                <a:avLst/>
                <a:gdLst/>
                <a:ahLst/>
                <a:cxnLst/>
                <a:rect l="l" t="t" r="r" b="b"/>
                <a:pathLst>
                  <a:path w="176" h="231" extrusionOk="0">
                    <a:moveTo>
                      <a:pt x="156" y="1"/>
                    </a:moveTo>
                    <a:cubicBezTo>
                      <a:pt x="151" y="1"/>
                      <a:pt x="144" y="8"/>
                      <a:pt x="144" y="8"/>
                    </a:cubicBezTo>
                    <a:cubicBezTo>
                      <a:pt x="112" y="87"/>
                      <a:pt x="64" y="135"/>
                      <a:pt x="1" y="199"/>
                    </a:cubicBezTo>
                    <a:cubicBezTo>
                      <a:pt x="1" y="199"/>
                      <a:pt x="1" y="215"/>
                      <a:pt x="1" y="231"/>
                    </a:cubicBezTo>
                    <a:lnTo>
                      <a:pt x="33" y="231"/>
                    </a:lnTo>
                    <a:cubicBezTo>
                      <a:pt x="96" y="167"/>
                      <a:pt x="144" y="103"/>
                      <a:pt x="176" y="24"/>
                    </a:cubicBezTo>
                    <a:cubicBezTo>
                      <a:pt x="176" y="24"/>
                      <a:pt x="176" y="8"/>
                      <a:pt x="160" y="8"/>
                    </a:cubicBezTo>
                    <a:cubicBezTo>
                      <a:pt x="160" y="2"/>
                      <a:pt x="158" y="1"/>
                      <a:pt x="1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749;p43">
                <a:extLst>
                  <a:ext uri="{FF2B5EF4-FFF2-40B4-BE49-F238E27FC236}">
                    <a16:creationId xmlns:a16="http://schemas.microsoft.com/office/drawing/2014/main" id="{44FFF57A-F70A-4019-87E6-486631ABCF7C}"/>
                  </a:ext>
                </a:extLst>
              </p:cNvPr>
              <p:cNvSpPr/>
              <p:nvPr/>
            </p:nvSpPr>
            <p:spPr>
              <a:xfrm>
                <a:off x="5741575" y="4537975"/>
                <a:ext cx="360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95" extrusionOk="0">
                    <a:moveTo>
                      <a:pt x="120" y="0"/>
                    </a:moveTo>
                    <a:cubicBezTo>
                      <a:pt x="108" y="0"/>
                      <a:pt x="96" y="8"/>
                      <a:pt x="96" y="24"/>
                    </a:cubicBezTo>
                    <a:cubicBezTo>
                      <a:pt x="96" y="119"/>
                      <a:pt x="64" y="199"/>
                      <a:pt x="0" y="263"/>
                    </a:cubicBezTo>
                    <a:cubicBezTo>
                      <a:pt x="0" y="279"/>
                      <a:pt x="0" y="295"/>
                      <a:pt x="0" y="295"/>
                    </a:cubicBezTo>
                    <a:lnTo>
                      <a:pt x="32" y="295"/>
                    </a:lnTo>
                    <a:cubicBezTo>
                      <a:pt x="96" y="215"/>
                      <a:pt x="144" y="119"/>
                      <a:pt x="144" y="24"/>
                    </a:cubicBezTo>
                    <a:cubicBezTo>
                      <a:pt x="144" y="8"/>
                      <a:pt x="132" y="0"/>
                      <a:pt x="1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750;p43">
                <a:extLst>
                  <a:ext uri="{FF2B5EF4-FFF2-40B4-BE49-F238E27FC236}">
                    <a16:creationId xmlns:a16="http://schemas.microsoft.com/office/drawing/2014/main" id="{4D9CAD0C-088D-44A4-8328-FB0DB23C3F43}"/>
                  </a:ext>
                </a:extLst>
              </p:cNvPr>
              <p:cNvSpPr/>
              <p:nvPr/>
            </p:nvSpPr>
            <p:spPr>
              <a:xfrm>
                <a:off x="5734400" y="4548750"/>
                <a:ext cx="6275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78" extrusionOk="0">
                    <a:moveTo>
                      <a:pt x="224" y="0"/>
                    </a:moveTo>
                    <a:cubicBezTo>
                      <a:pt x="218" y="0"/>
                      <a:pt x="212" y="2"/>
                      <a:pt x="208" y="7"/>
                    </a:cubicBezTo>
                    <a:cubicBezTo>
                      <a:pt x="144" y="86"/>
                      <a:pt x="80" y="166"/>
                      <a:pt x="17" y="246"/>
                    </a:cubicBezTo>
                    <a:cubicBezTo>
                      <a:pt x="1" y="261"/>
                      <a:pt x="1" y="277"/>
                      <a:pt x="17" y="277"/>
                    </a:cubicBezTo>
                    <a:lnTo>
                      <a:pt x="49" y="277"/>
                    </a:lnTo>
                    <a:cubicBezTo>
                      <a:pt x="112" y="198"/>
                      <a:pt x="176" y="118"/>
                      <a:pt x="240" y="23"/>
                    </a:cubicBezTo>
                    <a:cubicBezTo>
                      <a:pt x="251" y="11"/>
                      <a:pt x="238" y="0"/>
                      <a:pt x="2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751;p43">
                <a:extLst>
                  <a:ext uri="{FF2B5EF4-FFF2-40B4-BE49-F238E27FC236}">
                    <a16:creationId xmlns:a16="http://schemas.microsoft.com/office/drawing/2014/main" id="{016D4341-1335-47D5-A4A5-9B68F400EB8D}"/>
                  </a:ext>
                </a:extLst>
              </p:cNvPr>
              <p:cNvSpPr/>
              <p:nvPr/>
            </p:nvSpPr>
            <p:spPr>
              <a:xfrm>
                <a:off x="5569650" y="4437875"/>
                <a:ext cx="19525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63" extrusionOk="0">
                    <a:moveTo>
                      <a:pt x="447" y="1"/>
                    </a:moveTo>
                    <a:cubicBezTo>
                      <a:pt x="144" y="1"/>
                      <a:pt x="1" y="351"/>
                      <a:pt x="208" y="558"/>
                    </a:cubicBezTo>
                    <a:cubicBezTo>
                      <a:pt x="276" y="631"/>
                      <a:pt x="360" y="663"/>
                      <a:pt x="444" y="663"/>
                    </a:cubicBezTo>
                    <a:cubicBezTo>
                      <a:pt x="615" y="663"/>
                      <a:pt x="781" y="528"/>
                      <a:pt x="781" y="335"/>
                    </a:cubicBezTo>
                    <a:cubicBezTo>
                      <a:pt x="781" y="144"/>
                      <a:pt x="622" y="1"/>
                      <a:pt x="4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752;p43">
                <a:extLst>
                  <a:ext uri="{FF2B5EF4-FFF2-40B4-BE49-F238E27FC236}">
                    <a16:creationId xmlns:a16="http://schemas.microsoft.com/office/drawing/2014/main" id="{266FA2BC-8ABE-4EE5-8342-46D92335C03D}"/>
                  </a:ext>
                </a:extLst>
              </p:cNvPr>
              <p:cNvSpPr/>
              <p:nvPr/>
            </p:nvSpPr>
            <p:spPr>
              <a:xfrm>
                <a:off x="5618200" y="4387750"/>
                <a:ext cx="1555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37" extrusionOk="0">
                    <a:moveTo>
                      <a:pt x="351" y="0"/>
                    </a:moveTo>
                    <a:cubicBezTo>
                      <a:pt x="112" y="0"/>
                      <a:pt x="1" y="287"/>
                      <a:pt x="160" y="462"/>
                    </a:cubicBezTo>
                    <a:cubicBezTo>
                      <a:pt x="216" y="513"/>
                      <a:pt x="284" y="536"/>
                      <a:pt x="350" y="536"/>
                    </a:cubicBezTo>
                    <a:cubicBezTo>
                      <a:pt x="490" y="536"/>
                      <a:pt x="622" y="433"/>
                      <a:pt x="622" y="271"/>
                    </a:cubicBezTo>
                    <a:cubicBezTo>
                      <a:pt x="622" y="128"/>
                      <a:pt x="494" y="0"/>
                      <a:pt x="3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753;p43">
                <a:extLst>
                  <a:ext uri="{FF2B5EF4-FFF2-40B4-BE49-F238E27FC236}">
                    <a16:creationId xmlns:a16="http://schemas.microsoft.com/office/drawing/2014/main" id="{50558731-F59D-4C5C-A7E5-1BBDE56E8E44}"/>
                  </a:ext>
                </a:extLst>
              </p:cNvPr>
              <p:cNvSpPr/>
              <p:nvPr/>
            </p:nvSpPr>
            <p:spPr>
              <a:xfrm>
                <a:off x="5621000" y="4432025"/>
                <a:ext cx="18325" cy="19025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61" extrusionOk="0">
                    <a:moveTo>
                      <a:pt x="337" y="0"/>
                    </a:moveTo>
                    <a:cubicBezTo>
                      <a:pt x="327" y="0"/>
                      <a:pt x="319" y="4"/>
                      <a:pt x="319" y="12"/>
                    </a:cubicBezTo>
                    <a:cubicBezTo>
                      <a:pt x="303" y="28"/>
                      <a:pt x="303" y="44"/>
                      <a:pt x="319" y="60"/>
                    </a:cubicBezTo>
                    <a:lnTo>
                      <a:pt x="589" y="330"/>
                    </a:lnTo>
                    <a:cubicBezTo>
                      <a:pt x="589" y="330"/>
                      <a:pt x="685" y="442"/>
                      <a:pt x="526" y="617"/>
                    </a:cubicBezTo>
                    <a:cubicBezTo>
                      <a:pt x="478" y="670"/>
                      <a:pt x="409" y="688"/>
                      <a:pt x="338" y="688"/>
                    </a:cubicBezTo>
                    <a:cubicBezTo>
                      <a:pt x="197" y="688"/>
                      <a:pt x="48" y="617"/>
                      <a:pt x="48" y="617"/>
                    </a:cubicBezTo>
                    <a:cubicBezTo>
                      <a:pt x="41" y="610"/>
                      <a:pt x="35" y="606"/>
                      <a:pt x="28" y="606"/>
                    </a:cubicBezTo>
                    <a:cubicBezTo>
                      <a:pt x="19" y="606"/>
                      <a:pt x="10" y="614"/>
                      <a:pt x="0" y="633"/>
                    </a:cubicBezTo>
                    <a:cubicBezTo>
                      <a:pt x="0" y="649"/>
                      <a:pt x="0" y="665"/>
                      <a:pt x="16" y="681"/>
                    </a:cubicBezTo>
                    <a:cubicBezTo>
                      <a:pt x="112" y="728"/>
                      <a:pt x="223" y="744"/>
                      <a:pt x="335" y="760"/>
                    </a:cubicBezTo>
                    <a:cubicBezTo>
                      <a:pt x="430" y="760"/>
                      <a:pt x="526" y="728"/>
                      <a:pt x="589" y="665"/>
                    </a:cubicBezTo>
                    <a:cubicBezTo>
                      <a:pt x="701" y="569"/>
                      <a:pt x="733" y="394"/>
                      <a:pt x="653" y="283"/>
                    </a:cubicBezTo>
                    <a:lnTo>
                      <a:pt x="366" y="12"/>
                    </a:lnTo>
                    <a:cubicBezTo>
                      <a:pt x="358" y="4"/>
                      <a:pt x="347" y="0"/>
                      <a:pt x="3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754;p43">
                <a:extLst>
                  <a:ext uri="{FF2B5EF4-FFF2-40B4-BE49-F238E27FC236}">
                    <a16:creationId xmlns:a16="http://schemas.microsoft.com/office/drawing/2014/main" id="{3865AA56-D510-4C99-93F7-2F96366DF0EE}"/>
                  </a:ext>
                </a:extLst>
              </p:cNvPr>
              <p:cNvSpPr/>
              <p:nvPr/>
            </p:nvSpPr>
            <p:spPr>
              <a:xfrm>
                <a:off x="5635325" y="4427075"/>
                <a:ext cx="119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45" extrusionOk="0">
                    <a:moveTo>
                      <a:pt x="304" y="1"/>
                    </a:moveTo>
                    <a:cubicBezTo>
                      <a:pt x="265" y="1"/>
                      <a:pt x="244" y="53"/>
                      <a:pt x="287" y="67"/>
                    </a:cubicBezTo>
                    <a:cubicBezTo>
                      <a:pt x="335" y="83"/>
                      <a:pt x="366" y="130"/>
                      <a:pt x="398" y="178"/>
                    </a:cubicBezTo>
                    <a:cubicBezTo>
                      <a:pt x="414" y="226"/>
                      <a:pt x="398" y="290"/>
                      <a:pt x="382" y="337"/>
                    </a:cubicBezTo>
                    <a:cubicBezTo>
                      <a:pt x="321" y="451"/>
                      <a:pt x="199" y="471"/>
                      <a:pt x="121" y="471"/>
                    </a:cubicBezTo>
                    <a:cubicBezTo>
                      <a:pt x="78" y="471"/>
                      <a:pt x="48" y="465"/>
                      <a:pt x="48" y="465"/>
                    </a:cubicBezTo>
                    <a:cubicBezTo>
                      <a:pt x="43" y="460"/>
                      <a:pt x="39" y="458"/>
                      <a:pt x="34" y="458"/>
                    </a:cubicBezTo>
                    <a:cubicBezTo>
                      <a:pt x="23" y="458"/>
                      <a:pt x="12" y="469"/>
                      <a:pt x="0" y="481"/>
                    </a:cubicBezTo>
                    <a:cubicBezTo>
                      <a:pt x="0" y="497"/>
                      <a:pt x="16" y="528"/>
                      <a:pt x="32" y="528"/>
                    </a:cubicBezTo>
                    <a:cubicBezTo>
                      <a:pt x="64" y="528"/>
                      <a:pt x="96" y="544"/>
                      <a:pt x="128" y="544"/>
                    </a:cubicBezTo>
                    <a:cubicBezTo>
                      <a:pt x="271" y="544"/>
                      <a:pt x="382" y="481"/>
                      <a:pt x="446" y="353"/>
                    </a:cubicBezTo>
                    <a:cubicBezTo>
                      <a:pt x="478" y="290"/>
                      <a:pt x="478" y="210"/>
                      <a:pt x="462" y="146"/>
                    </a:cubicBezTo>
                    <a:cubicBezTo>
                      <a:pt x="430" y="83"/>
                      <a:pt x="382" y="35"/>
                      <a:pt x="319" y="3"/>
                    </a:cubicBezTo>
                    <a:cubicBezTo>
                      <a:pt x="313" y="1"/>
                      <a:pt x="308" y="1"/>
                      <a:pt x="3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755;p43">
                <a:extLst>
                  <a:ext uri="{FF2B5EF4-FFF2-40B4-BE49-F238E27FC236}">
                    <a16:creationId xmlns:a16="http://schemas.microsoft.com/office/drawing/2014/main" id="{2F1D9A2A-0494-479A-9360-58D2F2BAF7FC}"/>
                  </a:ext>
                </a:extLst>
              </p:cNvPr>
              <p:cNvSpPr/>
              <p:nvPr/>
            </p:nvSpPr>
            <p:spPr>
              <a:xfrm>
                <a:off x="5614225" y="4420225"/>
                <a:ext cx="18725" cy="17575"/>
              </a:xfrm>
              <a:custGeom>
                <a:avLst/>
                <a:gdLst/>
                <a:ahLst/>
                <a:cxnLst/>
                <a:rect l="l" t="t" r="r" b="b"/>
                <a:pathLst>
                  <a:path w="749" h="703" extrusionOk="0">
                    <a:moveTo>
                      <a:pt x="599" y="0"/>
                    </a:moveTo>
                    <a:cubicBezTo>
                      <a:pt x="549" y="0"/>
                      <a:pt x="474" y="77"/>
                      <a:pt x="446" y="118"/>
                    </a:cubicBezTo>
                    <a:cubicBezTo>
                      <a:pt x="335" y="261"/>
                      <a:pt x="224" y="388"/>
                      <a:pt x="96" y="516"/>
                    </a:cubicBezTo>
                    <a:cubicBezTo>
                      <a:pt x="64" y="532"/>
                      <a:pt x="17" y="548"/>
                      <a:pt x="17" y="580"/>
                    </a:cubicBezTo>
                    <a:cubicBezTo>
                      <a:pt x="1" y="611"/>
                      <a:pt x="48" y="675"/>
                      <a:pt x="96" y="691"/>
                    </a:cubicBezTo>
                    <a:cubicBezTo>
                      <a:pt x="128" y="699"/>
                      <a:pt x="160" y="703"/>
                      <a:pt x="192" y="703"/>
                    </a:cubicBezTo>
                    <a:cubicBezTo>
                      <a:pt x="224" y="703"/>
                      <a:pt x="255" y="699"/>
                      <a:pt x="287" y="691"/>
                    </a:cubicBezTo>
                    <a:lnTo>
                      <a:pt x="430" y="659"/>
                    </a:lnTo>
                    <a:cubicBezTo>
                      <a:pt x="510" y="659"/>
                      <a:pt x="574" y="643"/>
                      <a:pt x="637" y="595"/>
                    </a:cubicBezTo>
                    <a:cubicBezTo>
                      <a:pt x="717" y="516"/>
                      <a:pt x="749" y="388"/>
                      <a:pt x="717" y="261"/>
                    </a:cubicBezTo>
                    <a:cubicBezTo>
                      <a:pt x="701" y="213"/>
                      <a:pt x="685" y="38"/>
                      <a:pt x="621" y="6"/>
                    </a:cubicBezTo>
                    <a:cubicBezTo>
                      <a:pt x="615" y="2"/>
                      <a:pt x="607" y="0"/>
                      <a:pt x="5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756;p43">
                <a:extLst>
                  <a:ext uri="{FF2B5EF4-FFF2-40B4-BE49-F238E27FC236}">
                    <a16:creationId xmlns:a16="http://schemas.microsoft.com/office/drawing/2014/main" id="{487F7057-DEC5-439C-B91B-9635008B6C66}"/>
                  </a:ext>
                </a:extLst>
              </p:cNvPr>
              <p:cNvSpPr/>
              <p:nvPr/>
            </p:nvSpPr>
            <p:spPr>
              <a:xfrm>
                <a:off x="5530675" y="4464550"/>
                <a:ext cx="68850" cy="58950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2358" extrusionOk="0">
                    <a:moveTo>
                      <a:pt x="1576" y="0"/>
                    </a:moveTo>
                    <a:cubicBezTo>
                      <a:pt x="525" y="0"/>
                      <a:pt x="0" y="1274"/>
                      <a:pt x="732" y="2006"/>
                    </a:cubicBezTo>
                    <a:cubicBezTo>
                      <a:pt x="975" y="2249"/>
                      <a:pt x="1274" y="2357"/>
                      <a:pt x="1566" y="2357"/>
                    </a:cubicBezTo>
                    <a:cubicBezTo>
                      <a:pt x="2173" y="2357"/>
                      <a:pt x="2754" y="1888"/>
                      <a:pt x="2754" y="1178"/>
                    </a:cubicBezTo>
                    <a:cubicBezTo>
                      <a:pt x="2754" y="526"/>
                      <a:pt x="2228" y="0"/>
                      <a:pt x="15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757;p43">
                <a:extLst>
                  <a:ext uri="{FF2B5EF4-FFF2-40B4-BE49-F238E27FC236}">
                    <a16:creationId xmlns:a16="http://schemas.microsoft.com/office/drawing/2014/main" id="{41D4A113-2BED-46D9-87EB-5990DF06F129}"/>
                  </a:ext>
                </a:extLst>
              </p:cNvPr>
              <p:cNvSpPr/>
              <p:nvPr/>
            </p:nvSpPr>
            <p:spPr>
              <a:xfrm>
                <a:off x="5644075" y="4383775"/>
                <a:ext cx="310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1513" extrusionOk="0">
                    <a:moveTo>
                      <a:pt x="48" y="0"/>
                    </a:moveTo>
                    <a:cubicBezTo>
                      <a:pt x="16" y="112"/>
                      <a:pt x="1" y="223"/>
                      <a:pt x="1" y="334"/>
                    </a:cubicBezTo>
                    <a:cubicBezTo>
                      <a:pt x="1" y="987"/>
                      <a:pt x="526" y="1512"/>
                      <a:pt x="1178" y="1512"/>
                    </a:cubicBezTo>
                    <a:lnTo>
                      <a:pt x="1242" y="1512"/>
                    </a:lnTo>
                    <a:cubicBezTo>
                      <a:pt x="1178" y="1273"/>
                      <a:pt x="1083" y="1067"/>
                      <a:pt x="924" y="891"/>
                    </a:cubicBezTo>
                    <a:cubicBezTo>
                      <a:pt x="908" y="860"/>
                      <a:pt x="892" y="828"/>
                      <a:pt x="876" y="796"/>
                    </a:cubicBezTo>
                    <a:cubicBezTo>
                      <a:pt x="621" y="509"/>
                      <a:pt x="351" y="239"/>
                      <a:pt x="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758;p43">
                <a:extLst>
                  <a:ext uri="{FF2B5EF4-FFF2-40B4-BE49-F238E27FC236}">
                    <a16:creationId xmlns:a16="http://schemas.microsoft.com/office/drawing/2014/main" id="{2C4500F7-B6D5-4E5E-A6E0-58AAF477C2A7}"/>
                  </a:ext>
                </a:extLst>
              </p:cNvPr>
              <p:cNvSpPr/>
              <p:nvPr/>
            </p:nvSpPr>
            <p:spPr>
              <a:xfrm>
                <a:off x="5510375" y="4482450"/>
                <a:ext cx="60100" cy="48975"/>
              </a:xfrm>
              <a:custGeom>
                <a:avLst/>
                <a:gdLst/>
                <a:ahLst/>
                <a:cxnLst/>
                <a:rect l="l" t="t" r="r" b="b"/>
                <a:pathLst>
                  <a:path w="2404" h="1959" extrusionOk="0">
                    <a:moveTo>
                      <a:pt x="2356" y="1"/>
                    </a:moveTo>
                    <a:lnTo>
                      <a:pt x="16" y="1927"/>
                    </a:lnTo>
                    <a:cubicBezTo>
                      <a:pt x="0" y="1927"/>
                      <a:pt x="0" y="1943"/>
                      <a:pt x="16" y="1958"/>
                    </a:cubicBezTo>
                    <a:lnTo>
                      <a:pt x="48" y="1958"/>
                    </a:lnTo>
                    <a:lnTo>
                      <a:pt x="2404" y="48"/>
                    </a:lnTo>
                    <a:cubicBezTo>
                      <a:pt x="2404" y="32"/>
                      <a:pt x="2404" y="17"/>
                      <a:pt x="24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759;p43">
                <a:extLst>
                  <a:ext uri="{FF2B5EF4-FFF2-40B4-BE49-F238E27FC236}">
                    <a16:creationId xmlns:a16="http://schemas.microsoft.com/office/drawing/2014/main" id="{E7D2C0C5-B5FC-4F25-A2C6-4387E616B2FA}"/>
                  </a:ext>
                </a:extLst>
              </p:cNvPr>
              <p:cNvSpPr/>
              <p:nvPr/>
            </p:nvSpPr>
            <p:spPr>
              <a:xfrm>
                <a:off x="5524300" y="4485725"/>
                <a:ext cx="51750" cy="58025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2321" extrusionOk="0">
                    <a:moveTo>
                      <a:pt x="2044" y="1"/>
                    </a:moveTo>
                    <a:cubicBezTo>
                      <a:pt x="2038" y="1"/>
                      <a:pt x="2030" y="5"/>
                      <a:pt x="2022" y="13"/>
                    </a:cubicBezTo>
                    <a:lnTo>
                      <a:pt x="16" y="2273"/>
                    </a:lnTo>
                    <a:cubicBezTo>
                      <a:pt x="0" y="2289"/>
                      <a:pt x="0" y="2305"/>
                      <a:pt x="16" y="2321"/>
                    </a:cubicBezTo>
                    <a:lnTo>
                      <a:pt x="32" y="2321"/>
                    </a:lnTo>
                    <a:cubicBezTo>
                      <a:pt x="48" y="2321"/>
                      <a:pt x="48" y="2321"/>
                      <a:pt x="64" y="2305"/>
                    </a:cubicBezTo>
                    <a:lnTo>
                      <a:pt x="2054" y="45"/>
                    </a:lnTo>
                    <a:cubicBezTo>
                      <a:pt x="2070" y="45"/>
                      <a:pt x="2070" y="29"/>
                      <a:pt x="2054" y="13"/>
                    </a:cubicBezTo>
                    <a:cubicBezTo>
                      <a:pt x="2054" y="5"/>
                      <a:pt x="2050" y="1"/>
                      <a:pt x="20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760;p43">
                <a:extLst>
                  <a:ext uri="{FF2B5EF4-FFF2-40B4-BE49-F238E27FC236}">
                    <a16:creationId xmlns:a16="http://schemas.microsoft.com/office/drawing/2014/main" id="{1A4AFAD4-8125-4D86-9229-E4954733929A}"/>
                  </a:ext>
                </a:extLst>
              </p:cNvPr>
              <p:cNvSpPr/>
              <p:nvPr/>
            </p:nvSpPr>
            <p:spPr>
              <a:xfrm>
                <a:off x="5546575" y="4488925"/>
                <a:ext cx="34650" cy="69150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2766" extrusionOk="0">
                    <a:moveTo>
                      <a:pt x="1362" y="0"/>
                    </a:moveTo>
                    <a:cubicBezTo>
                      <a:pt x="1354" y="0"/>
                      <a:pt x="1346" y="4"/>
                      <a:pt x="1338" y="12"/>
                    </a:cubicBezTo>
                    <a:lnTo>
                      <a:pt x="17" y="2734"/>
                    </a:lnTo>
                    <a:cubicBezTo>
                      <a:pt x="1" y="2750"/>
                      <a:pt x="1" y="2766"/>
                      <a:pt x="17" y="2766"/>
                    </a:cubicBezTo>
                    <a:lnTo>
                      <a:pt x="33" y="2766"/>
                    </a:lnTo>
                    <a:cubicBezTo>
                      <a:pt x="33" y="2766"/>
                      <a:pt x="48" y="2766"/>
                      <a:pt x="48" y="2750"/>
                    </a:cubicBezTo>
                    <a:lnTo>
                      <a:pt x="1386" y="44"/>
                    </a:lnTo>
                    <a:cubicBezTo>
                      <a:pt x="1386" y="28"/>
                      <a:pt x="1386" y="12"/>
                      <a:pt x="1386" y="12"/>
                    </a:cubicBezTo>
                    <a:cubicBezTo>
                      <a:pt x="1378" y="4"/>
                      <a:pt x="1370" y="0"/>
                      <a:pt x="13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761;p43">
                <a:extLst>
                  <a:ext uri="{FF2B5EF4-FFF2-40B4-BE49-F238E27FC236}">
                    <a16:creationId xmlns:a16="http://schemas.microsoft.com/office/drawing/2014/main" id="{0300F710-6ADF-4C6D-8D08-DC4A51DE2686}"/>
                  </a:ext>
                </a:extLst>
              </p:cNvPr>
              <p:cNvSpPr/>
              <p:nvPr/>
            </p:nvSpPr>
            <p:spPr>
              <a:xfrm>
                <a:off x="5658800" y="4372625"/>
                <a:ext cx="42600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1513" extrusionOk="0">
                    <a:moveTo>
                      <a:pt x="1672" y="0"/>
                    </a:moveTo>
                    <a:lnTo>
                      <a:pt x="16" y="1481"/>
                    </a:lnTo>
                    <a:cubicBezTo>
                      <a:pt x="0" y="1481"/>
                      <a:pt x="0" y="1497"/>
                      <a:pt x="16" y="1513"/>
                    </a:cubicBezTo>
                    <a:lnTo>
                      <a:pt x="32" y="1513"/>
                    </a:lnTo>
                    <a:lnTo>
                      <a:pt x="48" y="1497"/>
                    </a:lnTo>
                    <a:lnTo>
                      <a:pt x="1704" y="32"/>
                    </a:lnTo>
                    <a:cubicBezTo>
                      <a:pt x="1704" y="16"/>
                      <a:pt x="1704" y="16"/>
                      <a:pt x="17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762;p43">
                <a:extLst>
                  <a:ext uri="{FF2B5EF4-FFF2-40B4-BE49-F238E27FC236}">
                    <a16:creationId xmlns:a16="http://schemas.microsoft.com/office/drawing/2014/main" id="{224E0A15-A6F4-490D-AB3A-C8AB9B62FF8B}"/>
                  </a:ext>
                </a:extLst>
              </p:cNvPr>
              <p:cNvSpPr/>
              <p:nvPr/>
            </p:nvSpPr>
            <p:spPr>
              <a:xfrm>
                <a:off x="5655625" y="4359950"/>
                <a:ext cx="38100" cy="46525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1861" extrusionOk="0">
                    <a:moveTo>
                      <a:pt x="1498" y="0"/>
                    </a:moveTo>
                    <a:cubicBezTo>
                      <a:pt x="1492" y="0"/>
                      <a:pt x="1485" y="4"/>
                      <a:pt x="1480" y="14"/>
                    </a:cubicBezTo>
                    <a:lnTo>
                      <a:pt x="16" y="1829"/>
                    </a:lnTo>
                    <a:cubicBezTo>
                      <a:pt x="0" y="1844"/>
                      <a:pt x="0" y="1860"/>
                      <a:pt x="16" y="1860"/>
                    </a:cubicBezTo>
                    <a:lnTo>
                      <a:pt x="48" y="1860"/>
                    </a:lnTo>
                    <a:lnTo>
                      <a:pt x="1512" y="30"/>
                    </a:lnTo>
                    <a:cubicBezTo>
                      <a:pt x="1523" y="19"/>
                      <a:pt x="1512" y="0"/>
                      <a:pt x="14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763;p43">
                <a:extLst>
                  <a:ext uri="{FF2B5EF4-FFF2-40B4-BE49-F238E27FC236}">
                    <a16:creationId xmlns:a16="http://schemas.microsoft.com/office/drawing/2014/main" id="{28A1ABA3-4FB5-43F7-ACCA-266782B3E4EB}"/>
                  </a:ext>
                </a:extLst>
              </p:cNvPr>
              <p:cNvSpPr/>
              <p:nvPr/>
            </p:nvSpPr>
            <p:spPr>
              <a:xfrm>
                <a:off x="5652825" y="4344600"/>
                <a:ext cx="27875" cy="5875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350" extrusionOk="0">
                    <a:moveTo>
                      <a:pt x="1084" y="1"/>
                    </a:moveTo>
                    <a:cubicBezTo>
                      <a:pt x="1078" y="1"/>
                      <a:pt x="1072" y="3"/>
                      <a:pt x="1067" y="7"/>
                    </a:cubicBezTo>
                    <a:lnTo>
                      <a:pt x="1" y="2315"/>
                    </a:lnTo>
                    <a:cubicBezTo>
                      <a:pt x="1" y="2315"/>
                      <a:pt x="1" y="2331"/>
                      <a:pt x="1" y="2331"/>
                    </a:cubicBezTo>
                    <a:cubicBezTo>
                      <a:pt x="7" y="2345"/>
                      <a:pt x="17" y="2349"/>
                      <a:pt x="26" y="2349"/>
                    </a:cubicBezTo>
                    <a:cubicBezTo>
                      <a:pt x="38" y="2349"/>
                      <a:pt x="48" y="2340"/>
                      <a:pt x="48" y="2331"/>
                    </a:cubicBezTo>
                    <a:lnTo>
                      <a:pt x="1115" y="23"/>
                    </a:lnTo>
                    <a:cubicBezTo>
                      <a:pt x="1115" y="12"/>
                      <a:pt x="1099" y="1"/>
                      <a:pt x="10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764;p43">
                <a:extLst>
                  <a:ext uri="{FF2B5EF4-FFF2-40B4-BE49-F238E27FC236}">
                    <a16:creationId xmlns:a16="http://schemas.microsoft.com/office/drawing/2014/main" id="{533BA0DB-7B45-4A4A-823B-273EE93082D2}"/>
                  </a:ext>
                </a:extLst>
              </p:cNvPr>
              <p:cNvSpPr/>
              <p:nvPr/>
            </p:nvSpPr>
            <p:spPr>
              <a:xfrm>
                <a:off x="5671125" y="4491200"/>
                <a:ext cx="153650" cy="329125"/>
              </a:xfrm>
              <a:custGeom>
                <a:avLst/>
                <a:gdLst/>
                <a:ahLst/>
                <a:cxnLst/>
                <a:rect l="l" t="t" r="r" b="b"/>
                <a:pathLst>
                  <a:path w="6146" h="13165" extrusionOk="0">
                    <a:moveTo>
                      <a:pt x="5129" y="3529"/>
                    </a:moveTo>
                    <a:cubicBezTo>
                      <a:pt x="5243" y="3529"/>
                      <a:pt x="5356" y="3568"/>
                      <a:pt x="5445" y="3646"/>
                    </a:cubicBezTo>
                    <a:cubicBezTo>
                      <a:pt x="5524" y="3710"/>
                      <a:pt x="5572" y="3805"/>
                      <a:pt x="5572" y="3916"/>
                    </a:cubicBezTo>
                    <a:cubicBezTo>
                      <a:pt x="5556" y="4012"/>
                      <a:pt x="5492" y="4107"/>
                      <a:pt x="5397" y="4155"/>
                    </a:cubicBezTo>
                    <a:cubicBezTo>
                      <a:pt x="5325" y="4187"/>
                      <a:pt x="5250" y="4203"/>
                      <a:pt x="5174" y="4203"/>
                    </a:cubicBezTo>
                    <a:cubicBezTo>
                      <a:pt x="5098" y="4203"/>
                      <a:pt x="5023" y="4187"/>
                      <a:pt x="4951" y="4155"/>
                    </a:cubicBezTo>
                    <a:cubicBezTo>
                      <a:pt x="4808" y="4076"/>
                      <a:pt x="4697" y="3948"/>
                      <a:pt x="4633" y="3805"/>
                    </a:cubicBezTo>
                    <a:cubicBezTo>
                      <a:pt x="4728" y="3694"/>
                      <a:pt x="4840" y="3598"/>
                      <a:pt x="4983" y="3550"/>
                    </a:cubicBezTo>
                    <a:cubicBezTo>
                      <a:pt x="5031" y="3536"/>
                      <a:pt x="5080" y="3529"/>
                      <a:pt x="5129" y="3529"/>
                    </a:cubicBezTo>
                    <a:close/>
                    <a:moveTo>
                      <a:pt x="6018" y="1"/>
                    </a:moveTo>
                    <a:cubicBezTo>
                      <a:pt x="5970" y="1"/>
                      <a:pt x="5922" y="49"/>
                      <a:pt x="5922" y="112"/>
                    </a:cubicBezTo>
                    <a:cubicBezTo>
                      <a:pt x="5938" y="733"/>
                      <a:pt x="5620" y="988"/>
                      <a:pt x="5254" y="1274"/>
                    </a:cubicBezTo>
                    <a:cubicBezTo>
                      <a:pt x="5031" y="1417"/>
                      <a:pt x="4856" y="1608"/>
                      <a:pt x="4697" y="1831"/>
                    </a:cubicBezTo>
                    <a:cubicBezTo>
                      <a:pt x="4378" y="2309"/>
                      <a:pt x="4251" y="2882"/>
                      <a:pt x="4330" y="3439"/>
                    </a:cubicBezTo>
                    <a:cubicBezTo>
                      <a:pt x="4346" y="3550"/>
                      <a:pt x="4362" y="3678"/>
                      <a:pt x="4410" y="3789"/>
                    </a:cubicBezTo>
                    <a:cubicBezTo>
                      <a:pt x="4330" y="3901"/>
                      <a:pt x="4267" y="4044"/>
                      <a:pt x="4219" y="4187"/>
                    </a:cubicBezTo>
                    <a:cubicBezTo>
                      <a:pt x="4060" y="4760"/>
                      <a:pt x="3996" y="5349"/>
                      <a:pt x="4028" y="5954"/>
                    </a:cubicBezTo>
                    <a:cubicBezTo>
                      <a:pt x="4028" y="6606"/>
                      <a:pt x="4012" y="7243"/>
                      <a:pt x="3773" y="7816"/>
                    </a:cubicBezTo>
                    <a:cubicBezTo>
                      <a:pt x="3503" y="8373"/>
                      <a:pt x="3089" y="8851"/>
                      <a:pt x="2580" y="9201"/>
                    </a:cubicBezTo>
                    <a:cubicBezTo>
                      <a:pt x="2245" y="9440"/>
                      <a:pt x="1895" y="9663"/>
                      <a:pt x="1545" y="9854"/>
                    </a:cubicBezTo>
                    <a:cubicBezTo>
                      <a:pt x="1354" y="9965"/>
                      <a:pt x="1163" y="10092"/>
                      <a:pt x="972" y="10204"/>
                    </a:cubicBezTo>
                    <a:cubicBezTo>
                      <a:pt x="685" y="10363"/>
                      <a:pt x="415" y="10602"/>
                      <a:pt x="224" y="10872"/>
                    </a:cubicBezTo>
                    <a:cubicBezTo>
                      <a:pt x="17" y="11175"/>
                      <a:pt x="1" y="11573"/>
                      <a:pt x="176" y="11891"/>
                    </a:cubicBezTo>
                    <a:cubicBezTo>
                      <a:pt x="335" y="12114"/>
                      <a:pt x="574" y="12273"/>
                      <a:pt x="845" y="12321"/>
                    </a:cubicBezTo>
                    <a:cubicBezTo>
                      <a:pt x="1127" y="12375"/>
                      <a:pt x="1410" y="12400"/>
                      <a:pt x="1698" y="12400"/>
                    </a:cubicBezTo>
                    <a:cubicBezTo>
                      <a:pt x="1831" y="12400"/>
                      <a:pt x="1966" y="12395"/>
                      <a:pt x="2102" y="12384"/>
                    </a:cubicBezTo>
                    <a:cubicBezTo>
                      <a:pt x="2205" y="12377"/>
                      <a:pt x="2310" y="12373"/>
                      <a:pt x="2415" y="12373"/>
                    </a:cubicBezTo>
                    <a:cubicBezTo>
                      <a:pt x="2730" y="12373"/>
                      <a:pt x="3049" y="12408"/>
                      <a:pt x="3359" y="12480"/>
                    </a:cubicBezTo>
                    <a:cubicBezTo>
                      <a:pt x="3789" y="12639"/>
                      <a:pt x="4171" y="12862"/>
                      <a:pt x="4521" y="13149"/>
                    </a:cubicBezTo>
                    <a:cubicBezTo>
                      <a:pt x="4537" y="13164"/>
                      <a:pt x="4553" y="13164"/>
                      <a:pt x="4585" y="13164"/>
                    </a:cubicBezTo>
                    <a:cubicBezTo>
                      <a:pt x="4697" y="13164"/>
                      <a:pt x="4728" y="13037"/>
                      <a:pt x="4649" y="12973"/>
                    </a:cubicBezTo>
                    <a:cubicBezTo>
                      <a:pt x="4071" y="12436"/>
                      <a:pt x="3312" y="12148"/>
                      <a:pt x="2533" y="12148"/>
                    </a:cubicBezTo>
                    <a:cubicBezTo>
                      <a:pt x="2390" y="12148"/>
                      <a:pt x="2246" y="12158"/>
                      <a:pt x="2102" y="12178"/>
                    </a:cubicBezTo>
                    <a:cubicBezTo>
                      <a:pt x="1976" y="12188"/>
                      <a:pt x="1848" y="12193"/>
                      <a:pt x="1721" y="12193"/>
                    </a:cubicBezTo>
                    <a:cubicBezTo>
                      <a:pt x="1445" y="12193"/>
                      <a:pt x="1169" y="12168"/>
                      <a:pt x="908" y="12114"/>
                    </a:cubicBezTo>
                    <a:cubicBezTo>
                      <a:pt x="685" y="12082"/>
                      <a:pt x="478" y="11955"/>
                      <a:pt x="351" y="11780"/>
                    </a:cubicBezTo>
                    <a:cubicBezTo>
                      <a:pt x="224" y="11525"/>
                      <a:pt x="240" y="11223"/>
                      <a:pt x="399" y="10984"/>
                    </a:cubicBezTo>
                    <a:cubicBezTo>
                      <a:pt x="590" y="10729"/>
                      <a:pt x="813" y="10538"/>
                      <a:pt x="1083" y="10379"/>
                    </a:cubicBezTo>
                    <a:cubicBezTo>
                      <a:pt x="1274" y="10267"/>
                      <a:pt x="1465" y="10156"/>
                      <a:pt x="1656" y="10045"/>
                    </a:cubicBezTo>
                    <a:cubicBezTo>
                      <a:pt x="2007" y="9838"/>
                      <a:pt x="2373" y="9615"/>
                      <a:pt x="2707" y="9376"/>
                    </a:cubicBezTo>
                    <a:cubicBezTo>
                      <a:pt x="3248" y="9010"/>
                      <a:pt x="3678" y="8501"/>
                      <a:pt x="3964" y="7912"/>
                    </a:cubicBezTo>
                    <a:cubicBezTo>
                      <a:pt x="4235" y="7291"/>
                      <a:pt x="4235" y="6606"/>
                      <a:pt x="4235" y="5954"/>
                    </a:cubicBezTo>
                    <a:cubicBezTo>
                      <a:pt x="4203" y="5381"/>
                      <a:pt x="4267" y="4808"/>
                      <a:pt x="4410" y="4251"/>
                    </a:cubicBezTo>
                    <a:cubicBezTo>
                      <a:pt x="4442" y="4171"/>
                      <a:pt x="4474" y="4092"/>
                      <a:pt x="4521" y="4012"/>
                    </a:cubicBezTo>
                    <a:cubicBezTo>
                      <a:pt x="4601" y="4155"/>
                      <a:pt x="4712" y="4267"/>
                      <a:pt x="4856" y="4330"/>
                    </a:cubicBezTo>
                    <a:cubicBezTo>
                      <a:pt x="4955" y="4384"/>
                      <a:pt x="5062" y="4408"/>
                      <a:pt x="5167" y="4408"/>
                    </a:cubicBezTo>
                    <a:cubicBezTo>
                      <a:pt x="5281" y="4408"/>
                      <a:pt x="5393" y="4380"/>
                      <a:pt x="5492" y="4330"/>
                    </a:cubicBezTo>
                    <a:cubicBezTo>
                      <a:pt x="5843" y="4171"/>
                      <a:pt x="5890" y="3694"/>
                      <a:pt x="5572" y="3471"/>
                    </a:cubicBezTo>
                    <a:cubicBezTo>
                      <a:pt x="5437" y="3369"/>
                      <a:pt x="5278" y="3316"/>
                      <a:pt x="5117" y="3316"/>
                    </a:cubicBezTo>
                    <a:cubicBezTo>
                      <a:pt x="5051" y="3316"/>
                      <a:pt x="4984" y="3325"/>
                      <a:pt x="4919" y="3343"/>
                    </a:cubicBezTo>
                    <a:cubicBezTo>
                      <a:pt x="4776" y="3391"/>
                      <a:pt x="4665" y="3471"/>
                      <a:pt x="4553" y="3582"/>
                    </a:cubicBezTo>
                    <a:cubicBezTo>
                      <a:pt x="4553" y="3519"/>
                      <a:pt x="4537" y="3471"/>
                      <a:pt x="4521" y="3407"/>
                    </a:cubicBezTo>
                    <a:cubicBezTo>
                      <a:pt x="4458" y="2898"/>
                      <a:pt x="4569" y="2372"/>
                      <a:pt x="4856" y="1943"/>
                    </a:cubicBezTo>
                    <a:cubicBezTo>
                      <a:pt x="5015" y="1752"/>
                      <a:pt x="5190" y="1577"/>
                      <a:pt x="5381" y="1433"/>
                    </a:cubicBezTo>
                    <a:cubicBezTo>
                      <a:pt x="5747" y="1131"/>
                      <a:pt x="6145" y="828"/>
                      <a:pt x="6129" y="112"/>
                    </a:cubicBezTo>
                    <a:cubicBezTo>
                      <a:pt x="6129" y="49"/>
                      <a:pt x="6081" y="1"/>
                      <a:pt x="60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0" name="Google Shape;804;p47">
            <a:extLst>
              <a:ext uri="{FF2B5EF4-FFF2-40B4-BE49-F238E27FC236}">
                <a16:creationId xmlns:a16="http://schemas.microsoft.com/office/drawing/2014/main" id="{2CDFD69A-D2FF-4E10-9CC2-E243904382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3173" y="2168808"/>
            <a:ext cx="2349968" cy="9413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zh-CN" altLang="en" b="1"/>
              <a:t>創意</a:t>
            </a:r>
            <a:r>
              <a:rPr lang="en" b="1"/>
              <a:t> </a:t>
            </a:r>
            <a:endParaRPr lang="zh-TW" altLang="en-US" b="1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1478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>
          <a:extLst>
            <a:ext uri="{FF2B5EF4-FFF2-40B4-BE49-F238E27FC236}">
              <a16:creationId xmlns:a16="http://schemas.microsoft.com/office/drawing/2014/main" id="{6DCC2D60-3EB4-AF27-9F09-ECDA6F8A2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F158DF5A-2556-4B24-1A69-17ABB5DE132E}"/>
              </a:ext>
            </a:extLst>
          </p:cNvPr>
          <p:cNvSpPr/>
          <p:nvPr/>
        </p:nvSpPr>
        <p:spPr>
          <a:xfrm>
            <a:off x="4398509" y="4449536"/>
            <a:ext cx="653142" cy="4816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6194A722-6714-6749-4DFE-D6562D531FA3}"/>
              </a:ext>
            </a:extLst>
          </p:cNvPr>
          <p:cNvSpPr/>
          <p:nvPr/>
        </p:nvSpPr>
        <p:spPr>
          <a:xfrm>
            <a:off x="2143124" y="295954"/>
            <a:ext cx="391885" cy="37555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BA11C6A5-3501-778B-31F3-6D9F6026D817}"/>
              </a:ext>
            </a:extLst>
          </p:cNvPr>
          <p:cNvSpPr/>
          <p:nvPr/>
        </p:nvSpPr>
        <p:spPr>
          <a:xfrm>
            <a:off x="4380138" y="295954"/>
            <a:ext cx="391885" cy="37555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B95E98F1-CA72-AAE4-FDCF-466CBAFDAA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741" y="280504"/>
            <a:ext cx="6686694" cy="385800"/>
          </a:xfrm>
        </p:spPr>
        <p:txBody>
          <a:bodyPr/>
          <a:lstStyle/>
          <a:p>
            <a:r>
              <a:rPr lang="zh-TW" altLang="en-US"/>
              <a:t>      系統介面                                          SERVER(JAVA)</a:t>
            </a: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1F077DA0-1377-A74A-48C1-7D006270FBC4}"/>
              </a:ext>
            </a:extLst>
          </p:cNvPr>
          <p:cNvSpPr/>
          <p:nvPr/>
        </p:nvSpPr>
        <p:spPr>
          <a:xfrm>
            <a:off x="8174490" y="2194151"/>
            <a:ext cx="612321" cy="685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 descr="一張含有 文字, 電子產品, 行動電話, 螢幕擷取畫面 的圖片&#10;&#10;自動產生的描述">
            <a:extLst>
              <a:ext uri="{FF2B5EF4-FFF2-40B4-BE49-F238E27FC236}">
                <a16:creationId xmlns:a16="http://schemas.microsoft.com/office/drawing/2014/main" id="{4635E0C1-9C0A-8837-9F5F-9FDE4BDAD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953" y="702129"/>
            <a:ext cx="2064381" cy="4359730"/>
          </a:xfrm>
          <a:prstGeom prst="rect">
            <a:avLst/>
          </a:prstGeom>
        </p:spPr>
      </p:pic>
      <p:pic>
        <p:nvPicPr>
          <p:cNvPr id="11" name="圖片 10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CD7B853D-CA5A-5C50-8003-8F72A3186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234" y="898072"/>
            <a:ext cx="3865877" cy="36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4832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>
          <a:extLst>
            <a:ext uri="{FF2B5EF4-FFF2-40B4-BE49-F238E27FC236}">
              <a16:creationId xmlns:a16="http://schemas.microsoft.com/office/drawing/2014/main" id="{01F91951-0C19-4EBB-6F0F-F48EB3428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47">
            <a:extLst>
              <a:ext uri="{FF2B5EF4-FFF2-40B4-BE49-F238E27FC236}">
                <a16:creationId xmlns:a16="http://schemas.microsoft.com/office/drawing/2014/main" id="{9F1C5657-22CD-FDE5-6AF5-E6D872989E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02200" y="1354700"/>
            <a:ext cx="4526700" cy="16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">
                <a:solidFill>
                  <a:srgbClr val="F15A24"/>
                </a:solidFill>
              </a:rPr>
              <a:t>廣告推播</a:t>
            </a:r>
            <a:endParaRPr lang="en">
              <a:solidFill>
                <a:srgbClr val="F15A24"/>
              </a:solidFill>
            </a:endParaRPr>
          </a:p>
        </p:txBody>
      </p:sp>
      <p:sp>
        <p:nvSpPr>
          <p:cNvPr id="805" name="Google Shape;805;p47">
            <a:extLst>
              <a:ext uri="{FF2B5EF4-FFF2-40B4-BE49-F238E27FC236}">
                <a16:creationId xmlns:a16="http://schemas.microsoft.com/office/drawing/2014/main" id="{2C7345DC-59ED-1BEF-2DFB-4C69DA57A6B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6013" y="795781"/>
            <a:ext cx="2155800" cy="16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 lang="zh-TW"/>
          </a:p>
        </p:txBody>
      </p:sp>
      <p:grpSp>
        <p:nvGrpSpPr>
          <p:cNvPr id="807" name="Google Shape;807;p47">
            <a:extLst>
              <a:ext uri="{FF2B5EF4-FFF2-40B4-BE49-F238E27FC236}">
                <a16:creationId xmlns:a16="http://schemas.microsoft.com/office/drawing/2014/main" id="{71188A72-987F-CEF0-270B-EA46572F8CE1}"/>
              </a:ext>
            </a:extLst>
          </p:cNvPr>
          <p:cNvGrpSpPr/>
          <p:nvPr/>
        </p:nvGrpSpPr>
        <p:grpSpPr>
          <a:xfrm flipH="1">
            <a:off x="715038" y="2645554"/>
            <a:ext cx="3287990" cy="1876635"/>
            <a:chOff x="996413" y="2676629"/>
            <a:chExt cx="3287990" cy="1876635"/>
          </a:xfrm>
        </p:grpSpPr>
        <p:sp>
          <p:nvSpPr>
            <p:cNvPr id="808" name="Google Shape;808;p47">
              <a:extLst>
                <a:ext uri="{FF2B5EF4-FFF2-40B4-BE49-F238E27FC236}">
                  <a16:creationId xmlns:a16="http://schemas.microsoft.com/office/drawing/2014/main" id="{36CDBD74-9EEE-2CEC-D6C0-906B255DC87D}"/>
                </a:ext>
              </a:extLst>
            </p:cNvPr>
            <p:cNvSpPr/>
            <p:nvPr/>
          </p:nvSpPr>
          <p:spPr>
            <a:xfrm flipH="1">
              <a:off x="1392402" y="2676629"/>
              <a:ext cx="2681180" cy="1741627"/>
            </a:xfrm>
            <a:custGeom>
              <a:avLst/>
              <a:gdLst/>
              <a:ahLst/>
              <a:cxnLst/>
              <a:rect l="l" t="t" r="r" b="b"/>
              <a:pathLst>
                <a:path w="55855" h="36282" extrusionOk="0">
                  <a:moveTo>
                    <a:pt x="19652" y="1"/>
                  </a:moveTo>
                  <a:cubicBezTo>
                    <a:pt x="17688" y="1"/>
                    <a:pt x="15694" y="544"/>
                    <a:pt x="14135" y="1794"/>
                  </a:cubicBezTo>
                  <a:cubicBezTo>
                    <a:pt x="13148" y="2590"/>
                    <a:pt x="12384" y="3641"/>
                    <a:pt x="11525" y="4564"/>
                  </a:cubicBezTo>
                  <a:cubicBezTo>
                    <a:pt x="10283" y="5917"/>
                    <a:pt x="8851" y="7063"/>
                    <a:pt x="7259" y="7970"/>
                  </a:cubicBezTo>
                  <a:cubicBezTo>
                    <a:pt x="5715" y="8846"/>
                    <a:pt x="3996" y="9514"/>
                    <a:pt x="2706" y="10788"/>
                  </a:cubicBezTo>
                  <a:cubicBezTo>
                    <a:pt x="144" y="13319"/>
                    <a:pt x="0" y="17600"/>
                    <a:pt x="924" y="21182"/>
                  </a:cubicBezTo>
                  <a:cubicBezTo>
                    <a:pt x="2308" y="26594"/>
                    <a:pt x="5954" y="31560"/>
                    <a:pt x="10968" y="33486"/>
                  </a:cubicBezTo>
                  <a:cubicBezTo>
                    <a:pt x="13704" y="34537"/>
                    <a:pt x="16653" y="34657"/>
                    <a:pt x="19588" y="34657"/>
                  </a:cubicBezTo>
                  <a:cubicBezTo>
                    <a:pt x="20255" y="34657"/>
                    <a:pt x="20921" y="34651"/>
                    <a:pt x="21584" y="34648"/>
                  </a:cubicBezTo>
                  <a:cubicBezTo>
                    <a:pt x="21708" y="34648"/>
                    <a:pt x="21832" y="34647"/>
                    <a:pt x="21956" y="34647"/>
                  </a:cubicBezTo>
                  <a:cubicBezTo>
                    <a:pt x="29266" y="34647"/>
                    <a:pt x="36590" y="35110"/>
                    <a:pt x="43853" y="36064"/>
                  </a:cubicBezTo>
                  <a:cubicBezTo>
                    <a:pt x="44885" y="36198"/>
                    <a:pt x="45863" y="36281"/>
                    <a:pt x="46785" y="36281"/>
                  </a:cubicBezTo>
                  <a:cubicBezTo>
                    <a:pt x="50159" y="36281"/>
                    <a:pt x="52780" y="35165"/>
                    <a:pt x="54518" y="31289"/>
                  </a:cubicBezTo>
                  <a:cubicBezTo>
                    <a:pt x="55250" y="29698"/>
                    <a:pt x="55855" y="27931"/>
                    <a:pt x="55536" y="26196"/>
                  </a:cubicBezTo>
                  <a:cubicBezTo>
                    <a:pt x="55266" y="24652"/>
                    <a:pt x="54279" y="23378"/>
                    <a:pt x="53626" y="21962"/>
                  </a:cubicBezTo>
                  <a:cubicBezTo>
                    <a:pt x="52321" y="19176"/>
                    <a:pt x="52241" y="15961"/>
                    <a:pt x="51302" y="13016"/>
                  </a:cubicBezTo>
                  <a:cubicBezTo>
                    <a:pt x="49404" y="7183"/>
                    <a:pt x="43720" y="2984"/>
                    <a:pt x="37864" y="2984"/>
                  </a:cubicBezTo>
                  <a:cubicBezTo>
                    <a:pt x="37632" y="2984"/>
                    <a:pt x="37400" y="2991"/>
                    <a:pt x="37168" y="3004"/>
                  </a:cubicBezTo>
                  <a:cubicBezTo>
                    <a:pt x="35663" y="3097"/>
                    <a:pt x="34159" y="3447"/>
                    <a:pt x="32654" y="3447"/>
                  </a:cubicBezTo>
                  <a:cubicBezTo>
                    <a:pt x="32360" y="3447"/>
                    <a:pt x="32066" y="3433"/>
                    <a:pt x="31772" y="3402"/>
                  </a:cubicBezTo>
                  <a:cubicBezTo>
                    <a:pt x="29862" y="3227"/>
                    <a:pt x="28095" y="2352"/>
                    <a:pt x="26312" y="1603"/>
                  </a:cubicBezTo>
                  <a:cubicBezTo>
                    <a:pt x="24338" y="776"/>
                    <a:pt x="22269" y="107"/>
                    <a:pt x="20136" y="12"/>
                  </a:cubicBezTo>
                  <a:cubicBezTo>
                    <a:pt x="19975" y="4"/>
                    <a:pt x="19814" y="1"/>
                    <a:pt x="196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7">
              <a:extLst>
                <a:ext uri="{FF2B5EF4-FFF2-40B4-BE49-F238E27FC236}">
                  <a16:creationId xmlns:a16="http://schemas.microsoft.com/office/drawing/2014/main" id="{1C22FDF1-2F82-9FD8-2D03-66FE7B93C351}"/>
                </a:ext>
              </a:extLst>
            </p:cNvPr>
            <p:cNvSpPr/>
            <p:nvPr/>
          </p:nvSpPr>
          <p:spPr>
            <a:xfrm flipH="1">
              <a:off x="1374840" y="4206734"/>
              <a:ext cx="2827107" cy="346530"/>
            </a:xfrm>
            <a:custGeom>
              <a:avLst/>
              <a:gdLst/>
              <a:ahLst/>
              <a:cxnLst/>
              <a:rect l="l" t="t" r="r" b="b"/>
              <a:pathLst>
                <a:path w="58895" h="7219" extrusionOk="0">
                  <a:moveTo>
                    <a:pt x="34340" y="0"/>
                  </a:moveTo>
                  <a:cubicBezTo>
                    <a:pt x="32723" y="0"/>
                    <a:pt x="31062" y="17"/>
                    <a:pt x="29368" y="52"/>
                  </a:cubicBezTo>
                  <a:cubicBezTo>
                    <a:pt x="13132" y="386"/>
                    <a:pt x="0" y="2249"/>
                    <a:pt x="32" y="4206"/>
                  </a:cubicBezTo>
                  <a:cubicBezTo>
                    <a:pt x="75" y="5974"/>
                    <a:pt x="10667" y="7219"/>
                    <a:pt x="24544" y="7219"/>
                  </a:cubicBezTo>
                  <a:cubicBezTo>
                    <a:pt x="26159" y="7219"/>
                    <a:pt x="27819" y="7202"/>
                    <a:pt x="29511" y="7167"/>
                  </a:cubicBezTo>
                  <a:cubicBezTo>
                    <a:pt x="45763" y="6833"/>
                    <a:pt x="58895" y="4986"/>
                    <a:pt x="58847" y="3013"/>
                  </a:cubicBezTo>
                  <a:cubicBezTo>
                    <a:pt x="58819" y="1245"/>
                    <a:pt x="48228" y="0"/>
                    <a:pt x="3434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7">
              <a:extLst>
                <a:ext uri="{FF2B5EF4-FFF2-40B4-BE49-F238E27FC236}">
                  <a16:creationId xmlns:a16="http://schemas.microsoft.com/office/drawing/2014/main" id="{925674B6-A7BD-CDD3-FF93-DC5354D6EDE6}"/>
                </a:ext>
              </a:extLst>
            </p:cNvPr>
            <p:cNvSpPr/>
            <p:nvPr/>
          </p:nvSpPr>
          <p:spPr>
            <a:xfrm flipH="1">
              <a:off x="3660945" y="4209951"/>
              <a:ext cx="254461" cy="5424"/>
            </a:xfrm>
            <a:custGeom>
              <a:avLst/>
              <a:gdLst/>
              <a:ahLst/>
              <a:cxnLst/>
              <a:rect l="l" t="t" r="r" b="b"/>
              <a:pathLst>
                <a:path w="5301" h="113" extrusionOk="0">
                  <a:moveTo>
                    <a:pt x="64" y="1"/>
                  </a:moveTo>
                  <a:cubicBezTo>
                    <a:pt x="32" y="1"/>
                    <a:pt x="16" y="33"/>
                    <a:pt x="16" y="65"/>
                  </a:cubicBezTo>
                  <a:cubicBezTo>
                    <a:pt x="0" y="96"/>
                    <a:pt x="32" y="112"/>
                    <a:pt x="64" y="112"/>
                  </a:cubicBezTo>
                  <a:lnTo>
                    <a:pt x="5237" y="112"/>
                  </a:lnTo>
                  <a:cubicBezTo>
                    <a:pt x="5269" y="112"/>
                    <a:pt x="5301" y="96"/>
                    <a:pt x="5301" y="65"/>
                  </a:cubicBezTo>
                  <a:cubicBezTo>
                    <a:pt x="5285" y="33"/>
                    <a:pt x="5269" y="1"/>
                    <a:pt x="5237" y="1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7">
              <a:extLst>
                <a:ext uri="{FF2B5EF4-FFF2-40B4-BE49-F238E27FC236}">
                  <a16:creationId xmlns:a16="http://schemas.microsoft.com/office/drawing/2014/main" id="{A7EB2CBF-D964-F335-3F9E-1135FEBFF64A}"/>
                </a:ext>
              </a:extLst>
            </p:cNvPr>
            <p:cNvSpPr/>
            <p:nvPr/>
          </p:nvSpPr>
          <p:spPr>
            <a:xfrm flipH="1">
              <a:off x="3761035" y="4279510"/>
              <a:ext cx="253693" cy="5376"/>
            </a:xfrm>
            <a:custGeom>
              <a:avLst/>
              <a:gdLst/>
              <a:ahLst/>
              <a:cxnLst/>
              <a:rect l="l" t="t" r="r" b="b"/>
              <a:pathLst>
                <a:path w="5285" h="112" extrusionOk="0">
                  <a:moveTo>
                    <a:pt x="64" y="0"/>
                  </a:moveTo>
                  <a:cubicBezTo>
                    <a:pt x="32" y="0"/>
                    <a:pt x="0" y="16"/>
                    <a:pt x="0" y="48"/>
                  </a:cubicBezTo>
                  <a:cubicBezTo>
                    <a:pt x="0" y="80"/>
                    <a:pt x="32" y="112"/>
                    <a:pt x="64" y="112"/>
                  </a:cubicBezTo>
                  <a:lnTo>
                    <a:pt x="5237" y="112"/>
                  </a:lnTo>
                  <a:cubicBezTo>
                    <a:pt x="5269" y="112"/>
                    <a:pt x="5285" y="80"/>
                    <a:pt x="5285" y="48"/>
                  </a:cubicBezTo>
                  <a:cubicBezTo>
                    <a:pt x="5285" y="16"/>
                    <a:pt x="5269" y="0"/>
                    <a:pt x="5237" y="0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7">
              <a:extLst>
                <a:ext uri="{FF2B5EF4-FFF2-40B4-BE49-F238E27FC236}">
                  <a16:creationId xmlns:a16="http://schemas.microsoft.com/office/drawing/2014/main" id="{F57937F5-EA21-43F5-9579-9E5D1C4A1979}"/>
                </a:ext>
              </a:extLst>
            </p:cNvPr>
            <p:cNvSpPr/>
            <p:nvPr/>
          </p:nvSpPr>
          <p:spPr>
            <a:xfrm flipH="1">
              <a:off x="3819121" y="4318489"/>
              <a:ext cx="255229" cy="5376"/>
            </a:xfrm>
            <a:custGeom>
              <a:avLst/>
              <a:gdLst/>
              <a:ahLst/>
              <a:cxnLst/>
              <a:rect l="l" t="t" r="r" b="b"/>
              <a:pathLst>
                <a:path w="5317" h="112" extrusionOk="0">
                  <a:moveTo>
                    <a:pt x="80" y="0"/>
                  </a:moveTo>
                  <a:cubicBezTo>
                    <a:pt x="0" y="0"/>
                    <a:pt x="0" y="112"/>
                    <a:pt x="80" y="112"/>
                  </a:cubicBezTo>
                  <a:lnTo>
                    <a:pt x="5253" y="112"/>
                  </a:lnTo>
                  <a:cubicBezTo>
                    <a:pt x="5317" y="112"/>
                    <a:pt x="5317" y="0"/>
                    <a:pt x="5253" y="0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7">
              <a:extLst>
                <a:ext uri="{FF2B5EF4-FFF2-40B4-BE49-F238E27FC236}">
                  <a16:creationId xmlns:a16="http://schemas.microsoft.com/office/drawing/2014/main" id="{C9F4C9DC-853D-3DD9-1098-2F6DA05745C4}"/>
                </a:ext>
              </a:extLst>
            </p:cNvPr>
            <p:cNvSpPr/>
            <p:nvPr/>
          </p:nvSpPr>
          <p:spPr>
            <a:xfrm flipH="1">
              <a:off x="3710582" y="4242066"/>
              <a:ext cx="253741" cy="5376"/>
            </a:xfrm>
            <a:custGeom>
              <a:avLst/>
              <a:gdLst/>
              <a:ahLst/>
              <a:cxnLst/>
              <a:rect l="l" t="t" r="r" b="b"/>
              <a:pathLst>
                <a:path w="5286" h="112" extrusionOk="0">
                  <a:moveTo>
                    <a:pt x="64" y="0"/>
                  </a:moveTo>
                  <a:cubicBezTo>
                    <a:pt x="32" y="0"/>
                    <a:pt x="1" y="32"/>
                    <a:pt x="1" y="64"/>
                  </a:cubicBezTo>
                  <a:cubicBezTo>
                    <a:pt x="1" y="96"/>
                    <a:pt x="32" y="112"/>
                    <a:pt x="64" y="112"/>
                  </a:cubicBezTo>
                  <a:lnTo>
                    <a:pt x="5237" y="112"/>
                  </a:lnTo>
                  <a:cubicBezTo>
                    <a:pt x="5253" y="112"/>
                    <a:pt x="5285" y="96"/>
                    <a:pt x="5285" y="64"/>
                  </a:cubicBezTo>
                  <a:cubicBezTo>
                    <a:pt x="5285" y="32"/>
                    <a:pt x="5253" y="0"/>
                    <a:pt x="5237" y="0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4" name="Google Shape;814;p47">
              <a:extLst>
                <a:ext uri="{FF2B5EF4-FFF2-40B4-BE49-F238E27FC236}">
                  <a16:creationId xmlns:a16="http://schemas.microsoft.com/office/drawing/2014/main" id="{DEA3FEDD-9DA4-AD86-3F7D-18FD70DA60E6}"/>
                </a:ext>
              </a:extLst>
            </p:cNvPr>
            <p:cNvGrpSpPr/>
            <p:nvPr/>
          </p:nvGrpSpPr>
          <p:grpSpPr>
            <a:xfrm flipH="1">
              <a:off x="1339833" y="4191971"/>
              <a:ext cx="2928777" cy="275150"/>
              <a:chOff x="1831450" y="4457375"/>
              <a:chExt cx="1525325" cy="143300"/>
            </a:xfrm>
          </p:grpSpPr>
          <p:sp>
            <p:nvSpPr>
              <p:cNvPr id="815" name="Google Shape;815;p47">
                <a:extLst>
                  <a:ext uri="{FF2B5EF4-FFF2-40B4-BE49-F238E27FC236}">
                    <a16:creationId xmlns:a16="http://schemas.microsoft.com/office/drawing/2014/main" id="{70588ADD-6227-3B1B-4D5C-AB8381EDC026}"/>
                  </a:ext>
                </a:extLst>
              </p:cNvPr>
              <p:cNvSpPr/>
              <p:nvPr/>
            </p:nvSpPr>
            <p:spPr>
              <a:xfrm>
                <a:off x="1896325" y="4545725"/>
                <a:ext cx="1321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112" extrusionOk="0">
                    <a:moveTo>
                      <a:pt x="64" y="0"/>
                    </a:moveTo>
                    <a:cubicBezTo>
                      <a:pt x="32" y="0"/>
                      <a:pt x="0" y="32"/>
                      <a:pt x="0" y="64"/>
                    </a:cubicBezTo>
                    <a:cubicBezTo>
                      <a:pt x="0" y="96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69" y="112"/>
                      <a:pt x="5285" y="96"/>
                      <a:pt x="5285" y="64"/>
                    </a:cubicBezTo>
                    <a:cubicBezTo>
                      <a:pt x="5285" y="32"/>
                      <a:pt x="5269" y="0"/>
                      <a:pt x="52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47">
                <a:extLst>
                  <a:ext uri="{FF2B5EF4-FFF2-40B4-BE49-F238E27FC236}">
                    <a16:creationId xmlns:a16="http://schemas.microsoft.com/office/drawing/2014/main" id="{2C1A4F58-98EC-E633-7569-49EBD8BF5773}"/>
                  </a:ext>
                </a:extLst>
              </p:cNvPr>
              <p:cNvSpPr/>
              <p:nvPr/>
            </p:nvSpPr>
            <p:spPr>
              <a:xfrm>
                <a:off x="1831450" y="4587900"/>
                <a:ext cx="1325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301" h="113" extrusionOk="0">
                    <a:moveTo>
                      <a:pt x="64" y="1"/>
                    </a:moveTo>
                    <a:cubicBezTo>
                      <a:pt x="0" y="17"/>
                      <a:pt x="0" y="96"/>
                      <a:pt x="64" y="112"/>
                    </a:cubicBezTo>
                    <a:lnTo>
                      <a:pt x="5237" y="112"/>
                    </a:lnTo>
                    <a:cubicBezTo>
                      <a:pt x="5301" y="96"/>
                      <a:pt x="5301" y="17"/>
                      <a:pt x="52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47">
                <a:extLst>
                  <a:ext uri="{FF2B5EF4-FFF2-40B4-BE49-F238E27FC236}">
                    <a16:creationId xmlns:a16="http://schemas.microsoft.com/office/drawing/2014/main" id="{679DA4A6-5DAC-8868-9EA7-5AB37FF57253}"/>
                  </a:ext>
                </a:extLst>
              </p:cNvPr>
              <p:cNvSpPr/>
              <p:nvPr/>
            </p:nvSpPr>
            <p:spPr>
              <a:xfrm>
                <a:off x="1867675" y="4566775"/>
                <a:ext cx="133325" cy="2850"/>
              </a:xfrm>
              <a:custGeom>
                <a:avLst/>
                <a:gdLst/>
                <a:ahLst/>
                <a:cxnLst/>
                <a:rect l="l" t="t" r="r" b="b"/>
                <a:pathLst>
                  <a:path w="5333" h="114" extrusionOk="0">
                    <a:moveTo>
                      <a:pt x="65" y="1"/>
                    </a:moveTo>
                    <a:cubicBezTo>
                      <a:pt x="0" y="1"/>
                      <a:pt x="5" y="99"/>
                      <a:pt x="80" y="113"/>
                    </a:cubicBezTo>
                    <a:lnTo>
                      <a:pt x="5253" y="113"/>
                    </a:lnTo>
                    <a:cubicBezTo>
                      <a:pt x="5332" y="113"/>
                      <a:pt x="5332" y="2"/>
                      <a:pt x="5253" y="2"/>
                    </a:cubicBezTo>
                    <a:lnTo>
                      <a:pt x="80" y="2"/>
                    </a:lnTo>
                    <a:cubicBezTo>
                      <a:pt x="74" y="1"/>
                      <a:pt x="69" y="1"/>
                      <a:pt x="6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47">
                <a:extLst>
                  <a:ext uri="{FF2B5EF4-FFF2-40B4-BE49-F238E27FC236}">
                    <a16:creationId xmlns:a16="http://schemas.microsoft.com/office/drawing/2014/main" id="{CF7B3D00-7905-FCD9-C5A8-A6941C2EBE30}"/>
                  </a:ext>
                </a:extLst>
              </p:cNvPr>
              <p:cNvSpPr/>
              <p:nvPr/>
            </p:nvSpPr>
            <p:spPr>
              <a:xfrm>
                <a:off x="1919000" y="4457375"/>
                <a:ext cx="1323550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52942" h="5732" extrusionOk="0">
                    <a:moveTo>
                      <a:pt x="10522" y="1"/>
                    </a:moveTo>
                    <a:lnTo>
                      <a:pt x="5603" y="2691"/>
                    </a:lnTo>
                    <a:lnTo>
                      <a:pt x="3932" y="3598"/>
                    </a:lnTo>
                    <a:lnTo>
                      <a:pt x="2404" y="4426"/>
                    </a:lnTo>
                    <a:lnTo>
                      <a:pt x="828" y="5285"/>
                    </a:lnTo>
                    <a:lnTo>
                      <a:pt x="0" y="5731"/>
                    </a:lnTo>
                    <a:lnTo>
                      <a:pt x="44394" y="5731"/>
                    </a:lnTo>
                    <a:lnTo>
                      <a:pt x="45079" y="5285"/>
                    </a:lnTo>
                    <a:lnTo>
                      <a:pt x="47609" y="3598"/>
                    </a:lnTo>
                    <a:lnTo>
                      <a:pt x="50204" y="1863"/>
                    </a:lnTo>
                    <a:lnTo>
                      <a:pt x="51366" y="1099"/>
                    </a:lnTo>
                    <a:lnTo>
                      <a:pt x="52385" y="431"/>
                    </a:lnTo>
                    <a:lnTo>
                      <a:pt x="52942" y="49"/>
                    </a:lnTo>
                    <a:lnTo>
                      <a:pt x="41752" y="49"/>
                    </a:lnTo>
                    <a:lnTo>
                      <a:pt x="37963" y="33"/>
                    </a:lnTo>
                    <a:lnTo>
                      <a:pt x="29368" y="33"/>
                    </a:lnTo>
                    <a:lnTo>
                      <a:pt x="24290" y="17"/>
                    </a:lnTo>
                    <a:lnTo>
                      <a:pt x="15536" y="17"/>
                    </a:lnTo>
                    <a:lnTo>
                      <a:pt x="117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47">
                <a:extLst>
                  <a:ext uri="{FF2B5EF4-FFF2-40B4-BE49-F238E27FC236}">
                    <a16:creationId xmlns:a16="http://schemas.microsoft.com/office/drawing/2014/main" id="{7AA6AE1A-82A9-F240-2E13-AEAAE1C8F5A2}"/>
                  </a:ext>
                </a:extLst>
              </p:cNvPr>
              <p:cNvSpPr/>
              <p:nvPr/>
            </p:nvSpPr>
            <p:spPr>
              <a:xfrm>
                <a:off x="3224625" y="4466525"/>
                <a:ext cx="13215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286" h="113" extrusionOk="0">
                    <a:moveTo>
                      <a:pt x="64" y="1"/>
                    </a:moveTo>
                    <a:cubicBezTo>
                      <a:pt x="32" y="1"/>
                      <a:pt x="0" y="33"/>
                      <a:pt x="0" y="65"/>
                    </a:cubicBezTo>
                    <a:cubicBezTo>
                      <a:pt x="0" y="96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69" y="112"/>
                      <a:pt x="5285" y="96"/>
                      <a:pt x="5285" y="65"/>
                    </a:cubicBezTo>
                    <a:cubicBezTo>
                      <a:pt x="5285" y="33"/>
                      <a:pt x="5269" y="1"/>
                      <a:pt x="52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47">
                <a:extLst>
                  <a:ext uri="{FF2B5EF4-FFF2-40B4-BE49-F238E27FC236}">
                    <a16:creationId xmlns:a16="http://schemas.microsoft.com/office/drawing/2014/main" id="{F8A59905-00F7-5B24-79A5-4B92638E1877}"/>
                  </a:ext>
                </a:extLst>
              </p:cNvPr>
              <p:cNvSpPr/>
              <p:nvPr/>
            </p:nvSpPr>
            <p:spPr>
              <a:xfrm>
                <a:off x="3172900" y="4502750"/>
                <a:ext cx="1321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112" extrusionOk="0">
                    <a:moveTo>
                      <a:pt x="64" y="0"/>
                    </a:moveTo>
                    <a:cubicBezTo>
                      <a:pt x="32" y="0"/>
                      <a:pt x="0" y="16"/>
                      <a:pt x="0" y="48"/>
                    </a:cubicBezTo>
                    <a:cubicBezTo>
                      <a:pt x="0" y="80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53" y="112"/>
                      <a:pt x="5285" y="80"/>
                      <a:pt x="5285" y="48"/>
                    </a:cubicBezTo>
                    <a:cubicBezTo>
                      <a:pt x="5285" y="16"/>
                      <a:pt x="5253" y="0"/>
                      <a:pt x="52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47">
                <a:extLst>
                  <a:ext uri="{FF2B5EF4-FFF2-40B4-BE49-F238E27FC236}">
                    <a16:creationId xmlns:a16="http://schemas.microsoft.com/office/drawing/2014/main" id="{832DB862-740A-7201-E99B-8C9739D1AB78}"/>
                  </a:ext>
                </a:extLst>
              </p:cNvPr>
              <p:cNvSpPr/>
              <p:nvPr/>
            </p:nvSpPr>
            <p:spPr>
              <a:xfrm>
                <a:off x="3105650" y="4545725"/>
                <a:ext cx="1321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112" extrusionOk="0">
                    <a:moveTo>
                      <a:pt x="64" y="0"/>
                    </a:moveTo>
                    <a:cubicBezTo>
                      <a:pt x="32" y="0"/>
                      <a:pt x="0" y="32"/>
                      <a:pt x="0" y="64"/>
                    </a:cubicBezTo>
                    <a:cubicBezTo>
                      <a:pt x="0" y="96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69" y="112"/>
                      <a:pt x="5285" y="96"/>
                      <a:pt x="5285" y="64"/>
                    </a:cubicBezTo>
                    <a:cubicBezTo>
                      <a:pt x="5285" y="32"/>
                      <a:pt x="5269" y="0"/>
                      <a:pt x="52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47">
                <a:extLst>
                  <a:ext uri="{FF2B5EF4-FFF2-40B4-BE49-F238E27FC236}">
                    <a16:creationId xmlns:a16="http://schemas.microsoft.com/office/drawing/2014/main" id="{032DC30D-5FF1-C462-0ACD-7427CF4E7903}"/>
                  </a:ext>
                </a:extLst>
              </p:cNvPr>
              <p:cNvSpPr/>
              <p:nvPr/>
            </p:nvSpPr>
            <p:spPr>
              <a:xfrm>
                <a:off x="3040850" y="4587875"/>
                <a:ext cx="132475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115" extrusionOk="0">
                    <a:moveTo>
                      <a:pt x="52" y="0"/>
                    </a:moveTo>
                    <a:cubicBezTo>
                      <a:pt x="1" y="0"/>
                      <a:pt x="1" y="114"/>
                      <a:pt x="52" y="114"/>
                    </a:cubicBezTo>
                    <a:cubicBezTo>
                      <a:pt x="55" y="114"/>
                      <a:pt x="58" y="114"/>
                      <a:pt x="61" y="113"/>
                    </a:cubicBezTo>
                    <a:lnTo>
                      <a:pt x="5234" y="113"/>
                    </a:lnTo>
                    <a:cubicBezTo>
                      <a:pt x="5298" y="97"/>
                      <a:pt x="5298" y="18"/>
                      <a:pt x="5234" y="2"/>
                    </a:cubicBezTo>
                    <a:lnTo>
                      <a:pt x="61" y="2"/>
                    </a:lnTo>
                    <a:cubicBezTo>
                      <a:pt x="58" y="1"/>
                      <a:pt x="55" y="0"/>
                      <a:pt x="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47">
                <a:extLst>
                  <a:ext uri="{FF2B5EF4-FFF2-40B4-BE49-F238E27FC236}">
                    <a16:creationId xmlns:a16="http://schemas.microsoft.com/office/drawing/2014/main" id="{C33D47BF-FDEA-51F9-EF9E-81064EF18D0E}"/>
                  </a:ext>
                </a:extLst>
              </p:cNvPr>
              <p:cNvSpPr/>
              <p:nvPr/>
            </p:nvSpPr>
            <p:spPr>
              <a:xfrm>
                <a:off x="3077375" y="4566825"/>
                <a:ext cx="13295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318" h="112" extrusionOk="0">
                    <a:moveTo>
                      <a:pt x="65" y="0"/>
                    </a:moveTo>
                    <a:cubicBezTo>
                      <a:pt x="1" y="0"/>
                      <a:pt x="1" y="111"/>
                      <a:pt x="65" y="111"/>
                    </a:cubicBezTo>
                    <a:lnTo>
                      <a:pt x="5238" y="111"/>
                    </a:lnTo>
                    <a:cubicBezTo>
                      <a:pt x="5317" y="111"/>
                      <a:pt x="5317" y="0"/>
                      <a:pt x="523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47">
                <a:extLst>
                  <a:ext uri="{FF2B5EF4-FFF2-40B4-BE49-F238E27FC236}">
                    <a16:creationId xmlns:a16="http://schemas.microsoft.com/office/drawing/2014/main" id="{2BD82556-DEE4-AEAF-5044-721FC996E46C}"/>
                  </a:ext>
                </a:extLst>
              </p:cNvPr>
              <p:cNvSpPr/>
              <p:nvPr/>
            </p:nvSpPr>
            <p:spPr>
              <a:xfrm>
                <a:off x="3141850" y="4523050"/>
                <a:ext cx="1333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333" h="112" extrusionOk="0">
                    <a:moveTo>
                      <a:pt x="80" y="0"/>
                    </a:moveTo>
                    <a:cubicBezTo>
                      <a:pt x="1" y="0"/>
                      <a:pt x="1" y="112"/>
                      <a:pt x="80" y="112"/>
                    </a:cubicBezTo>
                    <a:lnTo>
                      <a:pt x="5253" y="112"/>
                    </a:lnTo>
                    <a:cubicBezTo>
                      <a:pt x="5333" y="112"/>
                      <a:pt x="5333" y="0"/>
                      <a:pt x="525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47">
                <a:extLst>
                  <a:ext uri="{FF2B5EF4-FFF2-40B4-BE49-F238E27FC236}">
                    <a16:creationId xmlns:a16="http://schemas.microsoft.com/office/drawing/2014/main" id="{F76E7FF3-D35B-AD96-73CD-72C258E69C72}"/>
                  </a:ext>
                </a:extLst>
              </p:cNvPr>
              <p:cNvSpPr/>
              <p:nvPr/>
            </p:nvSpPr>
            <p:spPr>
              <a:xfrm>
                <a:off x="3199150" y="4483250"/>
                <a:ext cx="13215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6" h="112" extrusionOk="0">
                    <a:moveTo>
                      <a:pt x="48" y="0"/>
                    </a:moveTo>
                    <a:cubicBezTo>
                      <a:pt x="17" y="0"/>
                      <a:pt x="1" y="32"/>
                      <a:pt x="1" y="64"/>
                    </a:cubicBezTo>
                    <a:cubicBezTo>
                      <a:pt x="1" y="96"/>
                      <a:pt x="17" y="112"/>
                      <a:pt x="48" y="112"/>
                    </a:cubicBezTo>
                    <a:lnTo>
                      <a:pt x="5222" y="112"/>
                    </a:lnTo>
                    <a:cubicBezTo>
                      <a:pt x="5253" y="112"/>
                      <a:pt x="5285" y="96"/>
                      <a:pt x="5285" y="64"/>
                    </a:cubicBezTo>
                    <a:cubicBezTo>
                      <a:pt x="5285" y="32"/>
                      <a:pt x="5253" y="0"/>
                      <a:pt x="52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47">
                <a:extLst>
                  <a:ext uri="{FF2B5EF4-FFF2-40B4-BE49-F238E27FC236}">
                    <a16:creationId xmlns:a16="http://schemas.microsoft.com/office/drawing/2014/main" id="{475F7B97-991C-5C4A-C59D-B7270EC13279}"/>
                  </a:ext>
                </a:extLst>
              </p:cNvPr>
              <p:cNvSpPr/>
              <p:nvPr/>
            </p:nvSpPr>
            <p:spPr>
              <a:xfrm>
                <a:off x="2853350" y="4458575"/>
                <a:ext cx="314000" cy="142100"/>
              </a:xfrm>
              <a:custGeom>
                <a:avLst/>
                <a:gdLst/>
                <a:ahLst/>
                <a:cxnLst/>
                <a:rect l="l" t="t" r="r" b="b"/>
                <a:pathLst>
                  <a:path w="12560" h="5684" extrusionOk="0">
                    <a:moveTo>
                      <a:pt x="8787" y="1"/>
                    </a:moveTo>
                    <a:lnTo>
                      <a:pt x="0" y="5683"/>
                    </a:lnTo>
                    <a:lnTo>
                      <a:pt x="4585" y="5683"/>
                    </a:lnTo>
                    <a:lnTo>
                      <a:pt x="12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47">
                <a:extLst>
                  <a:ext uri="{FF2B5EF4-FFF2-40B4-BE49-F238E27FC236}">
                    <a16:creationId xmlns:a16="http://schemas.microsoft.com/office/drawing/2014/main" id="{0C809258-672A-C214-6F51-5A199E572B3F}"/>
                  </a:ext>
                </a:extLst>
              </p:cNvPr>
              <p:cNvSpPr/>
              <p:nvPr/>
            </p:nvSpPr>
            <p:spPr>
              <a:xfrm>
                <a:off x="2648025" y="4458175"/>
                <a:ext cx="314775" cy="142500"/>
              </a:xfrm>
              <a:custGeom>
                <a:avLst/>
                <a:gdLst/>
                <a:ahLst/>
                <a:cxnLst/>
                <a:rect l="l" t="t" r="r" b="b"/>
                <a:pathLst>
                  <a:path w="12591" h="5700" extrusionOk="0">
                    <a:moveTo>
                      <a:pt x="8802" y="1"/>
                    </a:moveTo>
                    <a:lnTo>
                      <a:pt x="0" y="5699"/>
                    </a:lnTo>
                    <a:lnTo>
                      <a:pt x="4584" y="5699"/>
                    </a:lnTo>
                    <a:lnTo>
                      <a:pt x="12591" y="17"/>
                    </a:lnTo>
                    <a:lnTo>
                      <a:pt x="8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47">
                <a:extLst>
                  <a:ext uri="{FF2B5EF4-FFF2-40B4-BE49-F238E27FC236}">
                    <a16:creationId xmlns:a16="http://schemas.microsoft.com/office/drawing/2014/main" id="{D75BCFF0-2233-7A02-EEB6-821B464F3C6E}"/>
                  </a:ext>
                </a:extLst>
              </p:cNvPr>
              <p:cNvSpPr/>
              <p:nvPr/>
            </p:nvSpPr>
            <p:spPr>
              <a:xfrm>
                <a:off x="2432725" y="4458175"/>
                <a:ext cx="314800" cy="142500"/>
              </a:xfrm>
              <a:custGeom>
                <a:avLst/>
                <a:gdLst/>
                <a:ahLst/>
                <a:cxnLst/>
                <a:rect l="l" t="t" r="r" b="b"/>
                <a:pathLst>
                  <a:path w="12592" h="5700" extrusionOk="0">
                    <a:moveTo>
                      <a:pt x="8819" y="1"/>
                    </a:moveTo>
                    <a:lnTo>
                      <a:pt x="1" y="5699"/>
                    </a:lnTo>
                    <a:lnTo>
                      <a:pt x="4585" y="5699"/>
                    </a:lnTo>
                    <a:lnTo>
                      <a:pt x="125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47">
                <a:extLst>
                  <a:ext uri="{FF2B5EF4-FFF2-40B4-BE49-F238E27FC236}">
                    <a16:creationId xmlns:a16="http://schemas.microsoft.com/office/drawing/2014/main" id="{7C104E38-A383-90B9-6A62-9919C7EB8DE8}"/>
                  </a:ext>
                </a:extLst>
              </p:cNvPr>
              <p:cNvSpPr/>
              <p:nvPr/>
            </p:nvSpPr>
            <p:spPr>
              <a:xfrm>
                <a:off x="2211075" y="4457775"/>
                <a:ext cx="315200" cy="142900"/>
              </a:xfrm>
              <a:custGeom>
                <a:avLst/>
                <a:gdLst/>
                <a:ahLst/>
                <a:cxnLst/>
                <a:rect l="l" t="t" r="r" b="b"/>
                <a:pathLst>
                  <a:path w="12608" h="5716" extrusionOk="0">
                    <a:moveTo>
                      <a:pt x="8835" y="1"/>
                    </a:moveTo>
                    <a:lnTo>
                      <a:pt x="1" y="5715"/>
                    </a:lnTo>
                    <a:lnTo>
                      <a:pt x="4585" y="5715"/>
                    </a:lnTo>
                    <a:lnTo>
                      <a:pt x="1260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47">
                <a:extLst>
                  <a:ext uri="{FF2B5EF4-FFF2-40B4-BE49-F238E27FC236}">
                    <a16:creationId xmlns:a16="http://schemas.microsoft.com/office/drawing/2014/main" id="{E949FB1E-2D16-6FF0-A611-478640D123AA}"/>
                  </a:ext>
                </a:extLst>
              </p:cNvPr>
              <p:cNvSpPr/>
              <p:nvPr/>
            </p:nvSpPr>
            <p:spPr>
              <a:xfrm>
                <a:off x="1991825" y="4457375"/>
                <a:ext cx="315575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12623" h="5732" extrusionOk="0">
                    <a:moveTo>
                      <a:pt x="8834" y="1"/>
                    </a:moveTo>
                    <a:lnTo>
                      <a:pt x="0" y="5731"/>
                    </a:lnTo>
                    <a:lnTo>
                      <a:pt x="4568" y="5731"/>
                    </a:lnTo>
                    <a:lnTo>
                      <a:pt x="12623" y="17"/>
                    </a:lnTo>
                    <a:lnTo>
                      <a:pt x="88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31" name="Google Shape;831;p47">
              <a:extLst>
                <a:ext uri="{FF2B5EF4-FFF2-40B4-BE49-F238E27FC236}">
                  <a16:creationId xmlns:a16="http://schemas.microsoft.com/office/drawing/2014/main" id="{746D2FBF-8875-A17A-DE5B-82DD5CECC614}"/>
                </a:ext>
              </a:extLst>
            </p:cNvPr>
            <p:cNvSpPr/>
            <p:nvPr/>
          </p:nvSpPr>
          <p:spPr>
            <a:xfrm flipH="1">
              <a:off x="1711752" y="4187052"/>
              <a:ext cx="2144848" cy="227580"/>
            </a:xfrm>
            <a:custGeom>
              <a:avLst/>
              <a:gdLst/>
              <a:ahLst/>
              <a:cxnLst/>
              <a:rect l="l" t="t" r="r" b="b"/>
              <a:pathLst>
                <a:path w="44682" h="4741" extrusionOk="0">
                  <a:moveTo>
                    <a:pt x="41211" y="0"/>
                  </a:moveTo>
                  <a:cubicBezTo>
                    <a:pt x="39780" y="305"/>
                    <a:pt x="38316" y="383"/>
                    <a:pt x="36849" y="383"/>
                  </a:cubicBezTo>
                  <a:cubicBezTo>
                    <a:pt x="36016" y="383"/>
                    <a:pt x="35181" y="358"/>
                    <a:pt x="34351" y="335"/>
                  </a:cubicBezTo>
                  <a:cubicBezTo>
                    <a:pt x="30195" y="216"/>
                    <a:pt x="26041" y="156"/>
                    <a:pt x="21889" y="156"/>
                  </a:cubicBezTo>
                  <a:cubicBezTo>
                    <a:pt x="15466" y="156"/>
                    <a:pt x="9047" y="299"/>
                    <a:pt x="2627" y="589"/>
                  </a:cubicBezTo>
                  <a:cubicBezTo>
                    <a:pt x="2587" y="588"/>
                    <a:pt x="2547" y="588"/>
                    <a:pt x="2508" y="588"/>
                  </a:cubicBezTo>
                  <a:cubicBezTo>
                    <a:pt x="1993" y="588"/>
                    <a:pt x="1492" y="683"/>
                    <a:pt x="1020" y="860"/>
                  </a:cubicBezTo>
                  <a:cubicBezTo>
                    <a:pt x="510" y="1083"/>
                    <a:pt x="81" y="1497"/>
                    <a:pt x="33" y="2070"/>
                  </a:cubicBezTo>
                  <a:cubicBezTo>
                    <a:pt x="1" y="2643"/>
                    <a:pt x="399" y="3168"/>
                    <a:pt x="908" y="3439"/>
                  </a:cubicBezTo>
                  <a:cubicBezTo>
                    <a:pt x="1418" y="3709"/>
                    <a:pt x="2007" y="3757"/>
                    <a:pt x="2580" y="3789"/>
                  </a:cubicBezTo>
                  <a:cubicBezTo>
                    <a:pt x="2991" y="3808"/>
                    <a:pt x="3402" y="3817"/>
                    <a:pt x="3814" y="3817"/>
                  </a:cubicBezTo>
                  <a:cubicBezTo>
                    <a:pt x="6077" y="3817"/>
                    <a:pt x="8339" y="3555"/>
                    <a:pt x="10602" y="3407"/>
                  </a:cubicBezTo>
                  <a:cubicBezTo>
                    <a:pt x="12046" y="3317"/>
                    <a:pt x="13490" y="3278"/>
                    <a:pt x="14935" y="3278"/>
                  </a:cubicBezTo>
                  <a:cubicBezTo>
                    <a:pt x="22420" y="3278"/>
                    <a:pt x="29906" y="4322"/>
                    <a:pt x="37391" y="4696"/>
                  </a:cubicBezTo>
                  <a:cubicBezTo>
                    <a:pt x="37899" y="4721"/>
                    <a:pt x="38415" y="4741"/>
                    <a:pt x="38931" y="4741"/>
                  </a:cubicBezTo>
                  <a:cubicBezTo>
                    <a:pt x="40699" y="4741"/>
                    <a:pt x="42469" y="4512"/>
                    <a:pt x="43885" y="3502"/>
                  </a:cubicBezTo>
                  <a:cubicBezTo>
                    <a:pt x="44220" y="3248"/>
                    <a:pt x="44570" y="2929"/>
                    <a:pt x="44618" y="2499"/>
                  </a:cubicBezTo>
                  <a:cubicBezTo>
                    <a:pt x="44681" y="1974"/>
                    <a:pt x="44283" y="1513"/>
                    <a:pt x="43854" y="1194"/>
                  </a:cubicBezTo>
                  <a:cubicBezTo>
                    <a:pt x="43408" y="892"/>
                    <a:pt x="42914" y="669"/>
                    <a:pt x="42564" y="255"/>
                  </a:cubicBezTo>
                  <a:lnTo>
                    <a:pt x="41211" y="0"/>
                  </a:lnTo>
                  <a:close/>
                </a:path>
              </a:pathLst>
            </a:custGeom>
            <a:solidFill>
              <a:srgbClr val="262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2" name="Google Shape;832;p47">
              <a:extLst>
                <a:ext uri="{FF2B5EF4-FFF2-40B4-BE49-F238E27FC236}">
                  <a16:creationId xmlns:a16="http://schemas.microsoft.com/office/drawing/2014/main" id="{0D35F528-AEE2-6C5D-3816-4E0C9F67F993}"/>
                </a:ext>
              </a:extLst>
            </p:cNvPr>
            <p:cNvGrpSpPr/>
            <p:nvPr/>
          </p:nvGrpSpPr>
          <p:grpSpPr>
            <a:xfrm flipH="1">
              <a:off x="1245797" y="3048840"/>
              <a:ext cx="3038606" cy="1322757"/>
              <a:chOff x="1823225" y="3862025"/>
              <a:chExt cx="1582525" cy="688900"/>
            </a:xfrm>
          </p:grpSpPr>
          <p:sp>
            <p:nvSpPr>
              <p:cNvPr id="833" name="Google Shape;833;p47">
                <a:extLst>
                  <a:ext uri="{FF2B5EF4-FFF2-40B4-BE49-F238E27FC236}">
                    <a16:creationId xmlns:a16="http://schemas.microsoft.com/office/drawing/2014/main" id="{12F2D7C7-C8B6-B8F1-98F8-BB86159CBCB5}"/>
                  </a:ext>
                </a:extLst>
              </p:cNvPr>
              <p:cNvSpPr/>
              <p:nvPr/>
            </p:nvSpPr>
            <p:spPr>
              <a:xfrm>
                <a:off x="1823225" y="3862025"/>
                <a:ext cx="1483000" cy="688350"/>
              </a:xfrm>
              <a:custGeom>
                <a:avLst/>
                <a:gdLst/>
                <a:ahLst/>
                <a:cxnLst/>
                <a:rect l="l" t="t" r="r" b="b"/>
                <a:pathLst>
                  <a:path w="59320" h="27534" extrusionOk="0">
                    <a:moveTo>
                      <a:pt x="48932" y="1"/>
                    </a:moveTo>
                    <a:cubicBezTo>
                      <a:pt x="48914" y="1"/>
                      <a:pt x="48896" y="1"/>
                      <a:pt x="48878" y="2"/>
                    </a:cubicBezTo>
                    <a:cubicBezTo>
                      <a:pt x="46920" y="130"/>
                      <a:pt x="45026" y="6147"/>
                      <a:pt x="45026" y="6147"/>
                    </a:cubicBezTo>
                    <a:cubicBezTo>
                      <a:pt x="44309" y="5971"/>
                      <a:pt x="44357" y="6051"/>
                      <a:pt x="43720" y="6003"/>
                    </a:cubicBezTo>
                    <a:lnTo>
                      <a:pt x="43243" y="5971"/>
                    </a:lnTo>
                    <a:cubicBezTo>
                      <a:pt x="43159" y="5969"/>
                      <a:pt x="43075" y="5968"/>
                      <a:pt x="42992" y="5968"/>
                    </a:cubicBezTo>
                    <a:cubicBezTo>
                      <a:pt x="41820" y="5968"/>
                      <a:pt x="40665" y="6176"/>
                      <a:pt x="39566" y="6592"/>
                    </a:cubicBezTo>
                    <a:cubicBezTo>
                      <a:pt x="38834" y="6847"/>
                      <a:pt x="38117" y="7181"/>
                      <a:pt x="37433" y="7579"/>
                    </a:cubicBezTo>
                    <a:cubicBezTo>
                      <a:pt x="36134" y="5447"/>
                      <a:pt x="32182" y="2868"/>
                      <a:pt x="30467" y="2868"/>
                    </a:cubicBezTo>
                    <a:cubicBezTo>
                      <a:pt x="30185" y="2868"/>
                      <a:pt x="29964" y="2938"/>
                      <a:pt x="29824" y="3090"/>
                    </a:cubicBezTo>
                    <a:cubicBezTo>
                      <a:pt x="28408" y="4618"/>
                      <a:pt x="30095" y="8534"/>
                      <a:pt x="31066" y="10444"/>
                    </a:cubicBezTo>
                    <a:cubicBezTo>
                      <a:pt x="31337" y="10985"/>
                      <a:pt x="31544" y="11367"/>
                      <a:pt x="31623" y="11495"/>
                    </a:cubicBezTo>
                    <a:lnTo>
                      <a:pt x="31639" y="11543"/>
                    </a:lnTo>
                    <a:cubicBezTo>
                      <a:pt x="31655" y="11543"/>
                      <a:pt x="31655" y="11558"/>
                      <a:pt x="31639" y="11558"/>
                    </a:cubicBezTo>
                    <a:cubicBezTo>
                      <a:pt x="31639" y="11558"/>
                      <a:pt x="31639" y="11590"/>
                      <a:pt x="31639" y="11606"/>
                    </a:cubicBezTo>
                    <a:cubicBezTo>
                      <a:pt x="31002" y="11320"/>
                      <a:pt x="29681" y="10747"/>
                      <a:pt x="28010" y="10174"/>
                    </a:cubicBezTo>
                    <a:cubicBezTo>
                      <a:pt x="25530" y="9323"/>
                      <a:pt x="22275" y="8463"/>
                      <a:pt x="19228" y="8463"/>
                    </a:cubicBezTo>
                    <a:cubicBezTo>
                      <a:pt x="18227" y="8463"/>
                      <a:pt x="17248" y="8556"/>
                      <a:pt x="16326" y="8773"/>
                    </a:cubicBezTo>
                    <a:cubicBezTo>
                      <a:pt x="15515" y="8964"/>
                      <a:pt x="14735" y="9266"/>
                      <a:pt x="14003" y="9696"/>
                    </a:cubicBezTo>
                    <a:cubicBezTo>
                      <a:pt x="9769" y="12211"/>
                      <a:pt x="8447" y="16684"/>
                      <a:pt x="8034" y="19294"/>
                    </a:cubicBezTo>
                    <a:cubicBezTo>
                      <a:pt x="6378" y="19390"/>
                      <a:pt x="3784" y="19692"/>
                      <a:pt x="3306" y="20775"/>
                    </a:cubicBezTo>
                    <a:cubicBezTo>
                      <a:pt x="3099" y="21220"/>
                      <a:pt x="2956" y="21714"/>
                      <a:pt x="2892" y="22207"/>
                    </a:cubicBezTo>
                    <a:cubicBezTo>
                      <a:pt x="2637" y="22319"/>
                      <a:pt x="2383" y="22446"/>
                      <a:pt x="2144" y="22605"/>
                    </a:cubicBezTo>
                    <a:cubicBezTo>
                      <a:pt x="1889" y="22764"/>
                      <a:pt x="1682" y="22971"/>
                      <a:pt x="1523" y="23226"/>
                    </a:cubicBezTo>
                    <a:cubicBezTo>
                      <a:pt x="790" y="24558"/>
                      <a:pt x="1" y="26916"/>
                      <a:pt x="7302" y="26916"/>
                    </a:cubicBezTo>
                    <a:cubicBezTo>
                      <a:pt x="7767" y="26916"/>
                      <a:pt x="8265" y="26907"/>
                      <a:pt x="8798" y="26887"/>
                    </a:cubicBezTo>
                    <a:cubicBezTo>
                      <a:pt x="8843" y="26886"/>
                      <a:pt x="8888" y="26885"/>
                      <a:pt x="8933" y="26885"/>
                    </a:cubicBezTo>
                    <a:cubicBezTo>
                      <a:pt x="9479" y="26885"/>
                      <a:pt x="10042" y="26968"/>
                      <a:pt x="10660" y="26982"/>
                    </a:cubicBezTo>
                    <a:cubicBezTo>
                      <a:pt x="11082" y="26990"/>
                      <a:pt x="11519" y="26994"/>
                      <a:pt x="11975" y="26994"/>
                    </a:cubicBezTo>
                    <a:cubicBezTo>
                      <a:pt x="12431" y="26994"/>
                      <a:pt x="12904" y="26990"/>
                      <a:pt x="13398" y="26982"/>
                    </a:cubicBezTo>
                    <a:cubicBezTo>
                      <a:pt x="19111" y="26814"/>
                      <a:pt x="23670" y="26607"/>
                      <a:pt x="27786" y="26607"/>
                    </a:cubicBezTo>
                    <a:cubicBezTo>
                      <a:pt x="30677" y="26607"/>
                      <a:pt x="33349" y="26709"/>
                      <a:pt x="36048" y="26998"/>
                    </a:cubicBezTo>
                    <a:cubicBezTo>
                      <a:pt x="38692" y="27281"/>
                      <a:pt x="42085" y="27533"/>
                      <a:pt x="45153" y="27533"/>
                    </a:cubicBezTo>
                    <a:cubicBezTo>
                      <a:pt x="49675" y="27533"/>
                      <a:pt x="53491" y="26986"/>
                      <a:pt x="53159" y="25184"/>
                    </a:cubicBezTo>
                    <a:cubicBezTo>
                      <a:pt x="53080" y="24834"/>
                      <a:pt x="52921" y="24531"/>
                      <a:pt x="52682" y="24276"/>
                    </a:cubicBezTo>
                    <a:cubicBezTo>
                      <a:pt x="55515" y="24276"/>
                      <a:pt x="59320" y="23958"/>
                      <a:pt x="59049" y="22334"/>
                    </a:cubicBezTo>
                    <a:cubicBezTo>
                      <a:pt x="58699" y="20297"/>
                      <a:pt x="54465" y="19342"/>
                      <a:pt x="52730" y="19040"/>
                    </a:cubicBezTo>
                    <a:lnTo>
                      <a:pt x="52555" y="19008"/>
                    </a:lnTo>
                    <a:cubicBezTo>
                      <a:pt x="52571" y="18976"/>
                      <a:pt x="52586" y="18944"/>
                      <a:pt x="52586" y="18912"/>
                    </a:cubicBezTo>
                    <a:cubicBezTo>
                      <a:pt x="52602" y="18880"/>
                      <a:pt x="52618" y="18849"/>
                      <a:pt x="52634" y="18833"/>
                    </a:cubicBezTo>
                    <a:cubicBezTo>
                      <a:pt x="52793" y="18435"/>
                      <a:pt x="52921" y="18037"/>
                      <a:pt x="53016" y="17639"/>
                    </a:cubicBezTo>
                    <a:cubicBezTo>
                      <a:pt x="54321" y="12163"/>
                      <a:pt x="51011" y="9648"/>
                      <a:pt x="51011" y="9648"/>
                    </a:cubicBezTo>
                    <a:cubicBezTo>
                      <a:pt x="52383" y="5879"/>
                      <a:pt x="50864" y="1"/>
                      <a:pt x="489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47">
                <a:extLst>
                  <a:ext uri="{FF2B5EF4-FFF2-40B4-BE49-F238E27FC236}">
                    <a16:creationId xmlns:a16="http://schemas.microsoft.com/office/drawing/2014/main" id="{15604625-5AD3-D0D7-131D-98D0B327782E}"/>
                  </a:ext>
                </a:extLst>
              </p:cNvPr>
              <p:cNvSpPr/>
              <p:nvPr/>
            </p:nvSpPr>
            <p:spPr>
              <a:xfrm>
                <a:off x="2037575" y="4145100"/>
                <a:ext cx="91150" cy="97750"/>
              </a:xfrm>
              <a:custGeom>
                <a:avLst/>
                <a:gdLst/>
                <a:ahLst/>
                <a:cxnLst/>
                <a:rect l="l" t="t" r="r" b="b"/>
                <a:pathLst>
                  <a:path w="3646" h="3910" extrusionOk="0">
                    <a:moveTo>
                      <a:pt x="2422" y="0"/>
                    </a:moveTo>
                    <a:cubicBezTo>
                      <a:pt x="2050" y="0"/>
                      <a:pt x="1658" y="103"/>
                      <a:pt x="1417" y="235"/>
                    </a:cubicBezTo>
                    <a:cubicBezTo>
                      <a:pt x="860" y="570"/>
                      <a:pt x="430" y="1095"/>
                      <a:pt x="208" y="1716"/>
                    </a:cubicBezTo>
                    <a:cubicBezTo>
                      <a:pt x="64" y="2050"/>
                      <a:pt x="1" y="2416"/>
                      <a:pt x="17" y="2766"/>
                    </a:cubicBezTo>
                    <a:cubicBezTo>
                      <a:pt x="33" y="3132"/>
                      <a:pt x="208" y="3483"/>
                      <a:pt x="494" y="3705"/>
                    </a:cubicBezTo>
                    <a:cubicBezTo>
                      <a:pt x="685" y="3847"/>
                      <a:pt x="916" y="3909"/>
                      <a:pt x="1154" y="3909"/>
                    </a:cubicBezTo>
                    <a:cubicBezTo>
                      <a:pt x="1454" y="3909"/>
                      <a:pt x="1765" y="3810"/>
                      <a:pt x="2022" y="3642"/>
                    </a:cubicBezTo>
                    <a:cubicBezTo>
                      <a:pt x="2452" y="3307"/>
                      <a:pt x="2770" y="2862"/>
                      <a:pt x="2977" y="2352"/>
                    </a:cubicBezTo>
                    <a:cubicBezTo>
                      <a:pt x="3184" y="1891"/>
                      <a:pt x="3646" y="793"/>
                      <a:pt x="3264" y="315"/>
                    </a:cubicBezTo>
                    <a:cubicBezTo>
                      <a:pt x="3089" y="86"/>
                      <a:pt x="2764" y="0"/>
                      <a:pt x="24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47">
                <a:extLst>
                  <a:ext uri="{FF2B5EF4-FFF2-40B4-BE49-F238E27FC236}">
                    <a16:creationId xmlns:a16="http://schemas.microsoft.com/office/drawing/2014/main" id="{4C3329B6-2B9A-7748-25F2-1290DF17BE9F}"/>
                  </a:ext>
                </a:extLst>
              </p:cNvPr>
              <p:cNvSpPr/>
              <p:nvPr/>
            </p:nvSpPr>
            <p:spPr>
              <a:xfrm>
                <a:off x="2590700" y="4411475"/>
                <a:ext cx="563525" cy="139450"/>
              </a:xfrm>
              <a:custGeom>
                <a:avLst/>
                <a:gdLst/>
                <a:ahLst/>
                <a:cxnLst/>
                <a:rect l="l" t="t" r="r" b="b"/>
                <a:pathLst>
                  <a:path w="22541" h="5578" extrusionOk="0">
                    <a:moveTo>
                      <a:pt x="18318" y="0"/>
                    </a:moveTo>
                    <a:cubicBezTo>
                      <a:pt x="18185" y="0"/>
                      <a:pt x="18106" y="6"/>
                      <a:pt x="18099" y="6"/>
                    </a:cubicBezTo>
                    <a:cubicBezTo>
                      <a:pt x="18067" y="6"/>
                      <a:pt x="18035" y="38"/>
                      <a:pt x="18035" y="86"/>
                    </a:cubicBezTo>
                    <a:cubicBezTo>
                      <a:pt x="18035" y="118"/>
                      <a:pt x="18067" y="150"/>
                      <a:pt x="18115" y="150"/>
                    </a:cubicBezTo>
                    <a:cubicBezTo>
                      <a:pt x="18119" y="150"/>
                      <a:pt x="18185" y="145"/>
                      <a:pt x="18298" y="145"/>
                    </a:cubicBezTo>
                    <a:cubicBezTo>
                      <a:pt x="19022" y="145"/>
                      <a:pt x="21670" y="335"/>
                      <a:pt x="22317" y="3158"/>
                    </a:cubicBezTo>
                    <a:cubicBezTo>
                      <a:pt x="22397" y="3476"/>
                      <a:pt x="22301" y="3795"/>
                      <a:pt x="22094" y="4033"/>
                    </a:cubicBezTo>
                    <a:cubicBezTo>
                      <a:pt x="21116" y="5154"/>
                      <a:pt x="17516" y="5422"/>
                      <a:pt x="14302" y="5422"/>
                    </a:cubicBezTo>
                    <a:cubicBezTo>
                      <a:pt x="11398" y="5422"/>
                      <a:pt x="8808" y="5203"/>
                      <a:pt x="8756" y="5195"/>
                    </a:cubicBezTo>
                    <a:cubicBezTo>
                      <a:pt x="8712" y="5195"/>
                      <a:pt x="4590" y="4600"/>
                      <a:pt x="1820" y="4600"/>
                    </a:cubicBezTo>
                    <a:cubicBezTo>
                      <a:pt x="1519" y="4600"/>
                      <a:pt x="1234" y="4607"/>
                      <a:pt x="972" y="4622"/>
                    </a:cubicBezTo>
                    <a:cubicBezTo>
                      <a:pt x="765" y="4638"/>
                      <a:pt x="478" y="4638"/>
                      <a:pt x="81" y="4654"/>
                    </a:cubicBezTo>
                    <a:cubicBezTo>
                      <a:pt x="33" y="4654"/>
                      <a:pt x="1" y="4686"/>
                      <a:pt x="17" y="4734"/>
                    </a:cubicBezTo>
                    <a:cubicBezTo>
                      <a:pt x="1" y="4766"/>
                      <a:pt x="33" y="4797"/>
                      <a:pt x="81" y="4797"/>
                    </a:cubicBezTo>
                    <a:cubicBezTo>
                      <a:pt x="478" y="4797"/>
                      <a:pt x="765" y="4782"/>
                      <a:pt x="972" y="4766"/>
                    </a:cubicBezTo>
                    <a:cubicBezTo>
                      <a:pt x="1233" y="4750"/>
                      <a:pt x="1516" y="4743"/>
                      <a:pt x="1816" y="4743"/>
                    </a:cubicBezTo>
                    <a:cubicBezTo>
                      <a:pt x="4572" y="4743"/>
                      <a:pt x="8682" y="5339"/>
                      <a:pt x="8740" y="5339"/>
                    </a:cubicBezTo>
                    <a:cubicBezTo>
                      <a:pt x="8962" y="5370"/>
                      <a:pt x="11493" y="5577"/>
                      <a:pt x="14343" y="5577"/>
                    </a:cubicBezTo>
                    <a:cubicBezTo>
                      <a:pt x="17574" y="5577"/>
                      <a:pt x="21187" y="5307"/>
                      <a:pt x="22206" y="4129"/>
                    </a:cubicBezTo>
                    <a:cubicBezTo>
                      <a:pt x="22445" y="3858"/>
                      <a:pt x="22540" y="3476"/>
                      <a:pt x="22460" y="3126"/>
                    </a:cubicBezTo>
                    <a:cubicBezTo>
                      <a:pt x="21793" y="210"/>
                      <a:pt x="19107" y="0"/>
                      <a:pt x="18318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47">
                <a:extLst>
                  <a:ext uri="{FF2B5EF4-FFF2-40B4-BE49-F238E27FC236}">
                    <a16:creationId xmlns:a16="http://schemas.microsoft.com/office/drawing/2014/main" id="{869BF9E3-6F81-1AAA-9F98-A480D6FAB6C8}"/>
                  </a:ext>
                </a:extLst>
              </p:cNvPr>
              <p:cNvSpPr/>
              <p:nvPr/>
            </p:nvSpPr>
            <p:spPr>
              <a:xfrm>
                <a:off x="1846575" y="4348875"/>
                <a:ext cx="298875" cy="186125"/>
              </a:xfrm>
              <a:custGeom>
                <a:avLst/>
                <a:gdLst/>
                <a:ahLst/>
                <a:cxnLst/>
                <a:rect l="l" t="t" r="r" b="b"/>
                <a:pathLst>
                  <a:path w="11955" h="7445" extrusionOk="0">
                    <a:moveTo>
                      <a:pt x="11872" y="1"/>
                    </a:moveTo>
                    <a:cubicBezTo>
                      <a:pt x="11856" y="1"/>
                      <a:pt x="11840" y="5"/>
                      <a:pt x="11827" y="11"/>
                    </a:cubicBezTo>
                    <a:cubicBezTo>
                      <a:pt x="10251" y="1062"/>
                      <a:pt x="8484" y="1778"/>
                      <a:pt x="6622" y="2160"/>
                    </a:cubicBezTo>
                    <a:cubicBezTo>
                      <a:pt x="5715" y="2335"/>
                      <a:pt x="4791" y="2415"/>
                      <a:pt x="3868" y="2415"/>
                    </a:cubicBezTo>
                    <a:cubicBezTo>
                      <a:pt x="2277" y="2447"/>
                      <a:pt x="1130" y="2478"/>
                      <a:pt x="366" y="4022"/>
                    </a:cubicBezTo>
                    <a:cubicBezTo>
                      <a:pt x="32" y="4675"/>
                      <a:pt x="0" y="5264"/>
                      <a:pt x="239" y="5773"/>
                    </a:cubicBezTo>
                    <a:cubicBezTo>
                      <a:pt x="669" y="6712"/>
                      <a:pt x="1926" y="7031"/>
                      <a:pt x="1974" y="7047"/>
                    </a:cubicBezTo>
                    <a:cubicBezTo>
                      <a:pt x="2038" y="7063"/>
                      <a:pt x="3454" y="7445"/>
                      <a:pt x="7657" y="7445"/>
                    </a:cubicBezTo>
                    <a:cubicBezTo>
                      <a:pt x="7688" y="7445"/>
                      <a:pt x="7720" y="7413"/>
                      <a:pt x="7720" y="7365"/>
                    </a:cubicBezTo>
                    <a:cubicBezTo>
                      <a:pt x="7720" y="7333"/>
                      <a:pt x="7688" y="7301"/>
                      <a:pt x="7657" y="7301"/>
                    </a:cubicBezTo>
                    <a:cubicBezTo>
                      <a:pt x="3486" y="7301"/>
                      <a:pt x="2022" y="6903"/>
                      <a:pt x="2022" y="6903"/>
                    </a:cubicBezTo>
                    <a:cubicBezTo>
                      <a:pt x="2006" y="6903"/>
                      <a:pt x="780" y="6585"/>
                      <a:pt x="366" y="5710"/>
                    </a:cubicBezTo>
                    <a:cubicBezTo>
                      <a:pt x="144" y="5248"/>
                      <a:pt x="191" y="4691"/>
                      <a:pt x="494" y="4086"/>
                    </a:cubicBezTo>
                    <a:cubicBezTo>
                      <a:pt x="1226" y="2622"/>
                      <a:pt x="2277" y="2590"/>
                      <a:pt x="3868" y="2558"/>
                    </a:cubicBezTo>
                    <a:cubicBezTo>
                      <a:pt x="3920" y="2559"/>
                      <a:pt x="3971" y="2559"/>
                      <a:pt x="4022" y="2559"/>
                    </a:cubicBezTo>
                    <a:cubicBezTo>
                      <a:pt x="6833" y="2559"/>
                      <a:pt x="9578" y="1702"/>
                      <a:pt x="11922" y="139"/>
                    </a:cubicBezTo>
                    <a:cubicBezTo>
                      <a:pt x="11954" y="107"/>
                      <a:pt x="11954" y="59"/>
                      <a:pt x="11938" y="27"/>
                    </a:cubicBezTo>
                    <a:cubicBezTo>
                      <a:pt x="11920" y="9"/>
                      <a:pt x="11896" y="1"/>
                      <a:pt x="11872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47">
                <a:extLst>
                  <a:ext uri="{FF2B5EF4-FFF2-40B4-BE49-F238E27FC236}">
                    <a16:creationId xmlns:a16="http://schemas.microsoft.com/office/drawing/2014/main" id="{24471FAB-136D-58D1-D5E9-480D00D1B97A}"/>
                  </a:ext>
                </a:extLst>
              </p:cNvPr>
              <p:cNvSpPr/>
              <p:nvPr/>
            </p:nvSpPr>
            <p:spPr>
              <a:xfrm>
                <a:off x="2030825" y="4144400"/>
                <a:ext cx="86375" cy="100500"/>
              </a:xfrm>
              <a:custGeom>
                <a:avLst/>
                <a:gdLst/>
                <a:ahLst/>
                <a:cxnLst/>
                <a:rect l="l" t="t" r="r" b="b"/>
                <a:pathLst>
                  <a:path w="3455" h="4020" extrusionOk="0">
                    <a:moveTo>
                      <a:pt x="2628" y="0"/>
                    </a:moveTo>
                    <a:cubicBezTo>
                      <a:pt x="2113" y="0"/>
                      <a:pt x="1437" y="161"/>
                      <a:pt x="907" y="852"/>
                    </a:cubicBezTo>
                    <a:cubicBezTo>
                      <a:pt x="32" y="1998"/>
                      <a:pt x="0" y="3033"/>
                      <a:pt x="844" y="3988"/>
                    </a:cubicBezTo>
                    <a:cubicBezTo>
                      <a:pt x="860" y="4004"/>
                      <a:pt x="876" y="4020"/>
                      <a:pt x="891" y="4020"/>
                    </a:cubicBezTo>
                    <a:cubicBezTo>
                      <a:pt x="923" y="4020"/>
                      <a:pt x="939" y="4004"/>
                      <a:pt x="955" y="3988"/>
                    </a:cubicBezTo>
                    <a:cubicBezTo>
                      <a:pt x="987" y="3972"/>
                      <a:pt x="987" y="3924"/>
                      <a:pt x="955" y="3893"/>
                    </a:cubicBezTo>
                    <a:cubicBezTo>
                      <a:pt x="159" y="2985"/>
                      <a:pt x="175" y="2046"/>
                      <a:pt x="1019" y="932"/>
                    </a:cubicBezTo>
                    <a:cubicBezTo>
                      <a:pt x="1516" y="289"/>
                      <a:pt x="2137" y="136"/>
                      <a:pt x="2615" y="136"/>
                    </a:cubicBezTo>
                    <a:cubicBezTo>
                      <a:pt x="3025" y="136"/>
                      <a:pt x="3329" y="249"/>
                      <a:pt x="3359" y="263"/>
                    </a:cubicBezTo>
                    <a:cubicBezTo>
                      <a:pt x="3365" y="266"/>
                      <a:pt x="3370" y="268"/>
                      <a:pt x="3376" y="268"/>
                    </a:cubicBezTo>
                    <a:cubicBezTo>
                      <a:pt x="3402" y="268"/>
                      <a:pt x="3425" y="242"/>
                      <a:pt x="3438" y="216"/>
                    </a:cubicBezTo>
                    <a:cubicBezTo>
                      <a:pt x="3454" y="184"/>
                      <a:pt x="3438" y="136"/>
                      <a:pt x="3406" y="120"/>
                    </a:cubicBezTo>
                    <a:cubicBezTo>
                      <a:pt x="3399" y="120"/>
                      <a:pt x="3074" y="0"/>
                      <a:pt x="2628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47">
                <a:extLst>
                  <a:ext uri="{FF2B5EF4-FFF2-40B4-BE49-F238E27FC236}">
                    <a16:creationId xmlns:a16="http://schemas.microsoft.com/office/drawing/2014/main" id="{943FEDAC-5AAE-C7CC-5473-DA39DF027C45}"/>
                  </a:ext>
                </a:extLst>
              </p:cNvPr>
              <p:cNvSpPr/>
              <p:nvPr/>
            </p:nvSpPr>
            <p:spPr>
              <a:xfrm>
                <a:off x="2018075" y="4070700"/>
                <a:ext cx="598925" cy="334175"/>
              </a:xfrm>
              <a:custGeom>
                <a:avLst/>
                <a:gdLst/>
                <a:ahLst/>
                <a:cxnLst/>
                <a:rect l="l" t="t" r="r" b="b"/>
                <a:pathLst>
                  <a:path w="23957" h="13367" extrusionOk="0">
                    <a:moveTo>
                      <a:pt x="11518" y="1"/>
                    </a:moveTo>
                    <a:cubicBezTo>
                      <a:pt x="10539" y="1"/>
                      <a:pt x="9603" y="99"/>
                      <a:pt x="8755" y="330"/>
                    </a:cubicBezTo>
                    <a:cubicBezTo>
                      <a:pt x="8708" y="346"/>
                      <a:pt x="3678" y="1413"/>
                      <a:pt x="1354" y="6872"/>
                    </a:cubicBezTo>
                    <a:cubicBezTo>
                      <a:pt x="1338" y="6888"/>
                      <a:pt x="303" y="9228"/>
                      <a:pt x="176" y="10900"/>
                    </a:cubicBezTo>
                    <a:lnTo>
                      <a:pt x="17" y="13287"/>
                    </a:lnTo>
                    <a:cubicBezTo>
                      <a:pt x="1" y="13335"/>
                      <a:pt x="33" y="13367"/>
                      <a:pt x="80" y="13367"/>
                    </a:cubicBezTo>
                    <a:cubicBezTo>
                      <a:pt x="112" y="13367"/>
                      <a:pt x="160" y="13335"/>
                      <a:pt x="160" y="13303"/>
                    </a:cubicBezTo>
                    <a:lnTo>
                      <a:pt x="319" y="10900"/>
                    </a:lnTo>
                    <a:cubicBezTo>
                      <a:pt x="446" y="9260"/>
                      <a:pt x="1465" y="6952"/>
                      <a:pt x="1481" y="6920"/>
                    </a:cubicBezTo>
                    <a:cubicBezTo>
                      <a:pt x="3773" y="1540"/>
                      <a:pt x="8739" y="474"/>
                      <a:pt x="8803" y="474"/>
                    </a:cubicBezTo>
                    <a:cubicBezTo>
                      <a:pt x="9644" y="242"/>
                      <a:pt x="10574" y="143"/>
                      <a:pt x="11546" y="143"/>
                    </a:cubicBezTo>
                    <a:cubicBezTo>
                      <a:pt x="16983" y="143"/>
                      <a:pt x="23764" y="3219"/>
                      <a:pt x="23845" y="3259"/>
                    </a:cubicBezTo>
                    <a:cubicBezTo>
                      <a:pt x="23853" y="3263"/>
                      <a:pt x="23862" y="3265"/>
                      <a:pt x="23871" y="3265"/>
                    </a:cubicBezTo>
                    <a:cubicBezTo>
                      <a:pt x="23899" y="3265"/>
                      <a:pt x="23929" y="3247"/>
                      <a:pt x="23941" y="3211"/>
                    </a:cubicBezTo>
                    <a:cubicBezTo>
                      <a:pt x="23956" y="3180"/>
                      <a:pt x="23941" y="3132"/>
                      <a:pt x="23909" y="3116"/>
                    </a:cubicBezTo>
                    <a:cubicBezTo>
                      <a:pt x="23828" y="3089"/>
                      <a:pt x="17006" y="1"/>
                      <a:pt x="11518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47">
                <a:extLst>
                  <a:ext uri="{FF2B5EF4-FFF2-40B4-BE49-F238E27FC236}">
                    <a16:creationId xmlns:a16="http://schemas.microsoft.com/office/drawing/2014/main" id="{C0436322-276F-1504-24C5-5757876A66B2}"/>
                  </a:ext>
                </a:extLst>
              </p:cNvPr>
              <p:cNvSpPr/>
              <p:nvPr/>
            </p:nvSpPr>
            <p:spPr>
              <a:xfrm>
                <a:off x="2204725" y="4072800"/>
                <a:ext cx="333475" cy="282225"/>
              </a:xfrm>
              <a:custGeom>
                <a:avLst/>
                <a:gdLst/>
                <a:ahLst/>
                <a:cxnLst/>
                <a:rect l="l" t="t" r="r" b="b"/>
                <a:pathLst>
                  <a:path w="13339" h="11289" extrusionOk="0">
                    <a:moveTo>
                      <a:pt x="3959" y="1"/>
                    </a:moveTo>
                    <a:cubicBezTo>
                      <a:pt x="2960" y="1"/>
                      <a:pt x="1984" y="93"/>
                      <a:pt x="1066" y="310"/>
                    </a:cubicBezTo>
                    <a:cubicBezTo>
                      <a:pt x="844" y="740"/>
                      <a:pt x="684" y="1170"/>
                      <a:pt x="573" y="1631"/>
                    </a:cubicBezTo>
                    <a:cubicBezTo>
                      <a:pt x="0" y="4035"/>
                      <a:pt x="223" y="6581"/>
                      <a:pt x="1242" y="8842"/>
                    </a:cubicBezTo>
                    <a:cubicBezTo>
                      <a:pt x="1671" y="9797"/>
                      <a:pt x="2292" y="10752"/>
                      <a:pt x="3263" y="11118"/>
                    </a:cubicBezTo>
                    <a:cubicBezTo>
                      <a:pt x="3568" y="11236"/>
                      <a:pt x="3887" y="11288"/>
                      <a:pt x="4209" y="11288"/>
                    </a:cubicBezTo>
                    <a:cubicBezTo>
                      <a:pt x="5012" y="11288"/>
                      <a:pt x="5838" y="10965"/>
                      <a:pt x="6542" y="10545"/>
                    </a:cubicBezTo>
                    <a:cubicBezTo>
                      <a:pt x="7529" y="9956"/>
                      <a:pt x="8389" y="9176"/>
                      <a:pt x="9439" y="8714"/>
                    </a:cubicBezTo>
                    <a:cubicBezTo>
                      <a:pt x="10092" y="8428"/>
                      <a:pt x="10808" y="8269"/>
                      <a:pt x="11477" y="7982"/>
                    </a:cubicBezTo>
                    <a:cubicBezTo>
                      <a:pt x="12145" y="7712"/>
                      <a:pt x="12782" y="7266"/>
                      <a:pt x="13068" y="6597"/>
                    </a:cubicBezTo>
                    <a:cubicBezTo>
                      <a:pt x="13212" y="6231"/>
                      <a:pt x="13291" y="5833"/>
                      <a:pt x="13291" y="5420"/>
                    </a:cubicBezTo>
                    <a:cubicBezTo>
                      <a:pt x="13339" y="4258"/>
                      <a:pt x="13227" y="2873"/>
                      <a:pt x="12718" y="1711"/>
                    </a:cubicBezTo>
                    <a:cubicBezTo>
                      <a:pt x="10250" y="860"/>
                      <a:pt x="6998" y="1"/>
                      <a:pt x="39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47">
                <a:extLst>
                  <a:ext uri="{FF2B5EF4-FFF2-40B4-BE49-F238E27FC236}">
                    <a16:creationId xmlns:a16="http://schemas.microsoft.com/office/drawing/2014/main" id="{EEE5F0BD-75E1-23A7-52E1-CEF774D762F0}"/>
                  </a:ext>
                </a:extLst>
              </p:cNvPr>
              <p:cNvSpPr/>
              <p:nvPr/>
            </p:nvSpPr>
            <p:spPr>
              <a:xfrm>
                <a:off x="2118150" y="4143925"/>
                <a:ext cx="71475" cy="12672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5069" extrusionOk="0">
                    <a:moveTo>
                      <a:pt x="1392" y="0"/>
                    </a:moveTo>
                    <a:cubicBezTo>
                      <a:pt x="280" y="0"/>
                      <a:pt x="0" y="1675"/>
                      <a:pt x="57" y="2590"/>
                    </a:cubicBezTo>
                    <a:cubicBezTo>
                      <a:pt x="89" y="3243"/>
                      <a:pt x="168" y="3943"/>
                      <a:pt x="566" y="4469"/>
                    </a:cubicBezTo>
                    <a:cubicBezTo>
                      <a:pt x="835" y="4823"/>
                      <a:pt x="1292" y="5069"/>
                      <a:pt x="1722" y="5069"/>
                    </a:cubicBezTo>
                    <a:cubicBezTo>
                      <a:pt x="1929" y="5069"/>
                      <a:pt x="2130" y="5012"/>
                      <a:pt x="2301" y="4883"/>
                    </a:cubicBezTo>
                    <a:cubicBezTo>
                      <a:pt x="2699" y="4612"/>
                      <a:pt x="2810" y="4087"/>
                      <a:pt x="2810" y="3609"/>
                    </a:cubicBezTo>
                    <a:cubicBezTo>
                      <a:pt x="2794" y="2861"/>
                      <a:pt x="2858" y="1938"/>
                      <a:pt x="2731" y="1222"/>
                    </a:cubicBezTo>
                    <a:cubicBezTo>
                      <a:pt x="2667" y="712"/>
                      <a:pt x="2333" y="282"/>
                      <a:pt x="1871" y="91"/>
                    </a:cubicBezTo>
                    <a:cubicBezTo>
                      <a:pt x="1697" y="29"/>
                      <a:pt x="1537" y="0"/>
                      <a:pt x="13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47">
                <a:extLst>
                  <a:ext uri="{FF2B5EF4-FFF2-40B4-BE49-F238E27FC236}">
                    <a16:creationId xmlns:a16="http://schemas.microsoft.com/office/drawing/2014/main" id="{F2437C19-76FD-7BDA-3915-A3B9EC2DB526}"/>
                  </a:ext>
                </a:extLst>
              </p:cNvPr>
              <p:cNvSpPr/>
              <p:nvPr/>
            </p:nvSpPr>
            <p:spPr>
              <a:xfrm>
                <a:off x="2061450" y="4280700"/>
                <a:ext cx="3600" cy="1595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638" extrusionOk="0">
                    <a:moveTo>
                      <a:pt x="112" y="0"/>
                    </a:moveTo>
                    <a:cubicBezTo>
                      <a:pt x="96" y="0"/>
                      <a:pt x="80" y="0"/>
                      <a:pt x="64" y="32"/>
                    </a:cubicBezTo>
                    <a:cubicBezTo>
                      <a:pt x="17" y="207"/>
                      <a:pt x="1" y="414"/>
                      <a:pt x="33" y="605"/>
                    </a:cubicBezTo>
                    <a:cubicBezTo>
                      <a:pt x="33" y="621"/>
                      <a:pt x="48" y="637"/>
                      <a:pt x="64" y="637"/>
                    </a:cubicBezTo>
                    <a:cubicBezTo>
                      <a:pt x="96" y="637"/>
                      <a:pt x="96" y="605"/>
                      <a:pt x="96" y="589"/>
                    </a:cubicBezTo>
                    <a:cubicBezTo>
                      <a:pt x="80" y="414"/>
                      <a:pt x="80" y="223"/>
                      <a:pt x="144" y="48"/>
                    </a:cubicBezTo>
                    <a:cubicBezTo>
                      <a:pt x="144" y="32"/>
                      <a:pt x="128" y="0"/>
                      <a:pt x="112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47">
                <a:extLst>
                  <a:ext uri="{FF2B5EF4-FFF2-40B4-BE49-F238E27FC236}">
                    <a16:creationId xmlns:a16="http://schemas.microsoft.com/office/drawing/2014/main" id="{7B4EB1C6-0F97-36FF-6238-EEB4BE774682}"/>
                  </a:ext>
                </a:extLst>
              </p:cNvPr>
              <p:cNvSpPr/>
              <p:nvPr/>
            </p:nvSpPr>
            <p:spPr>
              <a:xfrm>
                <a:off x="2055475" y="4261300"/>
                <a:ext cx="7600" cy="1702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681" extrusionOk="0">
                    <a:moveTo>
                      <a:pt x="258" y="1"/>
                    </a:moveTo>
                    <a:cubicBezTo>
                      <a:pt x="248" y="1"/>
                      <a:pt x="240" y="4"/>
                      <a:pt x="240" y="12"/>
                    </a:cubicBezTo>
                    <a:cubicBezTo>
                      <a:pt x="81" y="188"/>
                      <a:pt x="1" y="410"/>
                      <a:pt x="1" y="633"/>
                    </a:cubicBezTo>
                    <a:cubicBezTo>
                      <a:pt x="1" y="665"/>
                      <a:pt x="17" y="681"/>
                      <a:pt x="49" y="681"/>
                    </a:cubicBezTo>
                    <a:cubicBezTo>
                      <a:pt x="49" y="681"/>
                      <a:pt x="65" y="665"/>
                      <a:pt x="81" y="649"/>
                    </a:cubicBezTo>
                    <a:cubicBezTo>
                      <a:pt x="81" y="442"/>
                      <a:pt x="144" y="219"/>
                      <a:pt x="287" y="60"/>
                    </a:cubicBezTo>
                    <a:cubicBezTo>
                      <a:pt x="303" y="44"/>
                      <a:pt x="303" y="12"/>
                      <a:pt x="287" y="12"/>
                    </a:cubicBezTo>
                    <a:cubicBezTo>
                      <a:pt x="280" y="4"/>
                      <a:pt x="268" y="1"/>
                      <a:pt x="258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47">
                <a:extLst>
                  <a:ext uri="{FF2B5EF4-FFF2-40B4-BE49-F238E27FC236}">
                    <a16:creationId xmlns:a16="http://schemas.microsoft.com/office/drawing/2014/main" id="{F1A6E36A-8270-896B-4393-2B2248D054A9}"/>
                  </a:ext>
                </a:extLst>
              </p:cNvPr>
              <p:cNvSpPr/>
              <p:nvPr/>
            </p:nvSpPr>
            <p:spPr>
              <a:xfrm>
                <a:off x="2051500" y="4286675"/>
                <a:ext cx="2825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844" extrusionOk="0">
                    <a:moveTo>
                      <a:pt x="64" y="0"/>
                    </a:moveTo>
                    <a:cubicBezTo>
                      <a:pt x="49" y="0"/>
                      <a:pt x="33" y="0"/>
                      <a:pt x="33" y="32"/>
                    </a:cubicBezTo>
                    <a:cubicBezTo>
                      <a:pt x="17" y="287"/>
                      <a:pt x="1" y="541"/>
                      <a:pt x="17" y="812"/>
                    </a:cubicBezTo>
                    <a:cubicBezTo>
                      <a:pt x="17" y="828"/>
                      <a:pt x="33" y="844"/>
                      <a:pt x="64" y="844"/>
                    </a:cubicBezTo>
                    <a:cubicBezTo>
                      <a:pt x="80" y="844"/>
                      <a:pt x="96" y="828"/>
                      <a:pt x="96" y="812"/>
                    </a:cubicBezTo>
                    <a:cubicBezTo>
                      <a:pt x="80" y="541"/>
                      <a:pt x="80" y="287"/>
                      <a:pt x="112" y="32"/>
                    </a:cubicBezTo>
                    <a:cubicBezTo>
                      <a:pt x="112" y="16"/>
                      <a:pt x="96" y="0"/>
                      <a:pt x="64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47">
                <a:extLst>
                  <a:ext uri="{FF2B5EF4-FFF2-40B4-BE49-F238E27FC236}">
                    <a16:creationId xmlns:a16="http://schemas.microsoft.com/office/drawing/2014/main" id="{7061DE0A-BB91-7E51-8E94-2BE0D938CE25}"/>
                  </a:ext>
                </a:extLst>
              </p:cNvPr>
              <p:cNvSpPr/>
              <p:nvPr/>
            </p:nvSpPr>
            <p:spPr>
              <a:xfrm>
                <a:off x="2565250" y="4158925"/>
                <a:ext cx="15925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637" h="176" extrusionOk="0">
                    <a:moveTo>
                      <a:pt x="48" y="1"/>
                    </a:moveTo>
                    <a:cubicBezTo>
                      <a:pt x="16" y="1"/>
                      <a:pt x="0" y="17"/>
                      <a:pt x="16" y="49"/>
                    </a:cubicBezTo>
                    <a:cubicBezTo>
                      <a:pt x="16" y="64"/>
                      <a:pt x="32" y="80"/>
                      <a:pt x="48" y="80"/>
                    </a:cubicBezTo>
                    <a:cubicBezTo>
                      <a:pt x="223" y="80"/>
                      <a:pt x="414" y="112"/>
                      <a:pt x="589" y="176"/>
                    </a:cubicBezTo>
                    <a:cubicBezTo>
                      <a:pt x="605" y="176"/>
                      <a:pt x="621" y="176"/>
                      <a:pt x="637" y="160"/>
                    </a:cubicBezTo>
                    <a:cubicBezTo>
                      <a:pt x="637" y="144"/>
                      <a:pt x="621" y="128"/>
                      <a:pt x="605" y="112"/>
                    </a:cubicBezTo>
                    <a:cubicBezTo>
                      <a:pt x="430" y="49"/>
                      <a:pt x="255" y="1"/>
                      <a:pt x="64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47">
                <a:extLst>
                  <a:ext uri="{FF2B5EF4-FFF2-40B4-BE49-F238E27FC236}">
                    <a16:creationId xmlns:a16="http://schemas.microsoft.com/office/drawing/2014/main" id="{62E89EF8-D920-BD0B-7BED-DD9F72EB4B67}"/>
                  </a:ext>
                </a:extLst>
              </p:cNvPr>
              <p:cNvSpPr/>
              <p:nvPr/>
            </p:nvSpPr>
            <p:spPr>
              <a:xfrm>
                <a:off x="2584350" y="4154550"/>
                <a:ext cx="16325" cy="9175"/>
              </a:xfrm>
              <a:custGeom>
                <a:avLst/>
                <a:gdLst/>
                <a:ahLst/>
                <a:cxnLst/>
                <a:rect l="l" t="t" r="r" b="b"/>
                <a:pathLst>
                  <a:path w="653" h="367" extrusionOk="0">
                    <a:moveTo>
                      <a:pt x="48" y="1"/>
                    </a:moveTo>
                    <a:cubicBezTo>
                      <a:pt x="32" y="1"/>
                      <a:pt x="0" y="17"/>
                      <a:pt x="0" y="33"/>
                    </a:cubicBezTo>
                    <a:cubicBezTo>
                      <a:pt x="0" y="48"/>
                      <a:pt x="16" y="80"/>
                      <a:pt x="32" y="80"/>
                    </a:cubicBezTo>
                    <a:cubicBezTo>
                      <a:pt x="255" y="112"/>
                      <a:pt x="446" y="208"/>
                      <a:pt x="589" y="367"/>
                    </a:cubicBezTo>
                    <a:lnTo>
                      <a:pt x="637" y="367"/>
                    </a:lnTo>
                    <a:cubicBezTo>
                      <a:pt x="653" y="351"/>
                      <a:pt x="653" y="319"/>
                      <a:pt x="637" y="303"/>
                    </a:cubicBezTo>
                    <a:cubicBezTo>
                      <a:pt x="478" y="144"/>
                      <a:pt x="271" y="33"/>
                      <a:pt x="48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47">
                <a:extLst>
                  <a:ext uri="{FF2B5EF4-FFF2-40B4-BE49-F238E27FC236}">
                    <a16:creationId xmlns:a16="http://schemas.microsoft.com/office/drawing/2014/main" id="{60AA45BF-9405-4FEC-45DD-4B04779D8D27}"/>
                  </a:ext>
                </a:extLst>
              </p:cNvPr>
              <p:cNvSpPr/>
              <p:nvPr/>
            </p:nvSpPr>
            <p:spPr>
              <a:xfrm>
                <a:off x="2555700" y="4147625"/>
                <a:ext cx="21100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844" h="183" extrusionOk="0">
                    <a:moveTo>
                      <a:pt x="20" y="1"/>
                    </a:moveTo>
                    <a:cubicBezTo>
                      <a:pt x="9" y="1"/>
                      <a:pt x="0" y="16"/>
                      <a:pt x="0" y="39"/>
                    </a:cubicBezTo>
                    <a:cubicBezTo>
                      <a:pt x="0" y="55"/>
                      <a:pt x="16" y="71"/>
                      <a:pt x="32" y="71"/>
                    </a:cubicBezTo>
                    <a:cubicBezTo>
                      <a:pt x="287" y="87"/>
                      <a:pt x="541" y="119"/>
                      <a:pt x="796" y="182"/>
                    </a:cubicBezTo>
                    <a:cubicBezTo>
                      <a:pt x="812" y="182"/>
                      <a:pt x="828" y="166"/>
                      <a:pt x="844" y="150"/>
                    </a:cubicBezTo>
                    <a:cubicBezTo>
                      <a:pt x="844" y="134"/>
                      <a:pt x="828" y="119"/>
                      <a:pt x="812" y="103"/>
                    </a:cubicBezTo>
                    <a:cubicBezTo>
                      <a:pt x="557" y="55"/>
                      <a:pt x="303" y="23"/>
                      <a:pt x="32" y="7"/>
                    </a:cubicBezTo>
                    <a:cubicBezTo>
                      <a:pt x="28" y="3"/>
                      <a:pt x="24" y="1"/>
                      <a:pt x="20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47">
                <a:extLst>
                  <a:ext uri="{FF2B5EF4-FFF2-40B4-BE49-F238E27FC236}">
                    <a16:creationId xmlns:a16="http://schemas.microsoft.com/office/drawing/2014/main" id="{596D1F0B-4CD2-049E-8C36-F7F8BE0D2A1A}"/>
                  </a:ext>
                </a:extLst>
              </p:cNvPr>
              <p:cNvSpPr/>
              <p:nvPr/>
            </p:nvSpPr>
            <p:spPr>
              <a:xfrm>
                <a:off x="1890350" y="4420775"/>
                <a:ext cx="60500" cy="19925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797" extrusionOk="0">
                    <a:moveTo>
                      <a:pt x="1210" y="0"/>
                    </a:moveTo>
                    <a:cubicBezTo>
                      <a:pt x="541" y="0"/>
                      <a:pt x="0" y="191"/>
                      <a:pt x="0" y="398"/>
                    </a:cubicBezTo>
                    <a:cubicBezTo>
                      <a:pt x="0" y="621"/>
                      <a:pt x="541" y="796"/>
                      <a:pt x="1210" y="796"/>
                    </a:cubicBezTo>
                    <a:cubicBezTo>
                      <a:pt x="1879" y="796"/>
                      <a:pt x="2420" y="621"/>
                      <a:pt x="2420" y="398"/>
                    </a:cubicBezTo>
                    <a:cubicBezTo>
                      <a:pt x="2420" y="191"/>
                      <a:pt x="1879" y="0"/>
                      <a:pt x="1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47">
                <a:extLst>
                  <a:ext uri="{FF2B5EF4-FFF2-40B4-BE49-F238E27FC236}">
                    <a16:creationId xmlns:a16="http://schemas.microsoft.com/office/drawing/2014/main" id="{E9DB4990-BD4D-C7C1-42A9-88274A8F21D7}"/>
                  </a:ext>
                </a:extLst>
              </p:cNvPr>
              <p:cNvSpPr/>
              <p:nvPr/>
            </p:nvSpPr>
            <p:spPr>
              <a:xfrm>
                <a:off x="1923375" y="4357925"/>
                <a:ext cx="61700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891" extrusionOk="0">
                    <a:moveTo>
                      <a:pt x="1697" y="1"/>
                    </a:moveTo>
                    <a:cubicBezTo>
                      <a:pt x="1534" y="1"/>
                      <a:pt x="1353" y="15"/>
                      <a:pt x="1162" y="47"/>
                    </a:cubicBezTo>
                    <a:cubicBezTo>
                      <a:pt x="510" y="159"/>
                      <a:pt x="0" y="429"/>
                      <a:pt x="48" y="652"/>
                    </a:cubicBezTo>
                    <a:cubicBezTo>
                      <a:pt x="71" y="799"/>
                      <a:pt x="359" y="890"/>
                      <a:pt x="765" y="890"/>
                    </a:cubicBezTo>
                    <a:cubicBezTo>
                      <a:pt x="929" y="890"/>
                      <a:pt x="1113" y="875"/>
                      <a:pt x="1306" y="843"/>
                    </a:cubicBezTo>
                    <a:cubicBezTo>
                      <a:pt x="1958" y="748"/>
                      <a:pt x="2468" y="477"/>
                      <a:pt x="2420" y="254"/>
                    </a:cubicBezTo>
                    <a:cubicBezTo>
                      <a:pt x="2397" y="95"/>
                      <a:pt x="2106" y="1"/>
                      <a:pt x="16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47">
                <a:extLst>
                  <a:ext uri="{FF2B5EF4-FFF2-40B4-BE49-F238E27FC236}">
                    <a16:creationId xmlns:a16="http://schemas.microsoft.com/office/drawing/2014/main" id="{0211E7BC-07F3-9D8B-AD87-5939637D75CC}"/>
                  </a:ext>
                </a:extLst>
              </p:cNvPr>
              <p:cNvSpPr/>
              <p:nvPr/>
            </p:nvSpPr>
            <p:spPr>
              <a:xfrm>
                <a:off x="2530625" y="3930625"/>
                <a:ext cx="363350" cy="516050"/>
              </a:xfrm>
              <a:custGeom>
                <a:avLst/>
                <a:gdLst/>
                <a:ahLst/>
                <a:cxnLst/>
                <a:rect l="l" t="t" r="r" b="b"/>
                <a:pathLst>
                  <a:path w="14534" h="20642" extrusionOk="0">
                    <a:moveTo>
                      <a:pt x="2105" y="1"/>
                    </a:moveTo>
                    <a:cubicBezTo>
                      <a:pt x="1814" y="1"/>
                      <a:pt x="1588" y="69"/>
                      <a:pt x="1449" y="219"/>
                    </a:cubicBezTo>
                    <a:cubicBezTo>
                      <a:pt x="0" y="1747"/>
                      <a:pt x="1719" y="5647"/>
                      <a:pt x="2690" y="7557"/>
                    </a:cubicBezTo>
                    <a:lnTo>
                      <a:pt x="3248" y="8607"/>
                    </a:lnTo>
                    <a:lnTo>
                      <a:pt x="3279" y="8639"/>
                    </a:lnTo>
                    <a:cubicBezTo>
                      <a:pt x="3279" y="8655"/>
                      <a:pt x="3279" y="8655"/>
                      <a:pt x="3279" y="8671"/>
                    </a:cubicBezTo>
                    <a:cubicBezTo>
                      <a:pt x="3279" y="8687"/>
                      <a:pt x="3279" y="8703"/>
                      <a:pt x="3279" y="8719"/>
                    </a:cubicBezTo>
                    <a:cubicBezTo>
                      <a:pt x="3232" y="9308"/>
                      <a:pt x="3248" y="9913"/>
                      <a:pt x="3327" y="10502"/>
                    </a:cubicBezTo>
                    <a:cubicBezTo>
                      <a:pt x="3232" y="11998"/>
                      <a:pt x="3216" y="14354"/>
                      <a:pt x="3932" y="16630"/>
                    </a:cubicBezTo>
                    <a:cubicBezTo>
                      <a:pt x="5094" y="20355"/>
                      <a:pt x="10442" y="20641"/>
                      <a:pt x="10442" y="20641"/>
                    </a:cubicBezTo>
                    <a:cubicBezTo>
                      <a:pt x="10442" y="20641"/>
                      <a:pt x="10808" y="17585"/>
                      <a:pt x="12273" y="16120"/>
                    </a:cubicBezTo>
                    <a:cubicBezTo>
                      <a:pt x="14533" y="13892"/>
                      <a:pt x="13880" y="12810"/>
                      <a:pt x="13467" y="10072"/>
                    </a:cubicBezTo>
                    <a:cubicBezTo>
                      <a:pt x="13244" y="8592"/>
                      <a:pt x="11970" y="5281"/>
                      <a:pt x="11350" y="3721"/>
                    </a:cubicBezTo>
                    <a:cubicBezTo>
                      <a:pt x="10570" y="3991"/>
                      <a:pt x="9821" y="4342"/>
                      <a:pt x="9121" y="4740"/>
                    </a:cubicBezTo>
                    <a:cubicBezTo>
                      <a:pt x="8054" y="2564"/>
                      <a:pt x="3882" y="1"/>
                      <a:pt x="21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47">
                <a:extLst>
                  <a:ext uri="{FF2B5EF4-FFF2-40B4-BE49-F238E27FC236}">
                    <a16:creationId xmlns:a16="http://schemas.microsoft.com/office/drawing/2014/main" id="{B8C56999-6489-FBA2-5FD9-35BEEC3FF44F}"/>
                  </a:ext>
                </a:extLst>
              </p:cNvPr>
              <p:cNvSpPr/>
              <p:nvPr/>
            </p:nvSpPr>
            <p:spPr>
              <a:xfrm>
                <a:off x="2905875" y="3862025"/>
                <a:ext cx="284950" cy="525350"/>
              </a:xfrm>
              <a:custGeom>
                <a:avLst/>
                <a:gdLst/>
                <a:ahLst/>
                <a:cxnLst/>
                <a:rect l="l" t="t" r="r" b="b"/>
                <a:pathLst>
                  <a:path w="11398" h="21014" extrusionOk="0">
                    <a:moveTo>
                      <a:pt x="5657" y="1"/>
                    </a:moveTo>
                    <a:cubicBezTo>
                      <a:pt x="5639" y="1"/>
                      <a:pt x="5622" y="1"/>
                      <a:pt x="5604" y="2"/>
                    </a:cubicBezTo>
                    <a:cubicBezTo>
                      <a:pt x="3646" y="114"/>
                      <a:pt x="1751" y="6131"/>
                      <a:pt x="1751" y="6131"/>
                    </a:cubicBezTo>
                    <a:cubicBezTo>
                      <a:pt x="1051" y="5956"/>
                      <a:pt x="1083" y="6019"/>
                      <a:pt x="462" y="5987"/>
                    </a:cubicBezTo>
                    <a:lnTo>
                      <a:pt x="1" y="5956"/>
                    </a:lnTo>
                    <a:lnTo>
                      <a:pt x="1" y="5956"/>
                    </a:lnTo>
                    <a:cubicBezTo>
                      <a:pt x="160" y="7277"/>
                      <a:pt x="414" y="8566"/>
                      <a:pt x="765" y="9855"/>
                    </a:cubicBezTo>
                    <a:cubicBezTo>
                      <a:pt x="1194" y="11558"/>
                      <a:pt x="1592" y="13357"/>
                      <a:pt x="2420" y="14933"/>
                    </a:cubicBezTo>
                    <a:cubicBezTo>
                      <a:pt x="2818" y="15777"/>
                      <a:pt x="3455" y="16493"/>
                      <a:pt x="4235" y="17018"/>
                    </a:cubicBezTo>
                    <a:cubicBezTo>
                      <a:pt x="4792" y="17368"/>
                      <a:pt x="5381" y="17639"/>
                      <a:pt x="5874" y="18053"/>
                    </a:cubicBezTo>
                    <a:lnTo>
                      <a:pt x="7434" y="20599"/>
                    </a:lnTo>
                    <a:cubicBezTo>
                      <a:pt x="7514" y="20743"/>
                      <a:pt x="7593" y="20886"/>
                      <a:pt x="7705" y="21013"/>
                    </a:cubicBezTo>
                    <a:cubicBezTo>
                      <a:pt x="7705" y="21013"/>
                      <a:pt x="10029" y="20345"/>
                      <a:pt x="10824" y="16779"/>
                    </a:cubicBezTo>
                    <a:cubicBezTo>
                      <a:pt x="11397" y="14280"/>
                      <a:pt x="9662" y="11845"/>
                      <a:pt x="8612" y="10572"/>
                    </a:cubicBezTo>
                    <a:cubicBezTo>
                      <a:pt x="8373" y="10237"/>
                      <a:pt x="8087" y="9935"/>
                      <a:pt x="7784" y="9664"/>
                    </a:cubicBezTo>
                    <a:cubicBezTo>
                      <a:pt x="7768" y="9648"/>
                      <a:pt x="7752" y="9632"/>
                      <a:pt x="7736" y="9617"/>
                    </a:cubicBezTo>
                    <a:cubicBezTo>
                      <a:pt x="9108" y="5863"/>
                      <a:pt x="7574" y="1"/>
                      <a:pt x="56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47">
                <a:extLst>
                  <a:ext uri="{FF2B5EF4-FFF2-40B4-BE49-F238E27FC236}">
                    <a16:creationId xmlns:a16="http://schemas.microsoft.com/office/drawing/2014/main" id="{03BD6F7C-0C49-98A8-C1BC-CD29787EAEF8}"/>
                  </a:ext>
                </a:extLst>
              </p:cNvPr>
              <p:cNvSpPr/>
              <p:nvPr/>
            </p:nvSpPr>
            <p:spPr>
              <a:xfrm>
                <a:off x="2756250" y="4009800"/>
                <a:ext cx="192625" cy="42900"/>
              </a:xfrm>
              <a:custGeom>
                <a:avLst/>
                <a:gdLst/>
                <a:ahLst/>
                <a:cxnLst/>
                <a:rect l="l" t="t" r="r" b="b"/>
                <a:pathLst>
                  <a:path w="7705" h="1716" extrusionOk="0">
                    <a:moveTo>
                      <a:pt x="5795" y="1"/>
                    </a:moveTo>
                    <a:cubicBezTo>
                      <a:pt x="5250" y="1"/>
                      <a:pt x="4600" y="32"/>
                      <a:pt x="3869" y="124"/>
                    </a:cubicBezTo>
                    <a:cubicBezTo>
                      <a:pt x="2484" y="299"/>
                      <a:pt x="1178" y="809"/>
                      <a:pt x="32" y="1588"/>
                    </a:cubicBezTo>
                    <a:cubicBezTo>
                      <a:pt x="1" y="1604"/>
                      <a:pt x="1" y="1652"/>
                      <a:pt x="17" y="1684"/>
                    </a:cubicBezTo>
                    <a:cubicBezTo>
                      <a:pt x="32" y="1700"/>
                      <a:pt x="48" y="1716"/>
                      <a:pt x="80" y="1716"/>
                    </a:cubicBezTo>
                    <a:cubicBezTo>
                      <a:pt x="96" y="1716"/>
                      <a:pt x="112" y="1716"/>
                      <a:pt x="128" y="1700"/>
                    </a:cubicBezTo>
                    <a:cubicBezTo>
                      <a:pt x="1242" y="936"/>
                      <a:pt x="2531" y="442"/>
                      <a:pt x="3884" y="267"/>
                    </a:cubicBezTo>
                    <a:cubicBezTo>
                      <a:pt x="4611" y="175"/>
                      <a:pt x="5255" y="144"/>
                      <a:pt x="5796" y="144"/>
                    </a:cubicBezTo>
                    <a:cubicBezTo>
                      <a:pt x="6936" y="144"/>
                      <a:pt x="7614" y="283"/>
                      <a:pt x="7625" y="283"/>
                    </a:cubicBezTo>
                    <a:cubicBezTo>
                      <a:pt x="7631" y="286"/>
                      <a:pt x="7637" y="288"/>
                      <a:pt x="7642" y="288"/>
                    </a:cubicBezTo>
                    <a:cubicBezTo>
                      <a:pt x="7668" y="288"/>
                      <a:pt x="7692" y="262"/>
                      <a:pt x="7705" y="236"/>
                    </a:cubicBezTo>
                    <a:cubicBezTo>
                      <a:pt x="7705" y="188"/>
                      <a:pt x="7689" y="156"/>
                      <a:pt x="7641" y="140"/>
                    </a:cubicBezTo>
                    <a:cubicBezTo>
                      <a:pt x="7630" y="140"/>
                      <a:pt x="6945" y="1"/>
                      <a:pt x="5795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47">
                <a:extLst>
                  <a:ext uri="{FF2B5EF4-FFF2-40B4-BE49-F238E27FC236}">
                    <a16:creationId xmlns:a16="http://schemas.microsoft.com/office/drawing/2014/main" id="{FEEC000B-B0DA-570A-4DF6-C0617CE8A03F}"/>
                  </a:ext>
                </a:extLst>
              </p:cNvPr>
              <p:cNvSpPr/>
              <p:nvPr/>
            </p:nvSpPr>
            <p:spPr>
              <a:xfrm>
                <a:off x="2761550" y="4366225"/>
                <a:ext cx="368800" cy="83225"/>
              </a:xfrm>
              <a:custGeom>
                <a:avLst/>
                <a:gdLst/>
                <a:ahLst/>
                <a:cxnLst/>
                <a:rect l="l" t="t" r="r" b="b"/>
                <a:pathLst>
                  <a:path w="14752" h="3329" extrusionOk="0">
                    <a:moveTo>
                      <a:pt x="14653" y="0"/>
                    </a:moveTo>
                    <a:cubicBezTo>
                      <a:pt x="14638" y="0"/>
                      <a:pt x="14623" y="5"/>
                      <a:pt x="14608" y="18"/>
                    </a:cubicBezTo>
                    <a:cubicBezTo>
                      <a:pt x="14576" y="34"/>
                      <a:pt x="11090" y="2373"/>
                      <a:pt x="7413" y="2899"/>
                    </a:cubicBezTo>
                    <a:cubicBezTo>
                      <a:pt x="5943" y="3109"/>
                      <a:pt x="4665" y="3181"/>
                      <a:pt x="3606" y="3181"/>
                    </a:cubicBezTo>
                    <a:cubicBezTo>
                      <a:pt x="1385" y="3181"/>
                      <a:pt x="134" y="2867"/>
                      <a:pt x="123" y="2867"/>
                    </a:cubicBezTo>
                    <a:cubicBezTo>
                      <a:pt x="118" y="2866"/>
                      <a:pt x="113" y="2866"/>
                      <a:pt x="108" y="2866"/>
                    </a:cubicBezTo>
                    <a:cubicBezTo>
                      <a:pt x="24" y="2866"/>
                      <a:pt x="1" y="2995"/>
                      <a:pt x="91" y="3010"/>
                    </a:cubicBezTo>
                    <a:cubicBezTo>
                      <a:pt x="107" y="3026"/>
                      <a:pt x="1349" y="3328"/>
                      <a:pt x="3577" y="3328"/>
                    </a:cubicBezTo>
                    <a:cubicBezTo>
                      <a:pt x="4866" y="3328"/>
                      <a:pt x="6156" y="3233"/>
                      <a:pt x="7429" y="3042"/>
                    </a:cubicBezTo>
                    <a:cubicBezTo>
                      <a:pt x="11138" y="2517"/>
                      <a:pt x="14656" y="161"/>
                      <a:pt x="14687" y="129"/>
                    </a:cubicBezTo>
                    <a:cubicBezTo>
                      <a:pt x="14752" y="91"/>
                      <a:pt x="14712" y="0"/>
                      <a:pt x="14653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47">
                <a:extLst>
                  <a:ext uri="{FF2B5EF4-FFF2-40B4-BE49-F238E27FC236}">
                    <a16:creationId xmlns:a16="http://schemas.microsoft.com/office/drawing/2014/main" id="{B44CBE41-73AE-B01D-D374-4925427C4F92}"/>
                  </a:ext>
                </a:extLst>
              </p:cNvPr>
              <p:cNvSpPr/>
              <p:nvPr/>
            </p:nvSpPr>
            <p:spPr>
              <a:xfrm>
                <a:off x="3050325" y="3905850"/>
                <a:ext cx="54950" cy="186250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7450" extrusionOk="0">
                    <a:moveTo>
                      <a:pt x="924" y="0"/>
                    </a:moveTo>
                    <a:lnTo>
                      <a:pt x="1" y="6288"/>
                    </a:lnTo>
                    <a:lnTo>
                      <a:pt x="1799" y="7450"/>
                    </a:lnTo>
                    <a:cubicBezTo>
                      <a:pt x="2197" y="1592"/>
                      <a:pt x="924" y="0"/>
                      <a:pt x="9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47">
                <a:extLst>
                  <a:ext uri="{FF2B5EF4-FFF2-40B4-BE49-F238E27FC236}">
                    <a16:creationId xmlns:a16="http://schemas.microsoft.com/office/drawing/2014/main" id="{68598202-4749-6AF6-F2CD-FF9732CDC869}"/>
                  </a:ext>
                </a:extLst>
              </p:cNvPr>
              <p:cNvSpPr/>
              <p:nvPr/>
            </p:nvSpPr>
            <p:spPr>
              <a:xfrm>
                <a:off x="2572800" y="3979225"/>
                <a:ext cx="127775" cy="158250"/>
              </a:xfrm>
              <a:custGeom>
                <a:avLst/>
                <a:gdLst/>
                <a:ahLst/>
                <a:cxnLst/>
                <a:rect l="l" t="t" r="r" b="b"/>
                <a:pathLst>
                  <a:path w="5111" h="6330" extrusionOk="0">
                    <a:moveTo>
                      <a:pt x="544" y="1"/>
                    </a:moveTo>
                    <a:cubicBezTo>
                      <a:pt x="462" y="1"/>
                      <a:pt x="386" y="56"/>
                      <a:pt x="351" y="137"/>
                    </a:cubicBezTo>
                    <a:cubicBezTo>
                      <a:pt x="192" y="583"/>
                      <a:pt x="1" y="1793"/>
                      <a:pt x="1179" y="4021"/>
                    </a:cubicBezTo>
                    <a:cubicBezTo>
                      <a:pt x="2358" y="6248"/>
                      <a:pt x="2404" y="6330"/>
                      <a:pt x="2404" y="6330"/>
                    </a:cubicBezTo>
                    <a:cubicBezTo>
                      <a:pt x="2404" y="6330"/>
                      <a:pt x="2404" y="6329"/>
                      <a:pt x="2404" y="6329"/>
                    </a:cubicBezTo>
                    <a:lnTo>
                      <a:pt x="5015" y="4594"/>
                    </a:lnTo>
                    <a:cubicBezTo>
                      <a:pt x="5094" y="4531"/>
                      <a:pt x="5110" y="4403"/>
                      <a:pt x="5046" y="4308"/>
                    </a:cubicBezTo>
                    <a:cubicBezTo>
                      <a:pt x="4537" y="3607"/>
                      <a:pt x="2372" y="758"/>
                      <a:pt x="637" y="26"/>
                    </a:cubicBezTo>
                    <a:cubicBezTo>
                      <a:pt x="607" y="9"/>
                      <a:pt x="575" y="1"/>
                      <a:pt x="5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47">
                <a:extLst>
                  <a:ext uri="{FF2B5EF4-FFF2-40B4-BE49-F238E27FC236}">
                    <a16:creationId xmlns:a16="http://schemas.microsoft.com/office/drawing/2014/main" id="{B47AA649-61F3-9DF9-9EA8-9F832D88EF56}"/>
                  </a:ext>
                </a:extLst>
              </p:cNvPr>
              <p:cNvSpPr/>
              <p:nvPr/>
            </p:nvSpPr>
            <p:spPr>
              <a:xfrm>
                <a:off x="2863875" y="4339050"/>
                <a:ext cx="11375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61" extrusionOk="0">
                    <a:moveTo>
                      <a:pt x="231" y="0"/>
                    </a:moveTo>
                    <a:cubicBezTo>
                      <a:pt x="169" y="0"/>
                      <a:pt x="106" y="36"/>
                      <a:pt x="73" y="102"/>
                    </a:cubicBezTo>
                    <a:cubicBezTo>
                      <a:pt x="0" y="218"/>
                      <a:pt x="100" y="361"/>
                      <a:pt x="239" y="361"/>
                    </a:cubicBezTo>
                    <a:cubicBezTo>
                      <a:pt x="252" y="361"/>
                      <a:pt x="266" y="359"/>
                      <a:pt x="280" y="357"/>
                    </a:cubicBezTo>
                    <a:cubicBezTo>
                      <a:pt x="423" y="309"/>
                      <a:pt x="455" y="102"/>
                      <a:pt x="312" y="22"/>
                    </a:cubicBezTo>
                    <a:cubicBezTo>
                      <a:pt x="287" y="7"/>
                      <a:pt x="259" y="0"/>
                      <a:pt x="231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47">
                <a:extLst>
                  <a:ext uri="{FF2B5EF4-FFF2-40B4-BE49-F238E27FC236}">
                    <a16:creationId xmlns:a16="http://schemas.microsoft.com/office/drawing/2014/main" id="{608A24D2-6838-7059-3FAB-CC218E240B35}"/>
                  </a:ext>
                </a:extLst>
              </p:cNvPr>
              <p:cNvSpPr/>
              <p:nvPr/>
            </p:nvSpPr>
            <p:spPr>
              <a:xfrm>
                <a:off x="2843225" y="4344825"/>
                <a:ext cx="1192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62" extrusionOk="0">
                    <a:moveTo>
                      <a:pt x="235" y="1"/>
                    </a:moveTo>
                    <a:cubicBezTo>
                      <a:pt x="178" y="1"/>
                      <a:pt x="122" y="28"/>
                      <a:pt x="87" y="94"/>
                    </a:cubicBezTo>
                    <a:cubicBezTo>
                      <a:pt x="0" y="235"/>
                      <a:pt x="121" y="362"/>
                      <a:pt x="242" y="362"/>
                    </a:cubicBezTo>
                    <a:cubicBezTo>
                      <a:pt x="298" y="362"/>
                      <a:pt x="354" y="334"/>
                      <a:pt x="390" y="269"/>
                    </a:cubicBezTo>
                    <a:cubicBezTo>
                      <a:pt x="477" y="127"/>
                      <a:pt x="356" y="1"/>
                      <a:pt x="235" y="1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47">
                <a:extLst>
                  <a:ext uri="{FF2B5EF4-FFF2-40B4-BE49-F238E27FC236}">
                    <a16:creationId xmlns:a16="http://schemas.microsoft.com/office/drawing/2014/main" id="{877099BE-931C-09CB-0302-74A6A934B6FE}"/>
                  </a:ext>
                </a:extLst>
              </p:cNvPr>
              <p:cNvSpPr/>
              <p:nvPr/>
            </p:nvSpPr>
            <p:spPr>
              <a:xfrm>
                <a:off x="2854725" y="4356150"/>
                <a:ext cx="10975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346" extrusionOk="0">
                    <a:moveTo>
                      <a:pt x="218" y="0"/>
                    </a:moveTo>
                    <a:cubicBezTo>
                      <a:pt x="153" y="0"/>
                      <a:pt x="94" y="32"/>
                      <a:pt x="73" y="86"/>
                    </a:cubicBezTo>
                    <a:cubicBezTo>
                      <a:pt x="0" y="203"/>
                      <a:pt x="100" y="345"/>
                      <a:pt x="227" y="345"/>
                    </a:cubicBezTo>
                    <a:cubicBezTo>
                      <a:pt x="239" y="345"/>
                      <a:pt x="251" y="344"/>
                      <a:pt x="264" y="341"/>
                    </a:cubicBezTo>
                    <a:cubicBezTo>
                      <a:pt x="423" y="293"/>
                      <a:pt x="439" y="86"/>
                      <a:pt x="312" y="23"/>
                    </a:cubicBezTo>
                    <a:cubicBezTo>
                      <a:pt x="281" y="7"/>
                      <a:pt x="249" y="0"/>
                      <a:pt x="218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47">
                <a:extLst>
                  <a:ext uri="{FF2B5EF4-FFF2-40B4-BE49-F238E27FC236}">
                    <a16:creationId xmlns:a16="http://schemas.microsoft.com/office/drawing/2014/main" id="{82E6DF79-7242-CD06-1E58-885BE2CB2438}"/>
                  </a:ext>
                </a:extLst>
              </p:cNvPr>
              <p:cNvSpPr/>
              <p:nvPr/>
            </p:nvSpPr>
            <p:spPr>
              <a:xfrm>
                <a:off x="3010325" y="4318725"/>
                <a:ext cx="121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362" extrusionOk="0">
                    <a:moveTo>
                      <a:pt x="236" y="0"/>
                    </a:moveTo>
                    <a:cubicBezTo>
                      <a:pt x="179" y="0"/>
                      <a:pt x="126" y="25"/>
                      <a:pt x="88" y="71"/>
                    </a:cubicBezTo>
                    <a:cubicBezTo>
                      <a:pt x="0" y="189"/>
                      <a:pt x="89" y="361"/>
                      <a:pt x="229" y="361"/>
                    </a:cubicBezTo>
                    <a:cubicBezTo>
                      <a:pt x="240" y="361"/>
                      <a:pt x="252" y="360"/>
                      <a:pt x="264" y="358"/>
                    </a:cubicBezTo>
                    <a:cubicBezTo>
                      <a:pt x="423" y="342"/>
                      <a:pt x="486" y="135"/>
                      <a:pt x="359" y="39"/>
                    </a:cubicBezTo>
                    <a:cubicBezTo>
                      <a:pt x="319" y="13"/>
                      <a:pt x="277" y="0"/>
                      <a:pt x="236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47">
                <a:extLst>
                  <a:ext uri="{FF2B5EF4-FFF2-40B4-BE49-F238E27FC236}">
                    <a16:creationId xmlns:a16="http://schemas.microsoft.com/office/drawing/2014/main" id="{DBB55300-F08B-EEE7-93BC-3959F6C2F7DB}"/>
                  </a:ext>
                </a:extLst>
              </p:cNvPr>
              <p:cNvSpPr/>
              <p:nvPr/>
            </p:nvSpPr>
            <p:spPr>
              <a:xfrm>
                <a:off x="3031425" y="4315550"/>
                <a:ext cx="136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381" extrusionOk="0">
                    <a:moveTo>
                      <a:pt x="274" y="0"/>
                    </a:moveTo>
                    <a:cubicBezTo>
                      <a:pt x="114" y="0"/>
                      <a:pt x="0" y="213"/>
                      <a:pt x="168" y="341"/>
                    </a:cubicBezTo>
                    <a:cubicBezTo>
                      <a:pt x="204" y="369"/>
                      <a:pt x="241" y="380"/>
                      <a:pt x="277" y="380"/>
                    </a:cubicBezTo>
                    <a:cubicBezTo>
                      <a:pt x="428" y="380"/>
                      <a:pt x="545" y="168"/>
                      <a:pt x="390" y="39"/>
                    </a:cubicBezTo>
                    <a:cubicBezTo>
                      <a:pt x="351" y="12"/>
                      <a:pt x="311" y="0"/>
                      <a:pt x="274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47">
                <a:extLst>
                  <a:ext uri="{FF2B5EF4-FFF2-40B4-BE49-F238E27FC236}">
                    <a16:creationId xmlns:a16="http://schemas.microsoft.com/office/drawing/2014/main" id="{DAE342E0-B34F-3CAF-1309-699DF9DE586B}"/>
                  </a:ext>
                </a:extLst>
              </p:cNvPr>
              <p:cNvSpPr/>
              <p:nvPr/>
            </p:nvSpPr>
            <p:spPr>
              <a:xfrm>
                <a:off x="3026250" y="4331050"/>
                <a:ext cx="121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362" extrusionOk="0">
                    <a:moveTo>
                      <a:pt x="243" y="1"/>
                    </a:moveTo>
                    <a:cubicBezTo>
                      <a:pt x="187" y="1"/>
                      <a:pt x="132" y="25"/>
                      <a:pt x="104" y="72"/>
                    </a:cubicBezTo>
                    <a:cubicBezTo>
                      <a:pt x="1" y="189"/>
                      <a:pt x="89" y="362"/>
                      <a:pt x="228" y="362"/>
                    </a:cubicBezTo>
                    <a:cubicBezTo>
                      <a:pt x="240" y="362"/>
                      <a:pt x="251" y="361"/>
                      <a:pt x="263" y="358"/>
                    </a:cubicBezTo>
                    <a:cubicBezTo>
                      <a:pt x="438" y="342"/>
                      <a:pt x="486" y="135"/>
                      <a:pt x="359" y="40"/>
                    </a:cubicBezTo>
                    <a:cubicBezTo>
                      <a:pt x="326" y="13"/>
                      <a:pt x="284" y="1"/>
                      <a:pt x="243" y="1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47">
                <a:extLst>
                  <a:ext uri="{FF2B5EF4-FFF2-40B4-BE49-F238E27FC236}">
                    <a16:creationId xmlns:a16="http://schemas.microsoft.com/office/drawing/2014/main" id="{EF8C7EE2-C06D-23B9-CF25-D3FFDFF29B0C}"/>
                  </a:ext>
                </a:extLst>
              </p:cNvPr>
              <p:cNvSpPr/>
              <p:nvPr/>
            </p:nvSpPr>
            <p:spPr>
              <a:xfrm>
                <a:off x="2876425" y="4261050"/>
                <a:ext cx="105475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2379" extrusionOk="0">
                    <a:moveTo>
                      <a:pt x="2533" y="0"/>
                    </a:moveTo>
                    <a:cubicBezTo>
                      <a:pt x="1792" y="0"/>
                      <a:pt x="1068" y="180"/>
                      <a:pt x="430" y="611"/>
                    </a:cubicBezTo>
                    <a:cubicBezTo>
                      <a:pt x="224" y="755"/>
                      <a:pt x="1" y="962"/>
                      <a:pt x="64" y="1200"/>
                    </a:cubicBezTo>
                    <a:cubicBezTo>
                      <a:pt x="128" y="1312"/>
                      <a:pt x="224" y="1423"/>
                      <a:pt x="335" y="1471"/>
                    </a:cubicBezTo>
                    <a:cubicBezTo>
                      <a:pt x="924" y="1837"/>
                      <a:pt x="1545" y="2124"/>
                      <a:pt x="2181" y="2346"/>
                    </a:cubicBezTo>
                    <a:cubicBezTo>
                      <a:pt x="2231" y="2368"/>
                      <a:pt x="2283" y="2379"/>
                      <a:pt x="2336" y="2379"/>
                    </a:cubicBezTo>
                    <a:cubicBezTo>
                      <a:pt x="2435" y="2379"/>
                      <a:pt x="2532" y="2340"/>
                      <a:pt x="2595" y="2267"/>
                    </a:cubicBezTo>
                    <a:cubicBezTo>
                      <a:pt x="3168" y="1821"/>
                      <a:pt x="3662" y="1328"/>
                      <a:pt x="4091" y="755"/>
                    </a:cubicBezTo>
                    <a:cubicBezTo>
                      <a:pt x="4155" y="691"/>
                      <a:pt x="4203" y="611"/>
                      <a:pt x="4219" y="516"/>
                    </a:cubicBezTo>
                    <a:cubicBezTo>
                      <a:pt x="4219" y="309"/>
                      <a:pt x="3964" y="198"/>
                      <a:pt x="3757" y="150"/>
                    </a:cubicBezTo>
                    <a:cubicBezTo>
                      <a:pt x="3351" y="54"/>
                      <a:pt x="2940" y="0"/>
                      <a:pt x="2533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47">
                <a:extLst>
                  <a:ext uri="{FF2B5EF4-FFF2-40B4-BE49-F238E27FC236}">
                    <a16:creationId xmlns:a16="http://schemas.microsoft.com/office/drawing/2014/main" id="{CAC4309A-03E4-C475-EFEF-9D2820EDAA4C}"/>
                  </a:ext>
                </a:extLst>
              </p:cNvPr>
              <p:cNvSpPr/>
              <p:nvPr/>
            </p:nvSpPr>
            <p:spPr>
              <a:xfrm>
                <a:off x="2929350" y="4284275"/>
                <a:ext cx="15150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3010" extrusionOk="0">
                    <a:moveTo>
                      <a:pt x="64" y="1"/>
                    </a:moveTo>
                    <a:cubicBezTo>
                      <a:pt x="17" y="17"/>
                      <a:pt x="1" y="64"/>
                      <a:pt x="1" y="96"/>
                    </a:cubicBezTo>
                    <a:cubicBezTo>
                      <a:pt x="1" y="112"/>
                      <a:pt x="48" y="287"/>
                      <a:pt x="446" y="2945"/>
                    </a:cubicBezTo>
                    <a:cubicBezTo>
                      <a:pt x="462" y="2977"/>
                      <a:pt x="494" y="3009"/>
                      <a:pt x="526" y="3009"/>
                    </a:cubicBezTo>
                    <a:lnTo>
                      <a:pt x="542" y="3009"/>
                    </a:lnTo>
                    <a:cubicBezTo>
                      <a:pt x="574" y="3009"/>
                      <a:pt x="606" y="2961"/>
                      <a:pt x="606" y="2930"/>
                    </a:cubicBezTo>
                    <a:cubicBezTo>
                      <a:pt x="192" y="224"/>
                      <a:pt x="160" y="64"/>
                      <a:pt x="160" y="64"/>
                    </a:cubicBezTo>
                    <a:cubicBezTo>
                      <a:pt x="144" y="17"/>
                      <a:pt x="112" y="1"/>
                      <a:pt x="64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47">
                <a:extLst>
                  <a:ext uri="{FF2B5EF4-FFF2-40B4-BE49-F238E27FC236}">
                    <a16:creationId xmlns:a16="http://schemas.microsoft.com/office/drawing/2014/main" id="{4FBB1334-6443-1B3C-AF71-62E48B46A26F}"/>
                  </a:ext>
                </a:extLst>
              </p:cNvPr>
              <p:cNvSpPr/>
              <p:nvPr/>
            </p:nvSpPr>
            <p:spPr>
              <a:xfrm>
                <a:off x="2892625" y="4340150"/>
                <a:ext cx="96850" cy="34875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1395" extrusionOk="0">
                    <a:moveTo>
                      <a:pt x="3747" y="0"/>
                    </a:moveTo>
                    <a:cubicBezTo>
                      <a:pt x="3702" y="0"/>
                      <a:pt x="3657" y="34"/>
                      <a:pt x="3666" y="90"/>
                    </a:cubicBezTo>
                    <a:cubicBezTo>
                      <a:pt x="3714" y="360"/>
                      <a:pt x="3619" y="631"/>
                      <a:pt x="3412" y="806"/>
                    </a:cubicBezTo>
                    <a:cubicBezTo>
                      <a:pt x="3279" y="890"/>
                      <a:pt x="3128" y="929"/>
                      <a:pt x="2973" y="929"/>
                    </a:cubicBezTo>
                    <a:cubicBezTo>
                      <a:pt x="2923" y="929"/>
                      <a:pt x="2873" y="925"/>
                      <a:pt x="2823" y="917"/>
                    </a:cubicBezTo>
                    <a:cubicBezTo>
                      <a:pt x="2536" y="901"/>
                      <a:pt x="2266" y="806"/>
                      <a:pt x="2043" y="631"/>
                    </a:cubicBezTo>
                    <a:cubicBezTo>
                      <a:pt x="2030" y="624"/>
                      <a:pt x="2014" y="620"/>
                      <a:pt x="1998" y="620"/>
                    </a:cubicBezTo>
                    <a:cubicBezTo>
                      <a:pt x="1977" y="620"/>
                      <a:pt x="1957" y="628"/>
                      <a:pt x="1947" y="647"/>
                    </a:cubicBezTo>
                    <a:cubicBezTo>
                      <a:pt x="1629" y="1045"/>
                      <a:pt x="1311" y="1252"/>
                      <a:pt x="976" y="1252"/>
                    </a:cubicBezTo>
                    <a:cubicBezTo>
                      <a:pt x="610" y="1252"/>
                      <a:pt x="292" y="1029"/>
                      <a:pt x="180" y="695"/>
                    </a:cubicBezTo>
                    <a:cubicBezTo>
                      <a:pt x="175" y="660"/>
                      <a:pt x="149" y="647"/>
                      <a:pt x="119" y="647"/>
                    </a:cubicBezTo>
                    <a:cubicBezTo>
                      <a:pt x="66" y="647"/>
                      <a:pt x="1" y="691"/>
                      <a:pt x="21" y="742"/>
                    </a:cubicBezTo>
                    <a:cubicBezTo>
                      <a:pt x="164" y="1140"/>
                      <a:pt x="531" y="1395"/>
                      <a:pt x="944" y="1395"/>
                    </a:cubicBezTo>
                    <a:lnTo>
                      <a:pt x="960" y="1395"/>
                    </a:lnTo>
                    <a:cubicBezTo>
                      <a:pt x="1342" y="1379"/>
                      <a:pt x="1677" y="1188"/>
                      <a:pt x="2011" y="806"/>
                    </a:cubicBezTo>
                    <a:cubicBezTo>
                      <a:pt x="2250" y="965"/>
                      <a:pt x="2520" y="1061"/>
                      <a:pt x="2807" y="1077"/>
                    </a:cubicBezTo>
                    <a:cubicBezTo>
                      <a:pt x="2854" y="1083"/>
                      <a:pt x="2900" y="1086"/>
                      <a:pt x="2947" y="1086"/>
                    </a:cubicBezTo>
                    <a:cubicBezTo>
                      <a:pt x="3138" y="1086"/>
                      <a:pt x="3325" y="1033"/>
                      <a:pt x="3491" y="917"/>
                    </a:cubicBezTo>
                    <a:cubicBezTo>
                      <a:pt x="3746" y="710"/>
                      <a:pt x="3873" y="392"/>
                      <a:pt x="3825" y="58"/>
                    </a:cubicBezTo>
                    <a:cubicBezTo>
                      <a:pt x="3812" y="18"/>
                      <a:pt x="3779" y="0"/>
                      <a:pt x="3747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47">
                <a:extLst>
                  <a:ext uri="{FF2B5EF4-FFF2-40B4-BE49-F238E27FC236}">
                    <a16:creationId xmlns:a16="http://schemas.microsoft.com/office/drawing/2014/main" id="{E51258E1-50F9-7086-0867-20E3ACF60C54}"/>
                  </a:ext>
                </a:extLst>
              </p:cNvPr>
              <p:cNvSpPr/>
              <p:nvPr/>
            </p:nvSpPr>
            <p:spPr>
              <a:xfrm>
                <a:off x="2697750" y="4289850"/>
                <a:ext cx="117025" cy="100675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4027" extrusionOk="0">
                    <a:moveTo>
                      <a:pt x="2006" y="1"/>
                    </a:moveTo>
                    <a:cubicBezTo>
                      <a:pt x="892" y="1"/>
                      <a:pt x="1" y="908"/>
                      <a:pt x="1" y="2006"/>
                    </a:cubicBezTo>
                    <a:cubicBezTo>
                      <a:pt x="1" y="3224"/>
                      <a:pt x="987" y="4027"/>
                      <a:pt x="2018" y="4027"/>
                    </a:cubicBezTo>
                    <a:cubicBezTo>
                      <a:pt x="2510" y="4027"/>
                      <a:pt x="3012" y="3844"/>
                      <a:pt x="3423" y="3439"/>
                    </a:cubicBezTo>
                    <a:cubicBezTo>
                      <a:pt x="4680" y="2165"/>
                      <a:pt x="3789" y="1"/>
                      <a:pt x="20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47">
                <a:extLst>
                  <a:ext uri="{FF2B5EF4-FFF2-40B4-BE49-F238E27FC236}">
                    <a16:creationId xmlns:a16="http://schemas.microsoft.com/office/drawing/2014/main" id="{08E9E668-ED41-1454-1013-4ABEF91FA637}"/>
                  </a:ext>
                </a:extLst>
              </p:cNvPr>
              <p:cNvSpPr/>
              <p:nvPr/>
            </p:nvSpPr>
            <p:spPr>
              <a:xfrm>
                <a:off x="3058675" y="4226975"/>
                <a:ext cx="117425" cy="100675"/>
              </a:xfrm>
              <a:custGeom>
                <a:avLst/>
                <a:gdLst/>
                <a:ahLst/>
                <a:cxnLst/>
                <a:rect l="l" t="t" r="r" b="b"/>
                <a:pathLst>
                  <a:path w="4697" h="4027" extrusionOk="0">
                    <a:moveTo>
                      <a:pt x="2006" y="1"/>
                    </a:moveTo>
                    <a:cubicBezTo>
                      <a:pt x="908" y="1"/>
                      <a:pt x="1" y="908"/>
                      <a:pt x="1" y="2006"/>
                    </a:cubicBezTo>
                    <a:cubicBezTo>
                      <a:pt x="1" y="3225"/>
                      <a:pt x="994" y="4027"/>
                      <a:pt x="2026" y="4027"/>
                    </a:cubicBezTo>
                    <a:cubicBezTo>
                      <a:pt x="2517" y="4027"/>
                      <a:pt x="3017" y="3845"/>
                      <a:pt x="3423" y="3439"/>
                    </a:cubicBezTo>
                    <a:cubicBezTo>
                      <a:pt x="4697" y="2165"/>
                      <a:pt x="3805" y="1"/>
                      <a:pt x="20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47">
                <a:extLst>
                  <a:ext uri="{FF2B5EF4-FFF2-40B4-BE49-F238E27FC236}">
                    <a16:creationId xmlns:a16="http://schemas.microsoft.com/office/drawing/2014/main" id="{B690B253-32D7-D0AD-1AB4-C938AA003E4E}"/>
                  </a:ext>
                </a:extLst>
              </p:cNvPr>
              <p:cNvSpPr/>
              <p:nvPr/>
            </p:nvSpPr>
            <p:spPr>
              <a:xfrm>
                <a:off x="3007750" y="4189575"/>
                <a:ext cx="57325" cy="48725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1949" extrusionOk="0">
                    <a:moveTo>
                      <a:pt x="987" y="0"/>
                    </a:moveTo>
                    <a:cubicBezTo>
                      <a:pt x="446" y="0"/>
                      <a:pt x="0" y="430"/>
                      <a:pt x="0" y="971"/>
                    </a:cubicBezTo>
                    <a:cubicBezTo>
                      <a:pt x="0" y="1561"/>
                      <a:pt x="485" y="1949"/>
                      <a:pt x="986" y="1949"/>
                    </a:cubicBezTo>
                    <a:cubicBezTo>
                      <a:pt x="1228" y="1949"/>
                      <a:pt x="1475" y="1858"/>
                      <a:pt x="1672" y="1656"/>
                    </a:cubicBezTo>
                    <a:cubicBezTo>
                      <a:pt x="2293" y="1051"/>
                      <a:pt x="1863" y="0"/>
                      <a:pt x="98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7">
                <a:extLst>
                  <a:ext uri="{FF2B5EF4-FFF2-40B4-BE49-F238E27FC236}">
                    <a16:creationId xmlns:a16="http://schemas.microsoft.com/office/drawing/2014/main" id="{58A0D735-C40A-36DD-33A6-797D0C31B191}"/>
                  </a:ext>
                </a:extLst>
              </p:cNvPr>
              <p:cNvSpPr/>
              <p:nvPr/>
            </p:nvSpPr>
            <p:spPr>
              <a:xfrm>
                <a:off x="2773375" y="4226975"/>
                <a:ext cx="57325" cy="49150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1966" extrusionOk="0">
                    <a:moveTo>
                      <a:pt x="987" y="1"/>
                    </a:moveTo>
                    <a:cubicBezTo>
                      <a:pt x="446" y="1"/>
                      <a:pt x="0" y="446"/>
                      <a:pt x="0" y="988"/>
                    </a:cubicBezTo>
                    <a:cubicBezTo>
                      <a:pt x="0" y="1578"/>
                      <a:pt x="477" y="1965"/>
                      <a:pt x="978" y="1965"/>
                    </a:cubicBezTo>
                    <a:cubicBezTo>
                      <a:pt x="1221" y="1965"/>
                      <a:pt x="1469" y="1874"/>
                      <a:pt x="1671" y="1672"/>
                    </a:cubicBezTo>
                    <a:cubicBezTo>
                      <a:pt x="2292" y="1067"/>
                      <a:pt x="1862" y="1"/>
                      <a:pt x="98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7">
                <a:extLst>
                  <a:ext uri="{FF2B5EF4-FFF2-40B4-BE49-F238E27FC236}">
                    <a16:creationId xmlns:a16="http://schemas.microsoft.com/office/drawing/2014/main" id="{C3A27063-9A9B-0167-34FA-385E64593139}"/>
                  </a:ext>
                </a:extLst>
              </p:cNvPr>
              <p:cNvSpPr/>
              <p:nvPr/>
            </p:nvSpPr>
            <p:spPr>
              <a:xfrm>
                <a:off x="3336450" y="3869925"/>
                <a:ext cx="69300" cy="59875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2395" extrusionOk="0">
                    <a:moveTo>
                      <a:pt x="1363" y="1"/>
                    </a:moveTo>
                    <a:cubicBezTo>
                      <a:pt x="935" y="1"/>
                      <a:pt x="505" y="221"/>
                      <a:pt x="287" y="673"/>
                    </a:cubicBezTo>
                    <a:cubicBezTo>
                      <a:pt x="0" y="1262"/>
                      <a:pt x="239" y="1979"/>
                      <a:pt x="844" y="2265"/>
                    </a:cubicBezTo>
                    <a:cubicBezTo>
                      <a:pt x="1022" y="2354"/>
                      <a:pt x="1203" y="2395"/>
                      <a:pt x="1378" y="2395"/>
                    </a:cubicBezTo>
                    <a:cubicBezTo>
                      <a:pt x="2138" y="2395"/>
                      <a:pt x="2771" y="1629"/>
                      <a:pt x="2499" y="801"/>
                    </a:cubicBezTo>
                    <a:cubicBezTo>
                      <a:pt x="2315" y="273"/>
                      <a:pt x="1840" y="1"/>
                      <a:pt x="13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9" name="Google Shape;869;p47">
              <a:extLst>
                <a:ext uri="{FF2B5EF4-FFF2-40B4-BE49-F238E27FC236}">
                  <a16:creationId xmlns:a16="http://schemas.microsoft.com/office/drawing/2014/main" id="{E6CAD30E-5C4D-BE78-05AD-1CF7DD642ED7}"/>
                </a:ext>
              </a:extLst>
            </p:cNvPr>
            <p:cNvGrpSpPr/>
            <p:nvPr/>
          </p:nvGrpSpPr>
          <p:grpSpPr>
            <a:xfrm flipH="1">
              <a:off x="996413" y="3221026"/>
              <a:ext cx="350802" cy="345906"/>
              <a:chOff x="2995400" y="4463525"/>
              <a:chExt cx="182700" cy="180150"/>
            </a:xfrm>
          </p:grpSpPr>
          <p:sp>
            <p:nvSpPr>
              <p:cNvPr id="870" name="Google Shape;870;p47">
                <a:extLst>
                  <a:ext uri="{FF2B5EF4-FFF2-40B4-BE49-F238E27FC236}">
                    <a16:creationId xmlns:a16="http://schemas.microsoft.com/office/drawing/2014/main" id="{C15314C6-7EBB-199E-52E2-30CB6AB7829A}"/>
                  </a:ext>
                </a:extLst>
              </p:cNvPr>
              <p:cNvSpPr/>
              <p:nvPr/>
            </p:nvSpPr>
            <p:spPr>
              <a:xfrm>
                <a:off x="2995400" y="4463550"/>
                <a:ext cx="182700" cy="180125"/>
              </a:xfrm>
              <a:custGeom>
                <a:avLst/>
                <a:gdLst/>
                <a:ahLst/>
                <a:cxnLst/>
                <a:rect l="l" t="t" r="r" b="b"/>
                <a:pathLst>
                  <a:path w="7308" h="7205" extrusionOk="0">
                    <a:moveTo>
                      <a:pt x="3618" y="1"/>
                    </a:moveTo>
                    <a:cubicBezTo>
                      <a:pt x="1761" y="1"/>
                      <a:pt x="186" y="1440"/>
                      <a:pt x="33" y="3319"/>
                    </a:cubicBezTo>
                    <a:cubicBezTo>
                      <a:pt x="33" y="3399"/>
                      <a:pt x="17" y="3494"/>
                      <a:pt x="17" y="3574"/>
                    </a:cubicBezTo>
                    <a:cubicBezTo>
                      <a:pt x="1" y="5548"/>
                      <a:pt x="1577" y="7155"/>
                      <a:pt x="3535" y="7203"/>
                    </a:cubicBezTo>
                    <a:cubicBezTo>
                      <a:pt x="3564" y="7204"/>
                      <a:pt x="3594" y="7204"/>
                      <a:pt x="3624" y="7204"/>
                    </a:cubicBezTo>
                    <a:cubicBezTo>
                      <a:pt x="5542" y="7204"/>
                      <a:pt x="7133" y="5693"/>
                      <a:pt x="7228" y="3765"/>
                    </a:cubicBezTo>
                    <a:cubicBezTo>
                      <a:pt x="7307" y="1807"/>
                      <a:pt x="5811" y="136"/>
                      <a:pt x="3853" y="8"/>
                    </a:cubicBezTo>
                    <a:cubicBezTo>
                      <a:pt x="3774" y="3"/>
                      <a:pt x="3696" y="1"/>
                      <a:pt x="3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47">
                <a:extLst>
                  <a:ext uri="{FF2B5EF4-FFF2-40B4-BE49-F238E27FC236}">
                    <a16:creationId xmlns:a16="http://schemas.microsoft.com/office/drawing/2014/main" id="{86C5AA41-A4C1-9330-21C2-5EA5E02D175E}"/>
                  </a:ext>
                </a:extLst>
              </p:cNvPr>
              <p:cNvSpPr/>
              <p:nvPr/>
            </p:nvSpPr>
            <p:spPr>
              <a:xfrm>
                <a:off x="2996200" y="4463525"/>
                <a:ext cx="132150" cy="94000"/>
              </a:xfrm>
              <a:custGeom>
                <a:avLst/>
                <a:gdLst/>
                <a:ahLst/>
                <a:cxnLst/>
                <a:rect l="l" t="t" r="r" b="b"/>
                <a:pathLst>
                  <a:path w="5286" h="3760" extrusionOk="0">
                    <a:moveTo>
                      <a:pt x="3584" y="0"/>
                    </a:moveTo>
                    <a:cubicBezTo>
                      <a:pt x="1805" y="0"/>
                      <a:pt x="158" y="1354"/>
                      <a:pt x="1" y="3320"/>
                    </a:cubicBezTo>
                    <a:cubicBezTo>
                      <a:pt x="552" y="3621"/>
                      <a:pt x="1135" y="3759"/>
                      <a:pt x="1705" y="3759"/>
                    </a:cubicBezTo>
                    <a:cubicBezTo>
                      <a:pt x="3488" y="3759"/>
                      <a:pt x="5141" y="2405"/>
                      <a:pt x="5285" y="439"/>
                    </a:cubicBezTo>
                    <a:cubicBezTo>
                      <a:pt x="4734" y="139"/>
                      <a:pt x="4152" y="0"/>
                      <a:pt x="35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47">
                <a:extLst>
                  <a:ext uri="{FF2B5EF4-FFF2-40B4-BE49-F238E27FC236}">
                    <a16:creationId xmlns:a16="http://schemas.microsoft.com/office/drawing/2014/main" id="{264F414E-B8BB-8F73-F2CD-AC01C1D4F411}"/>
                  </a:ext>
                </a:extLst>
              </p:cNvPr>
              <p:cNvSpPr/>
              <p:nvPr/>
            </p:nvSpPr>
            <p:spPr>
              <a:xfrm>
                <a:off x="3055100" y="4569825"/>
                <a:ext cx="117025" cy="72750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2910" extrusionOk="0">
                    <a:moveTo>
                      <a:pt x="3463" y="0"/>
                    </a:moveTo>
                    <a:cubicBezTo>
                      <a:pt x="1880" y="0"/>
                      <a:pt x="419" y="1061"/>
                      <a:pt x="1" y="2697"/>
                    </a:cubicBezTo>
                    <a:cubicBezTo>
                      <a:pt x="398" y="2842"/>
                      <a:pt x="805" y="2910"/>
                      <a:pt x="1204" y="2910"/>
                    </a:cubicBezTo>
                    <a:cubicBezTo>
                      <a:pt x="2786" y="2910"/>
                      <a:pt x="4261" y="1841"/>
                      <a:pt x="4680" y="214"/>
                    </a:cubicBezTo>
                    <a:cubicBezTo>
                      <a:pt x="4277" y="69"/>
                      <a:pt x="3866" y="0"/>
                      <a:pt x="34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47">
                <a:extLst>
                  <a:ext uri="{FF2B5EF4-FFF2-40B4-BE49-F238E27FC236}">
                    <a16:creationId xmlns:a16="http://schemas.microsoft.com/office/drawing/2014/main" id="{A694C7B6-30BA-B30B-86E4-EEF36F1B9A7C}"/>
                  </a:ext>
                </a:extLst>
              </p:cNvPr>
              <p:cNvSpPr/>
              <p:nvPr/>
            </p:nvSpPr>
            <p:spPr>
              <a:xfrm>
                <a:off x="3049125" y="4473300"/>
                <a:ext cx="67675" cy="163575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6543" fill="none" extrusionOk="0">
                    <a:moveTo>
                      <a:pt x="1" y="0"/>
                    </a:moveTo>
                    <a:cubicBezTo>
                      <a:pt x="733" y="2245"/>
                      <a:pt x="1640" y="4426"/>
                      <a:pt x="2707" y="654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159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47">
                <a:extLst>
                  <a:ext uri="{FF2B5EF4-FFF2-40B4-BE49-F238E27FC236}">
                    <a16:creationId xmlns:a16="http://schemas.microsoft.com/office/drawing/2014/main" id="{99CD8796-C088-2BE1-66D9-B49D2F128862}"/>
                  </a:ext>
                </a:extLst>
              </p:cNvPr>
              <p:cNvSpPr/>
              <p:nvPr/>
            </p:nvSpPr>
            <p:spPr>
              <a:xfrm>
                <a:off x="3005750" y="4518675"/>
                <a:ext cx="162400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6496" h="3009" fill="none" extrusionOk="0">
                    <a:moveTo>
                      <a:pt x="6495" y="0"/>
                    </a:moveTo>
                    <a:cubicBezTo>
                      <a:pt x="6495" y="0"/>
                      <a:pt x="4744" y="1560"/>
                      <a:pt x="1" y="300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159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87560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>
          <a:extLst>
            <a:ext uri="{FF2B5EF4-FFF2-40B4-BE49-F238E27FC236}">
              <a16:creationId xmlns:a16="http://schemas.microsoft.com/office/drawing/2014/main" id="{25960CAF-59DD-40D3-E8CF-06074C8DF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789B643C-3D8C-7AD1-17F3-86DBEDBBDD96}"/>
              </a:ext>
            </a:extLst>
          </p:cNvPr>
          <p:cNvSpPr/>
          <p:nvPr/>
        </p:nvSpPr>
        <p:spPr>
          <a:xfrm>
            <a:off x="4398509" y="4449536"/>
            <a:ext cx="653142" cy="4816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06B9BC25-6007-C068-D3CA-2940D4C6CDA9}"/>
              </a:ext>
            </a:extLst>
          </p:cNvPr>
          <p:cNvSpPr/>
          <p:nvPr/>
        </p:nvSpPr>
        <p:spPr>
          <a:xfrm>
            <a:off x="2143124" y="295954"/>
            <a:ext cx="391885" cy="37555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DDCFD093-9D9E-3FB7-D914-7F7FB101856C}"/>
              </a:ext>
            </a:extLst>
          </p:cNvPr>
          <p:cNvSpPr/>
          <p:nvPr/>
        </p:nvSpPr>
        <p:spPr>
          <a:xfrm>
            <a:off x="4380138" y="295954"/>
            <a:ext cx="391885" cy="37555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C1CCE735-7253-962C-CAF3-38260A6A0A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741" y="280504"/>
            <a:ext cx="6686694" cy="385800"/>
          </a:xfrm>
        </p:spPr>
        <p:txBody>
          <a:bodyPr/>
          <a:lstStyle/>
          <a:p>
            <a:r>
              <a:rPr lang="zh-TW" altLang="en-US"/>
              <a:t>        </a:t>
            </a:r>
            <a:r>
              <a:rPr lang="zh-TW"/>
              <a:t>接收推播/收藏</a:t>
            </a:r>
            <a:r>
              <a:rPr lang="zh-TW" altLang="en-US"/>
              <a:t>                                       顯示收藏/刪除</a:t>
            </a: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5B405700-E5F0-C766-87CB-0936D72DD08E}"/>
              </a:ext>
            </a:extLst>
          </p:cNvPr>
          <p:cNvSpPr/>
          <p:nvPr/>
        </p:nvSpPr>
        <p:spPr>
          <a:xfrm>
            <a:off x="8174490" y="2194151"/>
            <a:ext cx="612321" cy="685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 descr="一張含有 文字, 行動裝置, 行動電話, 通訊設備 的圖片&#10;&#10;自動產生的描述">
            <a:extLst>
              <a:ext uri="{FF2B5EF4-FFF2-40B4-BE49-F238E27FC236}">
                <a16:creationId xmlns:a16="http://schemas.microsoft.com/office/drawing/2014/main" id="{A13BC9D9-6024-DFAA-F517-DE353AC3A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135" y="703385"/>
            <a:ext cx="2078570" cy="4352192"/>
          </a:xfrm>
          <a:prstGeom prst="rect">
            <a:avLst/>
          </a:prstGeom>
        </p:spPr>
      </p:pic>
      <p:pic>
        <p:nvPicPr>
          <p:cNvPr id="9" name="圖片 8" descr="一張含有 文字, 行動電話, 小工具, 行動裝置 的圖片&#10;&#10;自動產生的描述">
            <a:extLst>
              <a:ext uri="{FF2B5EF4-FFF2-40B4-BE49-F238E27FC236}">
                <a16:creationId xmlns:a16="http://schemas.microsoft.com/office/drawing/2014/main" id="{CDCA3017-614D-E7AD-0822-DA1F886FB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168" y="650631"/>
            <a:ext cx="2130703" cy="445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105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47"/>
          <p:cNvSpPr txBox="1">
            <a:spLocks noGrp="1"/>
          </p:cNvSpPr>
          <p:nvPr>
            <p:ph type="title"/>
          </p:nvPr>
        </p:nvSpPr>
        <p:spPr>
          <a:xfrm>
            <a:off x="3567927" y="1354700"/>
            <a:ext cx="4860973" cy="16739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">
                <a:solidFill>
                  <a:srgbClr val="F15A24"/>
                </a:solidFill>
              </a:rPr>
              <a:t>困難與解決</a:t>
            </a:r>
          </a:p>
        </p:txBody>
      </p:sp>
      <p:grpSp>
        <p:nvGrpSpPr>
          <p:cNvPr id="807" name="Google Shape;807;p47"/>
          <p:cNvGrpSpPr/>
          <p:nvPr/>
        </p:nvGrpSpPr>
        <p:grpSpPr>
          <a:xfrm flipH="1">
            <a:off x="715038" y="2645554"/>
            <a:ext cx="3287990" cy="1876635"/>
            <a:chOff x="996413" y="2676629"/>
            <a:chExt cx="3287990" cy="1876635"/>
          </a:xfrm>
        </p:grpSpPr>
        <p:sp>
          <p:nvSpPr>
            <p:cNvPr id="808" name="Google Shape;808;p47"/>
            <p:cNvSpPr/>
            <p:nvPr/>
          </p:nvSpPr>
          <p:spPr>
            <a:xfrm flipH="1">
              <a:off x="1392402" y="2676629"/>
              <a:ext cx="2681180" cy="1741627"/>
            </a:xfrm>
            <a:custGeom>
              <a:avLst/>
              <a:gdLst/>
              <a:ahLst/>
              <a:cxnLst/>
              <a:rect l="l" t="t" r="r" b="b"/>
              <a:pathLst>
                <a:path w="55855" h="36282" extrusionOk="0">
                  <a:moveTo>
                    <a:pt x="19652" y="1"/>
                  </a:moveTo>
                  <a:cubicBezTo>
                    <a:pt x="17688" y="1"/>
                    <a:pt x="15694" y="544"/>
                    <a:pt x="14135" y="1794"/>
                  </a:cubicBezTo>
                  <a:cubicBezTo>
                    <a:pt x="13148" y="2590"/>
                    <a:pt x="12384" y="3641"/>
                    <a:pt x="11525" y="4564"/>
                  </a:cubicBezTo>
                  <a:cubicBezTo>
                    <a:pt x="10283" y="5917"/>
                    <a:pt x="8851" y="7063"/>
                    <a:pt x="7259" y="7970"/>
                  </a:cubicBezTo>
                  <a:cubicBezTo>
                    <a:pt x="5715" y="8846"/>
                    <a:pt x="3996" y="9514"/>
                    <a:pt x="2706" y="10788"/>
                  </a:cubicBezTo>
                  <a:cubicBezTo>
                    <a:pt x="144" y="13319"/>
                    <a:pt x="0" y="17600"/>
                    <a:pt x="924" y="21182"/>
                  </a:cubicBezTo>
                  <a:cubicBezTo>
                    <a:pt x="2308" y="26594"/>
                    <a:pt x="5954" y="31560"/>
                    <a:pt x="10968" y="33486"/>
                  </a:cubicBezTo>
                  <a:cubicBezTo>
                    <a:pt x="13704" y="34537"/>
                    <a:pt x="16653" y="34657"/>
                    <a:pt x="19588" y="34657"/>
                  </a:cubicBezTo>
                  <a:cubicBezTo>
                    <a:pt x="20255" y="34657"/>
                    <a:pt x="20921" y="34651"/>
                    <a:pt x="21584" y="34648"/>
                  </a:cubicBezTo>
                  <a:cubicBezTo>
                    <a:pt x="21708" y="34648"/>
                    <a:pt x="21832" y="34647"/>
                    <a:pt x="21956" y="34647"/>
                  </a:cubicBezTo>
                  <a:cubicBezTo>
                    <a:pt x="29266" y="34647"/>
                    <a:pt x="36590" y="35110"/>
                    <a:pt x="43853" y="36064"/>
                  </a:cubicBezTo>
                  <a:cubicBezTo>
                    <a:pt x="44885" y="36198"/>
                    <a:pt x="45863" y="36281"/>
                    <a:pt x="46785" y="36281"/>
                  </a:cubicBezTo>
                  <a:cubicBezTo>
                    <a:pt x="50159" y="36281"/>
                    <a:pt x="52780" y="35165"/>
                    <a:pt x="54518" y="31289"/>
                  </a:cubicBezTo>
                  <a:cubicBezTo>
                    <a:pt x="55250" y="29698"/>
                    <a:pt x="55855" y="27931"/>
                    <a:pt x="55536" y="26196"/>
                  </a:cubicBezTo>
                  <a:cubicBezTo>
                    <a:pt x="55266" y="24652"/>
                    <a:pt x="54279" y="23378"/>
                    <a:pt x="53626" y="21962"/>
                  </a:cubicBezTo>
                  <a:cubicBezTo>
                    <a:pt x="52321" y="19176"/>
                    <a:pt x="52241" y="15961"/>
                    <a:pt x="51302" y="13016"/>
                  </a:cubicBezTo>
                  <a:cubicBezTo>
                    <a:pt x="49404" y="7183"/>
                    <a:pt x="43720" y="2984"/>
                    <a:pt x="37864" y="2984"/>
                  </a:cubicBezTo>
                  <a:cubicBezTo>
                    <a:pt x="37632" y="2984"/>
                    <a:pt x="37400" y="2991"/>
                    <a:pt x="37168" y="3004"/>
                  </a:cubicBezTo>
                  <a:cubicBezTo>
                    <a:pt x="35663" y="3097"/>
                    <a:pt x="34159" y="3447"/>
                    <a:pt x="32654" y="3447"/>
                  </a:cubicBezTo>
                  <a:cubicBezTo>
                    <a:pt x="32360" y="3447"/>
                    <a:pt x="32066" y="3433"/>
                    <a:pt x="31772" y="3402"/>
                  </a:cubicBezTo>
                  <a:cubicBezTo>
                    <a:pt x="29862" y="3227"/>
                    <a:pt x="28095" y="2352"/>
                    <a:pt x="26312" y="1603"/>
                  </a:cubicBezTo>
                  <a:cubicBezTo>
                    <a:pt x="24338" y="776"/>
                    <a:pt x="22269" y="107"/>
                    <a:pt x="20136" y="12"/>
                  </a:cubicBezTo>
                  <a:cubicBezTo>
                    <a:pt x="19975" y="4"/>
                    <a:pt x="19814" y="1"/>
                    <a:pt x="196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7"/>
            <p:cNvSpPr/>
            <p:nvPr/>
          </p:nvSpPr>
          <p:spPr>
            <a:xfrm flipH="1">
              <a:off x="1374840" y="4206734"/>
              <a:ext cx="2827107" cy="346530"/>
            </a:xfrm>
            <a:custGeom>
              <a:avLst/>
              <a:gdLst/>
              <a:ahLst/>
              <a:cxnLst/>
              <a:rect l="l" t="t" r="r" b="b"/>
              <a:pathLst>
                <a:path w="58895" h="7219" extrusionOk="0">
                  <a:moveTo>
                    <a:pt x="34340" y="0"/>
                  </a:moveTo>
                  <a:cubicBezTo>
                    <a:pt x="32723" y="0"/>
                    <a:pt x="31062" y="17"/>
                    <a:pt x="29368" y="52"/>
                  </a:cubicBezTo>
                  <a:cubicBezTo>
                    <a:pt x="13132" y="386"/>
                    <a:pt x="0" y="2249"/>
                    <a:pt x="32" y="4206"/>
                  </a:cubicBezTo>
                  <a:cubicBezTo>
                    <a:pt x="75" y="5974"/>
                    <a:pt x="10667" y="7219"/>
                    <a:pt x="24544" y="7219"/>
                  </a:cubicBezTo>
                  <a:cubicBezTo>
                    <a:pt x="26159" y="7219"/>
                    <a:pt x="27819" y="7202"/>
                    <a:pt x="29511" y="7167"/>
                  </a:cubicBezTo>
                  <a:cubicBezTo>
                    <a:pt x="45763" y="6833"/>
                    <a:pt x="58895" y="4986"/>
                    <a:pt x="58847" y="3013"/>
                  </a:cubicBezTo>
                  <a:cubicBezTo>
                    <a:pt x="58819" y="1245"/>
                    <a:pt x="48228" y="0"/>
                    <a:pt x="3434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7"/>
            <p:cNvSpPr/>
            <p:nvPr/>
          </p:nvSpPr>
          <p:spPr>
            <a:xfrm flipH="1">
              <a:off x="3660945" y="4209951"/>
              <a:ext cx="254461" cy="5424"/>
            </a:xfrm>
            <a:custGeom>
              <a:avLst/>
              <a:gdLst/>
              <a:ahLst/>
              <a:cxnLst/>
              <a:rect l="l" t="t" r="r" b="b"/>
              <a:pathLst>
                <a:path w="5301" h="113" extrusionOk="0">
                  <a:moveTo>
                    <a:pt x="64" y="1"/>
                  </a:moveTo>
                  <a:cubicBezTo>
                    <a:pt x="32" y="1"/>
                    <a:pt x="16" y="33"/>
                    <a:pt x="16" y="65"/>
                  </a:cubicBezTo>
                  <a:cubicBezTo>
                    <a:pt x="0" y="96"/>
                    <a:pt x="32" y="112"/>
                    <a:pt x="64" y="112"/>
                  </a:cubicBezTo>
                  <a:lnTo>
                    <a:pt x="5237" y="112"/>
                  </a:lnTo>
                  <a:cubicBezTo>
                    <a:pt x="5269" y="112"/>
                    <a:pt x="5301" y="96"/>
                    <a:pt x="5301" y="65"/>
                  </a:cubicBezTo>
                  <a:cubicBezTo>
                    <a:pt x="5285" y="33"/>
                    <a:pt x="5269" y="1"/>
                    <a:pt x="5237" y="1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7"/>
            <p:cNvSpPr/>
            <p:nvPr/>
          </p:nvSpPr>
          <p:spPr>
            <a:xfrm flipH="1">
              <a:off x="3761035" y="4279510"/>
              <a:ext cx="253693" cy="5376"/>
            </a:xfrm>
            <a:custGeom>
              <a:avLst/>
              <a:gdLst/>
              <a:ahLst/>
              <a:cxnLst/>
              <a:rect l="l" t="t" r="r" b="b"/>
              <a:pathLst>
                <a:path w="5285" h="112" extrusionOk="0">
                  <a:moveTo>
                    <a:pt x="64" y="0"/>
                  </a:moveTo>
                  <a:cubicBezTo>
                    <a:pt x="32" y="0"/>
                    <a:pt x="0" y="16"/>
                    <a:pt x="0" y="48"/>
                  </a:cubicBezTo>
                  <a:cubicBezTo>
                    <a:pt x="0" y="80"/>
                    <a:pt x="32" y="112"/>
                    <a:pt x="64" y="112"/>
                  </a:cubicBezTo>
                  <a:lnTo>
                    <a:pt x="5237" y="112"/>
                  </a:lnTo>
                  <a:cubicBezTo>
                    <a:pt x="5269" y="112"/>
                    <a:pt x="5285" y="80"/>
                    <a:pt x="5285" y="48"/>
                  </a:cubicBezTo>
                  <a:cubicBezTo>
                    <a:pt x="5285" y="16"/>
                    <a:pt x="5269" y="0"/>
                    <a:pt x="5237" y="0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7"/>
            <p:cNvSpPr/>
            <p:nvPr/>
          </p:nvSpPr>
          <p:spPr>
            <a:xfrm flipH="1">
              <a:off x="3819121" y="4318489"/>
              <a:ext cx="255229" cy="5376"/>
            </a:xfrm>
            <a:custGeom>
              <a:avLst/>
              <a:gdLst/>
              <a:ahLst/>
              <a:cxnLst/>
              <a:rect l="l" t="t" r="r" b="b"/>
              <a:pathLst>
                <a:path w="5317" h="112" extrusionOk="0">
                  <a:moveTo>
                    <a:pt x="80" y="0"/>
                  </a:moveTo>
                  <a:cubicBezTo>
                    <a:pt x="0" y="0"/>
                    <a:pt x="0" y="112"/>
                    <a:pt x="80" y="112"/>
                  </a:cubicBezTo>
                  <a:lnTo>
                    <a:pt x="5253" y="112"/>
                  </a:lnTo>
                  <a:cubicBezTo>
                    <a:pt x="5317" y="112"/>
                    <a:pt x="5317" y="0"/>
                    <a:pt x="5253" y="0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7"/>
            <p:cNvSpPr/>
            <p:nvPr/>
          </p:nvSpPr>
          <p:spPr>
            <a:xfrm flipH="1">
              <a:off x="3710582" y="4242066"/>
              <a:ext cx="253741" cy="5376"/>
            </a:xfrm>
            <a:custGeom>
              <a:avLst/>
              <a:gdLst/>
              <a:ahLst/>
              <a:cxnLst/>
              <a:rect l="l" t="t" r="r" b="b"/>
              <a:pathLst>
                <a:path w="5286" h="112" extrusionOk="0">
                  <a:moveTo>
                    <a:pt x="64" y="0"/>
                  </a:moveTo>
                  <a:cubicBezTo>
                    <a:pt x="32" y="0"/>
                    <a:pt x="1" y="32"/>
                    <a:pt x="1" y="64"/>
                  </a:cubicBezTo>
                  <a:cubicBezTo>
                    <a:pt x="1" y="96"/>
                    <a:pt x="32" y="112"/>
                    <a:pt x="64" y="112"/>
                  </a:cubicBezTo>
                  <a:lnTo>
                    <a:pt x="5237" y="112"/>
                  </a:lnTo>
                  <a:cubicBezTo>
                    <a:pt x="5253" y="112"/>
                    <a:pt x="5285" y="96"/>
                    <a:pt x="5285" y="64"/>
                  </a:cubicBezTo>
                  <a:cubicBezTo>
                    <a:pt x="5285" y="32"/>
                    <a:pt x="5253" y="0"/>
                    <a:pt x="5237" y="0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4" name="Google Shape;814;p47"/>
            <p:cNvGrpSpPr/>
            <p:nvPr/>
          </p:nvGrpSpPr>
          <p:grpSpPr>
            <a:xfrm flipH="1">
              <a:off x="1339833" y="4191971"/>
              <a:ext cx="2928777" cy="275150"/>
              <a:chOff x="1831450" y="4457375"/>
              <a:chExt cx="1525325" cy="143300"/>
            </a:xfrm>
          </p:grpSpPr>
          <p:sp>
            <p:nvSpPr>
              <p:cNvPr id="815" name="Google Shape;815;p47"/>
              <p:cNvSpPr/>
              <p:nvPr/>
            </p:nvSpPr>
            <p:spPr>
              <a:xfrm>
                <a:off x="1896325" y="4545725"/>
                <a:ext cx="1321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112" extrusionOk="0">
                    <a:moveTo>
                      <a:pt x="64" y="0"/>
                    </a:moveTo>
                    <a:cubicBezTo>
                      <a:pt x="32" y="0"/>
                      <a:pt x="0" y="32"/>
                      <a:pt x="0" y="64"/>
                    </a:cubicBezTo>
                    <a:cubicBezTo>
                      <a:pt x="0" y="96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69" y="112"/>
                      <a:pt x="5285" y="96"/>
                      <a:pt x="5285" y="64"/>
                    </a:cubicBezTo>
                    <a:cubicBezTo>
                      <a:pt x="5285" y="32"/>
                      <a:pt x="5269" y="0"/>
                      <a:pt x="52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47"/>
              <p:cNvSpPr/>
              <p:nvPr/>
            </p:nvSpPr>
            <p:spPr>
              <a:xfrm>
                <a:off x="1831450" y="4587900"/>
                <a:ext cx="1325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301" h="113" extrusionOk="0">
                    <a:moveTo>
                      <a:pt x="64" y="1"/>
                    </a:moveTo>
                    <a:cubicBezTo>
                      <a:pt x="0" y="17"/>
                      <a:pt x="0" y="96"/>
                      <a:pt x="64" y="112"/>
                    </a:cubicBezTo>
                    <a:lnTo>
                      <a:pt x="5237" y="112"/>
                    </a:lnTo>
                    <a:cubicBezTo>
                      <a:pt x="5301" y="96"/>
                      <a:pt x="5301" y="17"/>
                      <a:pt x="52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47"/>
              <p:cNvSpPr/>
              <p:nvPr/>
            </p:nvSpPr>
            <p:spPr>
              <a:xfrm>
                <a:off x="1867675" y="4566775"/>
                <a:ext cx="133325" cy="2850"/>
              </a:xfrm>
              <a:custGeom>
                <a:avLst/>
                <a:gdLst/>
                <a:ahLst/>
                <a:cxnLst/>
                <a:rect l="l" t="t" r="r" b="b"/>
                <a:pathLst>
                  <a:path w="5333" h="114" extrusionOk="0">
                    <a:moveTo>
                      <a:pt x="65" y="1"/>
                    </a:moveTo>
                    <a:cubicBezTo>
                      <a:pt x="0" y="1"/>
                      <a:pt x="5" y="99"/>
                      <a:pt x="80" y="113"/>
                    </a:cubicBezTo>
                    <a:lnTo>
                      <a:pt x="5253" y="113"/>
                    </a:lnTo>
                    <a:cubicBezTo>
                      <a:pt x="5332" y="113"/>
                      <a:pt x="5332" y="2"/>
                      <a:pt x="5253" y="2"/>
                    </a:cubicBezTo>
                    <a:lnTo>
                      <a:pt x="80" y="2"/>
                    </a:lnTo>
                    <a:cubicBezTo>
                      <a:pt x="74" y="1"/>
                      <a:pt x="69" y="1"/>
                      <a:pt x="6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47"/>
              <p:cNvSpPr/>
              <p:nvPr/>
            </p:nvSpPr>
            <p:spPr>
              <a:xfrm>
                <a:off x="1919000" y="4457375"/>
                <a:ext cx="1323550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52942" h="5732" extrusionOk="0">
                    <a:moveTo>
                      <a:pt x="10522" y="1"/>
                    </a:moveTo>
                    <a:lnTo>
                      <a:pt x="5603" y="2691"/>
                    </a:lnTo>
                    <a:lnTo>
                      <a:pt x="3932" y="3598"/>
                    </a:lnTo>
                    <a:lnTo>
                      <a:pt x="2404" y="4426"/>
                    </a:lnTo>
                    <a:lnTo>
                      <a:pt x="828" y="5285"/>
                    </a:lnTo>
                    <a:lnTo>
                      <a:pt x="0" y="5731"/>
                    </a:lnTo>
                    <a:lnTo>
                      <a:pt x="44394" y="5731"/>
                    </a:lnTo>
                    <a:lnTo>
                      <a:pt x="45079" y="5285"/>
                    </a:lnTo>
                    <a:lnTo>
                      <a:pt x="47609" y="3598"/>
                    </a:lnTo>
                    <a:lnTo>
                      <a:pt x="50204" y="1863"/>
                    </a:lnTo>
                    <a:lnTo>
                      <a:pt x="51366" y="1099"/>
                    </a:lnTo>
                    <a:lnTo>
                      <a:pt x="52385" y="431"/>
                    </a:lnTo>
                    <a:lnTo>
                      <a:pt x="52942" y="49"/>
                    </a:lnTo>
                    <a:lnTo>
                      <a:pt x="41752" y="49"/>
                    </a:lnTo>
                    <a:lnTo>
                      <a:pt x="37963" y="33"/>
                    </a:lnTo>
                    <a:lnTo>
                      <a:pt x="29368" y="33"/>
                    </a:lnTo>
                    <a:lnTo>
                      <a:pt x="24290" y="17"/>
                    </a:lnTo>
                    <a:lnTo>
                      <a:pt x="15536" y="17"/>
                    </a:lnTo>
                    <a:lnTo>
                      <a:pt x="117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47"/>
              <p:cNvSpPr/>
              <p:nvPr/>
            </p:nvSpPr>
            <p:spPr>
              <a:xfrm>
                <a:off x="3224625" y="4466525"/>
                <a:ext cx="13215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286" h="113" extrusionOk="0">
                    <a:moveTo>
                      <a:pt x="64" y="1"/>
                    </a:moveTo>
                    <a:cubicBezTo>
                      <a:pt x="32" y="1"/>
                      <a:pt x="0" y="33"/>
                      <a:pt x="0" y="65"/>
                    </a:cubicBezTo>
                    <a:cubicBezTo>
                      <a:pt x="0" y="96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69" y="112"/>
                      <a:pt x="5285" y="96"/>
                      <a:pt x="5285" y="65"/>
                    </a:cubicBezTo>
                    <a:cubicBezTo>
                      <a:pt x="5285" y="33"/>
                      <a:pt x="5269" y="1"/>
                      <a:pt x="52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47"/>
              <p:cNvSpPr/>
              <p:nvPr/>
            </p:nvSpPr>
            <p:spPr>
              <a:xfrm>
                <a:off x="3172900" y="4502750"/>
                <a:ext cx="1321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112" extrusionOk="0">
                    <a:moveTo>
                      <a:pt x="64" y="0"/>
                    </a:moveTo>
                    <a:cubicBezTo>
                      <a:pt x="32" y="0"/>
                      <a:pt x="0" y="16"/>
                      <a:pt x="0" y="48"/>
                    </a:cubicBezTo>
                    <a:cubicBezTo>
                      <a:pt x="0" y="80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53" y="112"/>
                      <a:pt x="5285" y="80"/>
                      <a:pt x="5285" y="48"/>
                    </a:cubicBezTo>
                    <a:cubicBezTo>
                      <a:pt x="5285" y="16"/>
                      <a:pt x="5253" y="0"/>
                      <a:pt x="52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47"/>
              <p:cNvSpPr/>
              <p:nvPr/>
            </p:nvSpPr>
            <p:spPr>
              <a:xfrm>
                <a:off x="3105650" y="4545725"/>
                <a:ext cx="1321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112" extrusionOk="0">
                    <a:moveTo>
                      <a:pt x="64" y="0"/>
                    </a:moveTo>
                    <a:cubicBezTo>
                      <a:pt x="32" y="0"/>
                      <a:pt x="0" y="32"/>
                      <a:pt x="0" y="64"/>
                    </a:cubicBezTo>
                    <a:cubicBezTo>
                      <a:pt x="0" y="96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69" y="112"/>
                      <a:pt x="5285" y="96"/>
                      <a:pt x="5285" y="64"/>
                    </a:cubicBezTo>
                    <a:cubicBezTo>
                      <a:pt x="5285" y="32"/>
                      <a:pt x="5269" y="0"/>
                      <a:pt x="52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47"/>
              <p:cNvSpPr/>
              <p:nvPr/>
            </p:nvSpPr>
            <p:spPr>
              <a:xfrm>
                <a:off x="3040850" y="4587875"/>
                <a:ext cx="132475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115" extrusionOk="0">
                    <a:moveTo>
                      <a:pt x="52" y="0"/>
                    </a:moveTo>
                    <a:cubicBezTo>
                      <a:pt x="1" y="0"/>
                      <a:pt x="1" y="114"/>
                      <a:pt x="52" y="114"/>
                    </a:cubicBezTo>
                    <a:cubicBezTo>
                      <a:pt x="55" y="114"/>
                      <a:pt x="58" y="114"/>
                      <a:pt x="61" y="113"/>
                    </a:cubicBezTo>
                    <a:lnTo>
                      <a:pt x="5234" y="113"/>
                    </a:lnTo>
                    <a:cubicBezTo>
                      <a:pt x="5298" y="97"/>
                      <a:pt x="5298" y="18"/>
                      <a:pt x="5234" y="2"/>
                    </a:cubicBezTo>
                    <a:lnTo>
                      <a:pt x="61" y="2"/>
                    </a:lnTo>
                    <a:cubicBezTo>
                      <a:pt x="58" y="1"/>
                      <a:pt x="55" y="0"/>
                      <a:pt x="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47"/>
              <p:cNvSpPr/>
              <p:nvPr/>
            </p:nvSpPr>
            <p:spPr>
              <a:xfrm>
                <a:off x="3077375" y="4566825"/>
                <a:ext cx="13295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318" h="112" extrusionOk="0">
                    <a:moveTo>
                      <a:pt x="65" y="0"/>
                    </a:moveTo>
                    <a:cubicBezTo>
                      <a:pt x="1" y="0"/>
                      <a:pt x="1" y="111"/>
                      <a:pt x="65" y="111"/>
                    </a:cubicBezTo>
                    <a:lnTo>
                      <a:pt x="5238" y="111"/>
                    </a:lnTo>
                    <a:cubicBezTo>
                      <a:pt x="5317" y="111"/>
                      <a:pt x="5317" y="0"/>
                      <a:pt x="523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47"/>
              <p:cNvSpPr/>
              <p:nvPr/>
            </p:nvSpPr>
            <p:spPr>
              <a:xfrm>
                <a:off x="3141850" y="4523050"/>
                <a:ext cx="1333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333" h="112" extrusionOk="0">
                    <a:moveTo>
                      <a:pt x="80" y="0"/>
                    </a:moveTo>
                    <a:cubicBezTo>
                      <a:pt x="1" y="0"/>
                      <a:pt x="1" y="112"/>
                      <a:pt x="80" y="112"/>
                    </a:cubicBezTo>
                    <a:lnTo>
                      <a:pt x="5253" y="112"/>
                    </a:lnTo>
                    <a:cubicBezTo>
                      <a:pt x="5333" y="112"/>
                      <a:pt x="5333" y="0"/>
                      <a:pt x="525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47"/>
              <p:cNvSpPr/>
              <p:nvPr/>
            </p:nvSpPr>
            <p:spPr>
              <a:xfrm>
                <a:off x="3199150" y="4483250"/>
                <a:ext cx="13215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6" h="112" extrusionOk="0">
                    <a:moveTo>
                      <a:pt x="48" y="0"/>
                    </a:moveTo>
                    <a:cubicBezTo>
                      <a:pt x="17" y="0"/>
                      <a:pt x="1" y="32"/>
                      <a:pt x="1" y="64"/>
                    </a:cubicBezTo>
                    <a:cubicBezTo>
                      <a:pt x="1" y="96"/>
                      <a:pt x="17" y="112"/>
                      <a:pt x="48" y="112"/>
                    </a:cubicBezTo>
                    <a:lnTo>
                      <a:pt x="5222" y="112"/>
                    </a:lnTo>
                    <a:cubicBezTo>
                      <a:pt x="5253" y="112"/>
                      <a:pt x="5285" y="96"/>
                      <a:pt x="5285" y="64"/>
                    </a:cubicBezTo>
                    <a:cubicBezTo>
                      <a:pt x="5285" y="32"/>
                      <a:pt x="5253" y="0"/>
                      <a:pt x="52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47"/>
              <p:cNvSpPr/>
              <p:nvPr/>
            </p:nvSpPr>
            <p:spPr>
              <a:xfrm>
                <a:off x="2853350" y="4458575"/>
                <a:ext cx="314000" cy="142100"/>
              </a:xfrm>
              <a:custGeom>
                <a:avLst/>
                <a:gdLst/>
                <a:ahLst/>
                <a:cxnLst/>
                <a:rect l="l" t="t" r="r" b="b"/>
                <a:pathLst>
                  <a:path w="12560" h="5684" extrusionOk="0">
                    <a:moveTo>
                      <a:pt x="8787" y="1"/>
                    </a:moveTo>
                    <a:lnTo>
                      <a:pt x="0" y="5683"/>
                    </a:lnTo>
                    <a:lnTo>
                      <a:pt x="4585" y="5683"/>
                    </a:lnTo>
                    <a:lnTo>
                      <a:pt x="12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47"/>
              <p:cNvSpPr/>
              <p:nvPr/>
            </p:nvSpPr>
            <p:spPr>
              <a:xfrm>
                <a:off x="2648025" y="4458175"/>
                <a:ext cx="314775" cy="142500"/>
              </a:xfrm>
              <a:custGeom>
                <a:avLst/>
                <a:gdLst/>
                <a:ahLst/>
                <a:cxnLst/>
                <a:rect l="l" t="t" r="r" b="b"/>
                <a:pathLst>
                  <a:path w="12591" h="5700" extrusionOk="0">
                    <a:moveTo>
                      <a:pt x="8802" y="1"/>
                    </a:moveTo>
                    <a:lnTo>
                      <a:pt x="0" y="5699"/>
                    </a:lnTo>
                    <a:lnTo>
                      <a:pt x="4584" y="5699"/>
                    </a:lnTo>
                    <a:lnTo>
                      <a:pt x="12591" y="17"/>
                    </a:lnTo>
                    <a:lnTo>
                      <a:pt x="8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47"/>
              <p:cNvSpPr/>
              <p:nvPr/>
            </p:nvSpPr>
            <p:spPr>
              <a:xfrm>
                <a:off x="2432725" y="4458175"/>
                <a:ext cx="314800" cy="142500"/>
              </a:xfrm>
              <a:custGeom>
                <a:avLst/>
                <a:gdLst/>
                <a:ahLst/>
                <a:cxnLst/>
                <a:rect l="l" t="t" r="r" b="b"/>
                <a:pathLst>
                  <a:path w="12592" h="5700" extrusionOk="0">
                    <a:moveTo>
                      <a:pt x="8819" y="1"/>
                    </a:moveTo>
                    <a:lnTo>
                      <a:pt x="1" y="5699"/>
                    </a:lnTo>
                    <a:lnTo>
                      <a:pt x="4585" y="5699"/>
                    </a:lnTo>
                    <a:lnTo>
                      <a:pt x="125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47"/>
              <p:cNvSpPr/>
              <p:nvPr/>
            </p:nvSpPr>
            <p:spPr>
              <a:xfrm>
                <a:off x="2211075" y="4457775"/>
                <a:ext cx="315200" cy="142900"/>
              </a:xfrm>
              <a:custGeom>
                <a:avLst/>
                <a:gdLst/>
                <a:ahLst/>
                <a:cxnLst/>
                <a:rect l="l" t="t" r="r" b="b"/>
                <a:pathLst>
                  <a:path w="12608" h="5716" extrusionOk="0">
                    <a:moveTo>
                      <a:pt x="8835" y="1"/>
                    </a:moveTo>
                    <a:lnTo>
                      <a:pt x="1" y="5715"/>
                    </a:lnTo>
                    <a:lnTo>
                      <a:pt x="4585" y="5715"/>
                    </a:lnTo>
                    <a:lnTo>
                      <a:pt x="1260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47"/>
              <p:cNvSpPr/>
              <p:nvPr/>
            </p:nvSpPr>
            <p:spPr>
              <a:xfrm>
                <a:off x="1991825" y="4457375"/>
                <a:ext cx="315575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12623" h="5732" extrusionOk="0">
                    <a:moveTo>
                      <a:pt x="8834" y="1"/>
                    </a:moveTo>
                    <a:lnTo>
                      <a:pt x="0" y="5731"/>
                    </a:lnTo>
                    <a:lnTo>
                      <a:pt x="4568" y="5731"/>
                    </a:lnTo>
                    <a:lnTo>
                      <a:pt x="12623" y="17"/>
                    </a:lnTo>
                    <a:lnTo>
                      <a:pt x="88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31" name="Google Shape;831;p47"/>
            <p:cNvSpPr/>
            <p:nvPr/>
          </p:nvSpPr>
          <p:spPr>
            <a:xfrm flipH="1">
              <a:off x="1711752" y="4187052"/>
              <a:ext cx="2144848" cy="227580"/>
            </a:xfrm>
            <a:custGeom>
              <a:avLst/>
              <a:gdLst/>
              <a:ahLst/>
              <a:cxnLst/>
              <a:rect l="l" t="t" r="r" b="b"/>
              <a:pathLst>
                <a:path w="44682" h="4741" extrusionOk="0">
                  <a:moveTo>
                    <a:pt x="41211" y="0"/>
                  </a:moveTo>
                  <a:cubicBezTo>
                    <a:pt x="39780" y="305"/>
                    <a:pt x="38316" y="383"/>
                    <a:pt x="36849" y="383"/>
                  </a:cubicBezTo>
                  <a:cubicBezTo>
                    <a:pt x="36016" y="383"/>
                    <a:pt x="35181" y="358"/>
                    <a:pt x="34351" y="335"/>
                  </a:cubicBezTo>
                  <a:cubicBezTo>
                    <a:pt x="30195" y="216"/>
                    <a:pt x="26041" y="156"/>
                    <a:pt x="21889" y="156"/>
                  </a:cubicBezTo>
                  <a:cubicBezTo>
                    <a:pt x="15466" y="156"/>
                    <a:pt x="9047" y="299"/>
                    <a:pt x="2627" y="589"/>
                  </a:cubicBezTo>
                  <a:cubicBezTo>
                    <a:pt x="2587" y="588"/>
                    <a:pt x="2547" y="588"/>
                    <a:pt x="2508" y="588"/>
                  </a:cubicBezTo>
                  <a:cubicBezTo>
                    <a:pt x="1993" y="588"/>
                    <a:pt x="1492" y="683"/>
                    <a:pt x="1020" y="860"/>
                  </a:cubicBezTo>
                  <a:cubicBezTo>
                    <a:pt x="510" y="1083"/>
                    <a:pt x="81" y="1497"/>
                    <a:pt x="33" y="2070"/>
                  </a:cubicBezTo>
                  <a:cubicBezTo>
                    <a:pt x="1" y="2643"/>
                    <a:pt x="399" y="3168"/>
                    <a:pt x="908" y="3439"/>
                  </a:cubicBezTo>
                  <a:cubicBezTo>
                    <a:pt x="1418" y="3709"/>
                    <a:pt x="2007" y="3757"/>
                    <a:pt x="2580" y="3789"/>
                  </a:cubicBezTo>
                  <a:cubicBezTo>
                    <a:pt x="2991" y="3808"/>
                    <a:pt x="3402" y="3817"/>
                    <a:pt x="3814" y="3817"/>
                  </a:cubicBezTo>
                  <a:cubicBezTo>
                    <a:pt x="6077" y="3817"/>
                    <a:pt x="8339" y="3555"/>
                    <a:pt x="10602" y="3407"/>
                  </a:cubicBezTo>
                  <a:cubicBezTo>
                    <a:pt x="12046" y="3317"/>
                    <a:pt x="13490" y="3278"/>
                    <a:pt x="14935" y="3278"/>
                  </a:cubicBezTo>
                  <a:cubicBezTo>
                    <a:pt x="22420" y="3278"/>
                    <a:pt x="29906" y="4322"/>
                    <a:pt x="37391" y="4696"/>
                  </a:cubicBezTo>
                  <a:cubicBezTo>
                    <a:pt x="37899" y="4721"/>
                    <a:pt x="38415" y="4741"/>
                    <a:pt x="38931" y="4741"/>
                  </a:cubicBezTo>
                  <a:cubicBezTo>
                    <a:pt x="40699" y="4741"/>
                    <a:pt x="42469" y="4512"/>
                    <a:pt x="43885" y="3502"/>
                  </a:cubicBezTo>
                  <a:cubicBezTo>
                    <a:pt x="44220" y="3248"/>
                    <a:pt x="44570" y="2929"/>
                    <a:pt x="44618" y="2499"/>
                  </a:cubicBezTo>
                  <a:cubicBezTo>
                    <a:pt x="44681" y="1974"/>
                    <a:pt x="44283" y="1513"/>
                    <a:pt x="43854" y="1194"/>
                  </a:cubicBezTo>
                  <a:cubicBezTo>
                    <a:pt x="43408" y="892"/>
                    <a:pt x="42914" y="669"/>
                    <a:pt x="42564" y="255"/>
                  </a:cubicBezTo>
                  <a:lnTo>
                    <a:pt x="41211" y="0"/>
                  </a:lnTo>
                  <a:close/>
                </a:path>
              </a:pathLst>
            </a:custGeom>
            <a:solidFill>
              <a:srgbClr val="262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2" name="Google Shape;832;p47"/>
            <p:cNvGrpSpPr/>
            <p:nvPr/>
          </p:nvGrpSpPr>
          <p:grpSpPr>
            <a:xfrm flipH="1">
              <a:off x="1245797" y="3048840"/>
              <a:ext cx="3038606" cy="1322757"/>
              <a:chOff x="1823225" y="3862025"/>
              <a:chExt cx="1582525" cy="688900"/>
            </a:xfrm>
          </p:grpSpPr>
          <p:sp>
            <p:nvSpPr>
              <p:cNvPr id="833" name="Google Shape;833;p47"/>
              <p:cNvSpPr/>
              <p:nvPr/>
            </p:nvSpPr>
            <p:spPr>
              <a:xfrm>
                <a:off x="1823225" y="3862025"/>
                <a:ext cx="1483000" cy="688350"/>
              </a:xfrm>
              <a:custGeom>
                <a:avLst/>
                <a:gdLst/>
                <a:ahLst/>
                <a:cxnLst/>
                <a:rect l="l" t="t" r="r" b="b"/>
                <a:pathLst>
                  <a:path w="59320" h="27534" extrusionOk="0">
                    <a:moveTo>
                      <a:pt x="48932" y="1"/>
                    </a:moveTo>
                    <a:cubicBezTo>
                      <a:pt x="48914" y="1"/>
                      <a:pt x="48896" y="1"/>
                      <a:pt x="48878" y="2"/>
                    </a:cubicBezTo>
                    <a:cubicBezTo>
                      <a:pt x="46920" y="130"/>
                      <a:pt x="45026" y="6147"/>
                      <a:pt x="45026" y="6147"/>
                    </a:cubicBezTo>
                    <a:cubicBezTo>
                      <a:pt x="44309" y="5971"/>
                      <a:pt x="44357" y="6051"/>
                      <a:pt x="43720" y="6003"/>
                    </a:cubicBezTo>
                    <a:lnTo>
                      <a:pt x="43243" y="5971"/>
                    </a:lnTo>
                    <a:cubicBezTo>
                      <a:pt x="43159" y="5969"/>
                      <a:pt x="43075" y="5968"/>
                      <a:pt x="42992" y="5968"/>
                    </a:cubicBezTo>
                    <a:cubicBezTo>
                      <a:pt x="41820" y="5968"/>
                      <a:pt x="40665" y="6176"/>
                      <a:pt x="39566" y="6592"/>
                    </a:cubicBezTo>
                    <a:cubicBezTo>
                      <a:pt x="38834" y="6847"/>
                      <a:pt x="38117" y="7181"/>
                      <a:pt x="37433" y="7579"/>
                    </a:cubicBezTo>
                    <a:cubicBezTo>
                      <a:pt x="36134" y="5447"/>
                      <a:pt x="32182" y="2868"/>
                      <a:pt x="30467" y="2868"/>
                    </a:cubicBezTo>
                    <a:cubicBezTo>
                      <a:pt x="30185" y="2868"/>
                      <a:pt x="29964" y="2938"/>
                      <a:pt x="29824" y="3090"/>
                    </a:cubicBezTo>
                    <a:cubicBezTo>
                      <a:pt x="28408" y="4618"/>
                      <a:pt x="30095" y="8534"/>
                      <a:pt x="31066" y="10444"/>
                    </a:cubicBezTo>
                    <a:cubicBezTo>
                      <a:pt x="31337" y="10985"/>
                      <a:pt x="31544" y="11367"/>
                      <a:pt x="31623" y="11495"/>
                    </a:cubicBezTo>
                    <a:lnTo>
                      <a:pt x="31639" y="11543"/>
                    </a:lnTo>
                    <a:cubicBezTo>
                      <a:pt x="31655" y="11543"/>
                      <a:pt x="31655" y="11558"/>
                      <a:pt x="31639" y="11558"/>
                    </a:cubicBezTo>
                    <a:cubicBezTo>
                      <a:pt x="31639" y="11558"/>
                      <a:pt x="31639" y="11590"/>
                      <a:pt x="31639" y="11606"/>
                    </a:cubicBezTo>
                    <a:cubicBezTo>
                      <a:pt x="31002" y="11320"/>
                      <a:pt x="29681" y="10747"/>
                      <a:pt x="28010" y="10174"/>
                    </a:cubicBezTo>
                    <a:cubicBezTo>
                      <a:pt x="25530" y="9323"/>
                      <a:pt x="22275" y="8463"/>
                      <a:pt x="19228" y="8463"/>
                    </a:cubicBezTo>
                    <a:cubicBezTo>
                      <a:pt x="18227" y="8463"/>
                      <a:pt x="17248" y="8556"/>
                      <a:pt x="16326" y="8773"/>
                    </a:cubicBezTo>
                    <a:cubicBezTo>
                      <a:pt x="15515" y="8964"/>
                      <a:pt x="14735" y="9266"/>
                      <a:pt x="14003" y="9696"/>
                    </a:cubicBezTo>
                    <a:cubicBezTo>
                      <a:pt x="9769" y="12211"/>
                      <a:pt x="8447" y="16684"/>
                      <a:pt x="8034" y="19294"/>
                    </a:cubicBezTo>
                    <a:cubicBezTo>
                      <a:pt x="6378" y="19390"/>
                      <a:pt x="3784" y="19692"/>
                      <a:pt x="3306" y="20775"/>
                    </a:cubicBezTo>
                    <a:cubicBezTo>
                      <a:pt x="3099" y="21220"/>
                      <a:pt x="2956" y="21714"/>
                      <a:pt x="2892" y="22207"/>
                    </a:cubicBezTo>
                    <a:cubicBezTo>
                      <a:pt x="2637" y="22319"/>
                      <a:pt x="2383" y="22446"/>
                      <a:pt x="2144" y="22605"/>
                    </a:cubicBezTo>
                    <a:cubicBezTo>
                      <a:pt x="1889" y="22764"/>
                      <a:pt x="1682" y="22971"/>
                      <a:pt x="1523" y="23226"/>
                    </a:cubicBezTo>
                    <a:cubicBezTo>
                      <a:pt x="790" y="24558"/>
                      <a:pt x="1" y="26916"/>
                      <a:pt x="7302" y="26916"/>
                    </a:cubicBezTo>
                    <a:cubicBezTo>
                      <a:pt x="7767" y="26916"/>
                      <a:pt x="8265" y="26907"/>
                      <a:pt x="8798" y="26887"/>
                    </a:cubicBezTo>
                    <a:cubicBezTo>
                      <a:pt x="8843" y="26886"/>
                      <a:pt x="8888" y="26885"/>
                      <a:pt x="8933" y="26885"/>
                    </a:cubicBezTo>
                    <a:cubicBezTo>
                      <a:pt x="9479" y="26885"/>
                      <a:pt x="10042" y="26968"/>
                      <a:pt x="10660" y="26982"/>
                    </a:cubicBezTo>
                    <a:cubicBezTo>
                      <a:pt x="11082" y="26990"/>
                      <a:pt x="11519" y="26994"/>
                      <a:pt x="11975" y="26994"/>
                    </a:cubicBezTo>
                    <a:cubicBezTo>
                      <a:pt x="12431" y="26994"/>
                      <a:pt x="12904" y="26990"/>
                      <a:pt x="13398" y="26982"/>
                    </a:cubicBezTo>
                    <a:cubicBezTo>
                      <a:pt x="19111" y="26814"/>
                      <a:pt x="23670" y="26607"/>
                      <a:pt x="27786" y="26607"/>
                    </a:cubicBezTo>
                    <a:cubicBezTo>
                      <a:pt x="30677" y="26607"/>
                      <a:pt x="33349" y="26709"/>
                      <a:pt x="36048" y="26998"/>
                    </a:cubicBezTo>
                    <a:cubicBezTo>
                      <a:pt x="38692" y="27281"/>
                      <a:pt x="42085" y="27533"/>
                      <a:pt x="45153" y="27533"/>
                    </a:cubicBezTo>
                    <a:cubicBezTo>
                      <a:pt x="49675" y="27533"/>
                      <a:pt x="53491" y="26986"/>
                      <a:pt x="53159" y="25184"/>
                    </a:cubicBezTo>
                    <a:cubicBezTo>
                      <a:pt x="53080" y="24834"/>
                      <a:pt x="52921" y="24531"/>
                      <a:pt x="52682" y="24276"/>
                    </a:cubicBezTo>
                    <a:cubicBezTo>
                      <a:pt x="55515" y="24276"/>
                      <a:pt x="59320" y="23958"/>
                      <a:pt x="59049" y="22334"/>
                    </a:cubicBezTo>
                    <a:cubicBezTo>
                      <a:pt x="58699" y="20297"/>
                      <a:pt x="54465" y="19342"/>
                      <a:pt x="52730" y="19040"/>
                    </a:cubicBezTo>
                    <a:lnTo>
                      <a:pt x="52555" y="19008"/>
                    </a:lnTo>
                    <a:cubicBezTo>
                      <a:pt x="52571" y="18976"/>
                      <a:pt x="52586" y="18944"/>
                      <a:pt x="52586" y="18912"/>
                    </a:cubicBezTo>
                    <a:cubicBezTo>
                      <a:pt x="52602" y="18880"/>
                      <a:pt x="52618" y="18849"/>
                      <a:pt x="52634" y="18833"/>
                    </a:cubicBezTo>
                    <a:cubicBezTo>
                      <a:pt x="52793" y="18435"/>
                      <a:pt x="52921" y="18037"/>
                      <a:pt x="53016" y="17639"/>
                    </a:cubicBezTo>
                    <a:cubicBezTo>
                      <a:pt x="54321" y="12163"/>
                      <a:pt x="51011" y="9648"/>
                      <a:pt x="51011" y="9648"/>
                    </a:cubicBezTo>
                    <a:cubicBezTo>
                      <a:pt x="52383" y="5879"/>
                      <a:pt x="50864" y="1"/>
                      <a:pt x="489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47"/>
              <p:cNvSpPr/>
              <p:nvPr/>
            </p:nvSpPr>
            <p:spPr>
              <a:xfrm>
                <a:off x="2037575" y="4145100"/>
                <a:ext cx="91150" cy="97750"/>
              </a:xfrm>
              <a:custGeom>
                <a:avLst/>
                <a:gdLst/>
                <a:ahLst/>
                <a:cxnLst/>
                <a:rect l="l" t="t" r="r" b="b"/>
                <a:pathLst>
                  <a:path w="3646" h="3910" extrusionOk="0">
                    <a:moveTo>
                      <a:pt x="2422" y="0"/>
                    </a:moveTo>
                    <a:cubicBezTo>
                      <a:pt x="2050" y="0"/>
                      <a:pt x="1658" y="103"/>
                      <a:pt x="1417" y="235"/>
                    </a:cubicBezTo>
                    <a:cubicBezTo>
                      <a:pt x="860" y="570"/>
                      <a:pt x="430" y="1095"/>
                      <a:pt x="208" y="1716"/>
                    </a:cubicBezTo>
                    <a:cubicBezTo>
                      <a:pt x="64" y="2050"/>
                      <a:pt x="1" y="2416"/>
                      <a:pt x="17" y="2766"/>
                    </a:cubicBezTo>
                    <a:cubicBezTo>
                      <a:pt x="33" y="3132"/>
                      <a:pt x="208" y="3483"/>
                      <a:pt x="494" y="3705"/>
                    </a:cubicBezTo>
                    <a:cubicBezTo>
                      <a:pt x="685" y="3847"/>
                      <a:pt x="916" y="3909"/>
                      <a:pt x="1154" y="3909"/>
                    </a:cubicBezTo>
                    <a:cubicBezTo>
                      <a:pt x="1454" y="3909"/>
                      <a:pt x="1765" y="3810"/>
                      <a:pt x="2022" y="3642"/>
                    </a:cubicBezTo>
                    <a:cubicBezTo>
                      <a:pt x="2452" y="3307"/>
                      <a:pt x="2770" y="2862"/>
                      <a:pt x="2977" y="2352"/>
                    </a:cubicBezTo>
                    <a:cubicBezTo>
                      <a:pt x="3184" y="1891"/>
                      <a:pt x="3646" y="793"/>
                      <a:pt x="3264" y="315"/>
                    </a:cubicBezTo>
                    <a:cubicBezTo>
                      <a:pt x="3089" y="86"/>
                      <a:pt x="2764" y="0"/>
                      <a:pt x="24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47"/>
              <p:cNvSpPr/>
              <p:nvPr/>
            </p:nvSpPr>
            <p:spPr>
              <a:xfrm>
                <a:off x="2590700" y="4411475"/>
                <a:ext cx="563525" cy="139450"/>
              </a:xfrm>
              <a:custGeom>
                <a:avLst/>
                <a:gdLst/>
                <a:ahLst/>
                <a:cxnLst/>
                <a:rect l="l" t="t" r="r" b="b"/>
                <a:pathLst>
                  <a:path w="22541" h="5578" extrusionOk="0">
                    <a:moveTo>
                      <a:pt x="18318" y="0"/>
                    </a:moveTo>
                    <a:cubicBezTo>
                      <a:pt x="18185" y="0"/>
                      <a:pt x="18106" y="6"/>
                      <a:pt x="18099" y="6"/>
                    </a:cubicBezTo>
                    <a:cubicBezTo>
                      <a:pt x="18067" y="6"/>
                      <a:pt x="18035" y="38"/>
                      <a:pt x="18035" y="86"/>
                    </a:cubicBezTo>
                    <a:cubicBezTo>
                      <a:pt x="18035" y="118"/>
                      <a:pt x="18067" y="150"/>
                      <a:pt x="18115" y="150"/>
                    </a:cubicBezTo>
                    <a:cubicBezTo>
                      <a:pt x="18119" y="150"/>
                      <a:pt x="18185" y="145"/>
                      <a:pt x="18298" y="145"/>
                    </a:cubicBezTo>
                    <a:cubicBezTo>
                      <a:pt x="19022" y="145"/>
                      <a:pt x="21670" y="335"/>
                      <a:pt x="22317" y="3158"/>
                    </a:cubicBezTo>
                    <a:cubicBezTo>
                      <a:pt x="22397" y="3476"/>
                      <a:pt x="22301" y="3795"/>
                      <a:pt x="22094" y="4033"/>
                    </a:cubicBezTo>
                    <a:cubicBezTo>
                      <a:pt x="21116" y="5154"/>
                      <a:pt x="17516" y="5422"/>
                      <a:pt x="14302" y="5422"/>
                    </a:cubicBezTo>
                    <a:cubicBezTo>
                      <a:pt x="11398" y="5422"/>
                      <a:pt x="8808" y="5203"/>
                      <a:pt x="8756" y="5195"/>
                    </a:cubicBezTo>
                    <a:cubicBezTo>
                      <a:pt x="8712" y="5195"/>
                      <a:pt x="4590" y="4600"/>
                      <a:pt x="1820" y="4600"/>
                    </a:cubicBezTo>
                    <a:cubicBezTo>
                      <a:pt x="1519" y="4600"/>
                      <a:pt x="1234" y="4607"/>
                      <a:pt x="972" y="4622"/>
                    </a:cubicBezTo>
                    <a:cubicBezTo>
                      <a:pt x="765" y="4638"/>
                      <a:pt x="478" y="4638"/>
                      <a:pt x="81" y="4654"/>
                    </a:cubicBezTo>
                    <a:cubicBezTo>
                      <a:pt x="33" y="4654"/>
                      <a:pt x="1" y="4686"/>
                      <a:pt x="17" y="4734"/>
                    </a:cubicBezTo>
                    <a:cubicBezTo>
                      <a:pt x="1" y="4766"/>
                      <a:pt x="33" y="4797"/>
                      <a:pt x="81" y="4797"/>
                    </a:cubicBezTo>
                    <a:cubicBezTo>
                      <a:pt x="478" y="4797"/>
                      <a:pt x="765" y="4782"/>
                      <a:pt x="972" y="4766"/>
                    </a:cubicBezTo>
                    <a:cubicBezTo>
                      <a:pt x="1233" y="4750"/>
                      <a:pt x="1516" y="4743"/>
                      <a:pt x="1816" y="4743"/>
                    </a:cubicBezTo>
                    <a:cubicBezTo>
                      <a:pt x="4572" y="4743"/>
                      <a:pt x="8682" y="5339"/>
                      <a:pt x="8740" y="5339"/>
                    </a:cubicBezTo>
                    <a:cubicBezTo>
                      <a:pt x="8962" y="5370"/>
                      <a:pt x="11493" y="5577"/>
                      <a:pt x="14343" y="5577"/>
                    </a:cubicBezTo>
                    <a:cubicBezTo>
                      <a:pt x="17574" y="5577"/>
                      <a:pt x="21187" y="5307"/>
                      <a:pt x="22206" y="4129"/>
                    </a:cubicBezTo>
                    <a:cubicBezTo>
                      <a:pt x="22445" y="3858"/>
                      <a:pt x="22540" y="3476"/>
                      <a:pt x="22460" y="3126"/>
                    </a:cubicBezTo>
                    <a:cubicBezTo>
                      <a:pt x="21793" y="210"/>
                      <a:pt x="19107" y="0"/>
                      <a:pt x="18318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47"/>
              <p:cNvSpPr/>
              <p:nvPr/>
            </p:nvSpPr>
            <p:spPr>
              <a:xfrm>
                <a:off x="1846575" y="4348875"/>
                <a:ext cx="298875" cy="186125"/>
              </a:xfrm>
              <a:custGeom>
                <a:avLst/>
                <a:gdLst/>
                <a:ahLst/>
                <a:cxnLst/>
                <a:rect l="l" t="t" r="r" b="b"/>
                <a:pathLst>
                  <a:path w="11955" h="7445" extrusionOk="0">
                    <a:moveTo>
                      <a:pt x="11872" y="1"/>
                    </a:moveTo>
                    <a:cubicBezTo>
                      <a:pt x="11856" y="1"/>
                      <a:pt x="11840" y="5"/>
                      <a:pt x="11827" y="11"/>
                    </a:cubicBezTo>
                    <a:cubicBezTo>
                      <a:pt x="10251" y="1062"/>
                      <a:pt x="8484" y="1778"/>
                      <a:pt x="6622" y="2160"/>
                    </a:cubicBezTo>
                    <a:cubicBezTo>
                      <a:pt x="5715" y="2335"/>
                      <a:pt x="4791" y="2415"/>
                      <a:pt x="3868" y="2415"/>
                    </a:cubicBezTo>
                    <a:cubicBezTo>
                      <a:pt x="2277" y="2447"/>
                      <a:pt x="1130" y="2478"/>
                      <a:pt x="366" y="4022"/>
                    </a:cubicBezTo>
                    <a:cubicBezTo>
                      <a:pt x="32" y="4675"/>
                      <a:pt x="0" y="5264"/>
                      <a:pt x="239" y="5773"/>
                    </a:cubicBezTo>
                    <a:cubicBezTo>
                      <a:pt x="669" y="6712"/>
                      <a:pt x="1926" y="7031"/>
                      <a:pt x="1974" y="7047"/>
                    </a:cubicBezTo>
                    <a:cubicBezTo>
                      <a:pt x="2038" y="7063"/>
                      <a:pt x="3454" y="7445"/>
                      <a:pt x="7657" y="7445"/>
                    </a:cubicBezTo>
                    <a:cubicBezTo>
                      <a:pt x="7688" y="7445"/>
                      <a:pt x="7720" y="7413"/>
                      <a:pt x="7720" y="7365"/>
                    </a:cubicBezTo>
                    <a:cubicBezTo>
                      <a:pt x="7720" y="7333"/>
                      <a:pt x="7688" y="7301"/>
                      <a:pt x="7657" y="7301"/>
                    </a:cubicBezTo>
                    <a:cubicBezTo>
                      <a:pt x="3486" y="7301"/>
                      <a:pt x="2022" y="6903"/>
                      <a:pt x="2022" y="6903"/>
                    </a:cubicBezTo>
                    <a:cubicBezTo>
                      <a:pt x="2006" y="6903"/>
                      <a:pt x="780" y="6585"/>
                      <a:pt x="366" y="5710"/>
                    </a:cubicBezTo>
                    <a:cubicBezTo>
                      <a:pt x="144" y="5248"/>
                      <a:pt x="191" y="4691"/>
                      <a:pt x="494" y="4086"/>
                    </a:cubicBezTo>
                    <a:cubicBezTo>
                      <a:pt x="1226" y="2622"/>
                      <a:pt x="2277" y="2590"/>
                      <a:pt x="3868" y="2558"/>
                    </a:cubicBezTo>
                    <a:cubicBezTo>
                      <a:pt x="3920" y="2559"/>
                      <a:pt x="3971" y="2559"/>
                      <a:pt x="4022" y="2559"/>
                    </a:cubicBezTo>
                    <a:cubicBezTo>
                      <a:pt x="6833" y="2559"/>
                      <a:pt x="9578" y="1702"/>
                      <a:pt x="11922" y="139"/>
                    </a:cubicBezTo>
                    <a:cubicBezTo>
                      <a:pt x="11954" y="107"/>
                      <a:pt x="11954" y="59"/>
                      <a:pt x="11938" y="27"/>
                    </a:cubicBezTo>
                    <a:cubicBezTo>
                      <a:pt x="11920" y="9"/>
                      <a:pt x="11896" y="1"/>
                      <a:pt x="11872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47"/>
              <p:cNvSpPr/>
              <p:nvPr/>
            </p:nvSpPr>
            <p:spPr>
              <a:xfrm>
                <a:off x="2030825" y="4144400"/>
                <a:ext cx="86375" cy="100500"/>
              </a:xfrm>
              <a:custGeom>
                <a:avLst/>
                <a:gdLst/>
                <a:ahLst/>
                <a:cxnLst/>
                <a:rect l="l" t="t" r="r" b="b"/>
                <a:pathLst>
                  <a:path w="3455" h="4020" extrusionOk="0">
                    <a:moveTo>
                      <a:pt x="2628" y="0"/>
                    </a:moveTo>
                    <a:cubicBezTo>
                      <a:pt x="2113" y="0"/>
                      <a:pt x="1437" y="161"/>
                      <a:pt x="907" y="852"/>
                    </a:cubicBezTo>
                    <a:cubicBezTo>
                      <a:pt x="32" y="1998"/>
                      <a:pt x="0" y="3033"/>
                      <a:pt x="844" y="3988"/>
                    </a:cubicBezTo>
                    <a:cubicBezTo>
                      <a:pt x="860" y="4004"/>
                      <a:pt x="876" y="4020"/>
                      <a:pt x="891" y="4020"/>
                    </a:cubicBezTo>
                    <a:cubicBezTo>
                      <a:pt x="923" y="4020"/>
                      <a:pt x="939" y="4004"/>
                      <a:pt x="955" y="3988"/>
                    </a:cubicBezTo>
                    <a:cubicBezTo>
                      <a:pt x="987" y="3972"/>
                      <a:pt x="987" y="3924"/>
                      <a:pt x="955" y="3893"/>
                    </a:cubicBezTo>
                    <a:cubicBezTo>
                      <a:pt x="159" y="2985"/>
                      <a:pt x="175" y="2046"/>
                      <a:pt x="1019" y="932"/>
                    </a:cubicBezTo>
                    <a:cubicBezTo>
                      <a:pt x="1516" y="289"/>
                      <a:pt x="2137" y="136"/>
                      <a:pt x="2615" y="136"/>
                    </a:cubicBezTo>
                    <a:cubicBezTo>
                      <a:pt x="3025" y="136"/>
                      <a:pt x="3329" y="249"/>
                      <a:pt x="3359" y="263"/>
                    </a:cubicBezTo>
                    <a:cubicBezTo>
                      <a:pt x="3365" y="266"/>
                      <a:pt x="3370" y="268"/>
                      <a:pt x="3376" y="268"/>
                    </a:cubicBezTo>
                    <a:cubicBezTo>
                      <a:pt x="3402" y="268"/>
                      <a:pt x="3425" y="242"/>
                      <a:pt x="3438" y="216"/>
                    </a:cubicBezTo>
                    <a:cubicBezTo>
                      <a:pt x="3454" y="184"/>
                      <a:pt x="3438" y="136"/>
                      <a:pt x="3406" y="120"/>
                    </a:cubicBezTo>
                    <a:cubicBezTo>
                      <a:pt x="3399" y="120"/>
                      <a:pt x="3074" y="0"/>
                      <a:pt x="2628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47"/>
              <p:cNvSpPr/>
              <p:nvPr/>
            </p:nvSpPr>
            <p:spPr>
              <a:xfrm>
                <a:off x="2018075" y="4070700"/>
                <a:ext cx="598925" cy="334175"/>
              </a:xfrm>
              <a:custGeom>
                <a:avLst/>
                <a:gdLst/>
                <a:ahLst/>
                <a:cxnLst/>
                <a:rect l="l" t="t" r="r" b="b"/>
                <a:pathLst>
                  <a:path w="23957" h="13367" extrusionOk="0">
                    <a:moveTo>
                      <a:pt x="11518" y="1"/>
                    </a:moveTo>
                    <a:cubicBezTo>
                      <a:pt x="10539" y="1"/>
                      <a:pt x="9603" y="99"/>
                      <a:pt x="8755" y="330"/>
                    </a:cubicBezTo>
                    <a:cubicBezTo>
                      <a:pt x="8708" y="346"/>
                      <a:pt x="3678" y="1413"/>
                      <a:pt x="1354" y="6872"/>
                    </a:cubicBezTo>
                    <a:cubicBezTo>
                      <a:pt x="1338" y="6888"/>
                      <a:pt x="303" y="9228"/>
                      <a:pt x="176" y="10900"/>
                    </a:cubicBezTo>
                    <a:lnTo>
                      <a:pt x="17" y="13287"/>
                    </a:lnTo>
                    <a:cubicBezTo>
                      <a:pt x="1" y="13335"/>
                      <a:pt x="33" y="13367"/>
                      <a:pt x="80" y="13367"/>
                    </a:cubicBezTo>
                    <a:cubicBezTo>
                      <a:pt x="112" y="13367"/>
                      <a:pt x="160" y="13335"/>
                      <a:pt x="160" y="13303"/>
                    </a:cubicBezTo>
                    <a:lnTo>
                      <a:pt x="319" y="10900"/>
                    </a:lnTo>
                    <a:cubicBezTo>
                      <a:pt x="446" y="9260"/>
                      <a:pt x="1465" y="6952"/>
                      <a:pt x="1481" y="6920"/>
                    </a:cubicBezTo>
                    <a:cubicBezTo>
                      <a:pt x="3773" y="1540"/>
                      <a:pt x="8739" y="474"/>
                      <a:pt x="8803" y="474"/>
                    </a:cubicBezTo>
                    <a:cubicBezTo>
                      <a:pt x="9644" y="242"/>
                      <a:pt x="10574" y="143"/>
                      <a:pt x="11546" y="143"/>
                    </a:cubicBezTo>
                    <a:cubicBezTo>
                      <a:pt x="16983" y="143"/>
                      <a:pt x="23764" y="3219"/>
                      <a:pt x="23845" y="3259"/>
                    </a:cubicBezTo>
                    <a:cubicBezTo>
                      <a:pt x="23853" y="3263"/>
                      <a:pt x="23862" y="3265"/>
                      <a:pt x="23871" y="3265"/>
                    </a:cubicBezTo>
                    <a:cubicBezTo>
                      <a:pt x="23899" y="3265"/>
                      <a:pt x="23929" y="3247"/>
                      <a:pt x="23941" y="3211"/>
                    </a:cubicBezTo>
                    <a:cubicBezTo>
                      <a:pt x="23956" y="3180"/>
                      <a:pt x="23941" y="3132"/>
                      <a:pt x="23909" y="3116"/>
                    </a:cubicBezTo>
                    <a:cubicBezTo>
                      <a:pt x="23828" y="3089"/>
                      <a:pt x="17006" y="1"/>
                      <a:pt x="11518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47"/>
              <p:cNvSpPr/>
              <p:nvPr/>
            </p:nvSpPr>
            <p:spPr>
              <a:xfrm>
                <a:off x="2204725" y="4072800"/>
                <a:ext cx="333475" cy="282225"/>
              </a:xfrm>
              <a:custGeom>
                <a:avLst/>
                <a:gdLst/>
                <a:ahLst/>
                <a:cxnLst/>
                <a:rect l="l" t="t" r="r" b="b"/>
                <a:pathLst>
                  <a:path w="13339" h="11289" extrusionOk="0">
                    <a:moveTo>
                      <a:pt x="3959" y="1"/>
                    </a:moveTo>
                    <a:cubicBezTo>
                      <a:pt x="2960" y="1"/>
                      <a:pt x="1984" y="93"/>
                      <a:pt x="1066" y="310"/>
                    </a:cubicBezTo>
                    <a:cubicBezTo>
                      <a:pt x="844" y="740"/>
                      <a:pt x="684" y="1170"/>
                      <a:pt x="573" y="1631"/>
                    </a:cubicBezTo>
                    <a:cubicBezTo>
                      <a:pt x="0" y="4035"/>
                      <a:pt x="223" y="6581"/>
                      <a:pt x="1242" y="8842"/>
                    </a:cubicBezTo>
                    <a:cubicBezTo>
                      <a:pt x="1671" y="9797"/>
                      <a:pt x="2292" y="10752"/>
                      <a:pt x="3263" y="11118"/>
                    </a:cubicBezTo>
                    <a:cubicBezTo>
                      <a:pt x="3568" y="11236"/>
                      <a:pt x="3887" y="11288"/>
                      <a:pt x="4209" y="11288"/>
                    </a:cubicBezTo>
                    <a:cubicBezTo>
                      <a:pt x="5012" y="11288"/>
                      <a:pt x="5838" y="10965"/>
                      <a:pt x="6542" y="10545"/>
                    </a:cubicBezTo>
                    <a:cubicBezTo>
                      <a:pt x="7529" y="9956"/>
                      <a:pt x="8389" y="9176"/>
                      <a:pt x="9439" y="8714"/>
                    </a:cubicBezTo>
                    <a:cubicBezTo>
                      <a:pt x="10092" y="8428"/>
                      <a:pt x="10808" y="8269"/>
                      <a:pt x="11477" y="7982"/>
                    </a:cubicBezTo>
                    <a:cubicBezTo>
                      <a:pt x="12145" y="7712"/>
                      <a:pt x="12782" y="7266"/>
                      <a:pt x="13068" y="6597"/>
                    </a:cubicBezTo>
                    <a:cubicBezTo>
                      <a:pt x="13212" y="6231"/>
                      <a:pt x="13291" y="5833"/>
                      <a:pt x="13291" y="5420"/>
                    </a:cubicBezTo>
                    <a:cubicBezTo>
                      <a:pt x="13339" y="4258"/>
                      <a:pt x="13227" y="2873"/>
                      <a:pt x="12718" y="1711"/>
                    </a:cubicBezTo>
                    <a:cubicBezTo>
                      <a:pt x="10250" y="860"/>
                      <a:pt x="6998" y="1"/>
                      <a:pt x="39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47"/>
              <p:cNvSpPr/>
              <p:nvPr/>
            </p:nvSpPr>
            <p:spPr>
              <a:xfrm>
                <a:off x="2118150" y="4143925"/>
                <a:ext cx="71475" cy="12672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5069" extrusionOk="0">
                    <a:moveTo>
                      <a:pt x="1392" y="0"/>
                    </a:moveTo>
                    <a:cubicBezTo>
                      <a:pt x="280" y="0"/>
                      <a:pt x="0" y="1675"/>
                      <a:pt x="57" y="2590"/>
                    </a:cubicBezTo>
                    <a:cubicBezTo>
                      <a:pt x="89" y="3243"/>
                      <a:pt x="168" y="3943"/>
                      <a:pt x="566" y="4469"/>
                    </a:cubicBezTo>
                    <a:cubicBezTo>
                      <a:pt x="835" y="4823"/>
                      <a:pt x="1292" y="5069"/>
                      <a:pt x="1722" y="5069"/>
                    </a:cubicBezTo>
                    <a:cubicBezTo>
                      <a:pt x="1929" y="5069"/>
                      <a:pt x="2130" y="5012"/>
                      <a:pt x="2301" y="4883"/>
                    </a:cubicBezTo>
                    <a:cubicBezTo>
                      <a:pt x="2699" y="4612"/>
                      <a:pt x="2810" y="4087"/>
                      <a:pt x="2810" y="3609"/>
                    </a:cubicBezTo>
                    <a:cubicBezTo>
                      <a:pt x="2794" y="2861"/>
                      <a:pt x="2858" y="1938"/>
                      <a:pt x="2731" y="1222"/>
                    </a:cubicBezTo>
                    <a:cubicBezTo>
                      <a:pt x="2667" y="712"/>
                      <a:pt x="2333" y="282"/>
                      <a:pt x="1871" y="91"/>
                    </a:cubicBezTo>
                    <a:cubicBezTo>
                      <a:pt x="1697" y="29"/>
                      <a:pt x="1537" y="0"/>
                      <a:pt x="13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47"/>
              <p:cNvSpPr/>
              <p:nvPr/>
            </p:nvSpPr>
            <p:spPr>
              <a:xfrm>
                <a:off x="2061450" y="4280700"/>
                <a:ext cx="3600" cy="1595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638" extrusionOk="0">
                    <a:moveTo>
                      <a:pt x="112" y="0"/>
                    </a:moveTo>
                    <a:cubicBezTo>
                      <a:pt x="96" y="0"/>
                      <a:pt x="80" y="0"/>
                      <a:pt x="64" y="32"/>
                    </a:cubicBezTo>
                    <a:cubicBezTo>
                      <a:pt x="17" y="207"/>
                      <a:pt x="1" y="414"/>
                      <a:pt x="33" y="605"/>
                    </a:cubicBezTo>
                    <a:cubicBezTo>
                      <a:pt x="33" y="621"/>
                      <a:pt x="48" y="637"/>
                      <a:pt x="64" y="637"/>
                    </a:cubicBezTo>
                    <a:cubicBezTo>
                      <a:pt x="96" y="637"/>
                      <a:pt x="96" y="605"/>
                      <a:pt x="96" y="589"/>
                    </a:cubicBezTo>
                    <a:cubicBezTo>
                      <a:pt x="80" y="414"/>
                      <a:pt x="80" y="223"/>
                      <a:pt x="144" y="48"/>
                    </a:cubicBezTo>
                    <a:cubicBezTo>
                      <a:pt x="144" y="32"/>
                      <a:pt x="128" y="0"/>
                      <a:pt x="112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47"/>
              <p:cNvSpPr/>
              <p:nvPr/>
            </p:nvSpPr>
            <p:spPr>
              <a:xfrm>
                <a:off x="2055475" y="4261300"/>
                <a:ext cx="7600" cy="1702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681" extrusionOk="0">
                    <a:moveTo>
                      <a:pt x="258" y="1"/>
                    </a:moveTo>
                    <a:cubicBezTo>
                      <a:pt x="248" y="1"/>
                      <a:pt x="240" y="4"/>
                      <a:pt x="240" y="12"/>
                    </a:cubicBezTo>
                    <a:cubicBezTo>
                      <a:pt x="81" y="188"/>
                      <a:pt x="1" y="410"/>
                      <a:pt x="1" y="633"/>
                    </a:cubicBezTo>
                    <a:cubicBezTo>
                      <a:pt x="1" y="665"/>
                      <a:pt x="17" y="681"/>
                      <a:pt x="49" y="681"/>
                    </a:cubicBezTo>
                    <a:cubicBezTo>
                      <a:pt x="49" y="681"/>
                      <a:pt x="65" y="665"/>
                      <a:pt x="81" y="649"/>
                    </a:cubicBezTo>
                    <a:cubicBezTo>
                      <a:pt x="81" y="442"/>
                      <a:pt x="144" y="219"/>
                      <a:pt x="287" y="60"/>
                    </a:cubicBezTo>
                    <a:cubicBezTo>
                      <a:pt x="303" y="44"/>
                      <a:pt x="303" y="12"/>
                      <a:pt x="287" y="12"/>
                    </a:cubicBezTo>
                    <a:cubicBezTo>
                      <a:pt x="280" y="4"/>
                      <a:pt x="268" y="1"/>
                      <a:pt x="258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47"/>
              <p:cNvSpPr/>
              <p:nvPr/>
            </p:nvSpPr>
            <p:spPr>
              <a:xfrm>
                <a:off x="2051500" y="4286675"/>
                <a:ext cx="2825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844" extrusionOk="0">
                    <a:moveTo>
                      <a:pt x="64" y="0"/>
                    </a:moveTo>
                    <a:cubicBezTo>
                      <a:pt x="49" y="0"/>
                      <a:pt x="33" y="0"/>
                      <a:pt x="33" y="32"/>
                    </a:cubicBezTo>
                    <a:cubicBezTo>
                      <a:pt x="17" y="287"/>
                      <a:pt x="1" y="541"/>
                      <a:pt x="17" y="812"/>
                    </a:cubicBezTo>
                    <a:cubicBezTo>
                      <a:pt x="17" y="828"/>
                      <a:pt x="33" y="844"/>
                      <a:pt x="64" y="844"/>
                    </a:cubicBezTo>
                    <a:cubicBezTo>
                      <a:pt x="80" y="844"/>
                      <a:pt x="96" y="828"/>
                      <a:pt x="96" y="812"/>
                    </a:cubicBezTo>
                    <a:cubicBezTo>
                      <a:pt x="80" y="541"/>
                      <a:pt x="80" y="287"/>
                      <a:pt x="112" y="32"/>
                    </a:cubicBezTo>
                    <a:cubicBezTo>
                      <a:pt x="112" y="16"/>
                      <a:pt x="96" y="0"/>
                      <a:pt x="64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47"/>
              <p:cNvSpPr/>
              <p:nvPr/>
            </p:nvSpPr>
            <p:spPr>
              <a:xfrm>
                <a:off x="2565250" y="4158925"/>
                <a:ext cx="15925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637" h="176" extrusionOk="0">
                    <a:moveTo>
                      <a:pt x="48" y="1"/>
                    </a:moveTo>
                    <a:cubicBezTo>
                      <a:pt x="16" y="1"/>
                      <a:pt x="0" y="17"/>
                      <a:pt x="16" y="49"/>
                    </a:cubicBezTo>
                    <a:cubicBezTo>
                      <a:pt x="16" y="64"/>
                      <a:pt x="32" y="80"/>
                      <a:pt x="48" y="80"/>
                    </a:cubicBezTo>
                    <a:cubicBezTo>
                      <a:pt x="223" y="80"/>
                      <a:pt x="414" y="112"/>
                      <a:pt x="589" y="176"/>
                    </a:cubicBezTo>
                    <a:cubicBezTo>
                      <a:pt x="605" y="176"/>
                      <a:pt x="621" y="176"/>
                      <a:pt x="637" y="160"/>
                    </a:cubicBezTo>
                    <a:cubicBezTo>
                      <a:pt x="637" y="144"/>
                      <a:pt x="621" y="128"/>
                      <a:pt x="605" y="112"/>
                    </a:cubicBezTo>
                    <a:cubicBezTo>
                      <a:pt x="430" y="49"/>
                      <a:pt x="255" y="1"/>
                      <a:pt x="64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47"/>
              <p:cNvSpPr/>
              <p:nvPr/>
            </p:nvSpPr>
            <p:spPr>
              <a:xfrm>
                <a:off x="2584350" y="4154550"/>
                <a:ext cx="16325" cy="9175"/>
              </a:xfrm>
              <a:custGeom>
                <a:avLst/>
                <a:gdLst/>
                <a:ahLst/>
                <a:cxnLst/>
                <a:rect l="l" t="t" r="r" b="b"/>
                <a:pathLst>
                  <a:path w="653" h="367" extrusionOk="0">
                    <a:moveTo>
                      <a:pt x="48" y="1"/>
                    </a:moveTo>
                    <a:cubicBezTo>
                      <a:pt x="32" y="1"/>
                      <a:pt x="0" y="17"/>
                      <a:pt x="0" y="33"/>
                    </a:cubicBezTo>
                    <a:cubicBezTo>
                      <a:pt x="0" y="48"/>
                      <a:pt x="16" y="80"/>
                      <a:pt x="32" y="80"/>
                    </a:cubicBezTo>
                    <a:cubicBezTo>
                      <a:pt x="255" y="112"/>
                      <a:pt x="446" y="208"/>
                      <a:pt x="589" y="367"/>
                    </a:cubicBezTo>
                    <a:lnTo>
                      <a:pt x="637" y="367"/>
                    </a:lnTo>
                    <a:cubicBezTo>
                      <a:pt x="653" y="351"/>
                      <a:pt x="653" y="319"/>
                      <a:pt x="637" y="303"/>
                    </a:cubicBezTo>
                    <a:cubicBezTo>
                      <a:pt x="478" y="144"/>
                      <a:pt x="271" y="33"/>
                      <a:pt x="48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47"/>
              <p:cNvSpPr/>
              <p:nvPr/>
            </p:nvSpPr>
            <p:spPr>
              <a:xfrm>
                <a:off x="2555700" y="4147625"/>
                <a:ext cx="21100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844" h="183" extrusionOk="0">
                    <a:moveTo>
                      <a:pt x="20" y="1"/>
                    </a:moveTo>
                    <a:cubicBezTo>
                      <a:pt x="9" y="1"/>
                      <a:pt x="0" y="16"/>
                      <a:pt x="0" y="39"/>
                    </a:cubicBezTo>
                    <a:cubicBezTo>
                      <a:pt x="0" y="55"/>
                      <a:pt x="16" y="71"/>
                      <a:pt x="32" y="71"/>
                    </a:cubicBezTo>
                    <a:cubicBezTo>
                      <a:pt x="287" y="87"/>
                      <a:pt x="541" y="119"/>
                      <a:pt x="796" y="182"/>
                    </a:cubicBezTo>
                    <a:cubicBezTo>
                      <a:pt x="812" y="182"/>
                      <a:pt x="828" y="166"/>
                      <a:pt x="844" y="150"/>
                    </a:cubicBezTo>
                    <a:cubicBezTo>
                      <a:pt x="844" y="134"/>
                      <a:pt x="828" y="119"/>
                      <a:pt x="812" y="103"/>
                    </a:cubicBezTo>
                    <a:cubicBezTo>
                      <a:pt x="557" y="55"/>
                      <a:pt x="303" y="23"/>
                      <a:pt x="32" y="7"/>
                    </a:cubicBezTo>
                    <a:cubicBezTo>
                      <a:pt x="28" y="3"/>
                      <a:pt x="24" y="1"/>
                      <a:pt x="20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47"/>
              <p:cNvSpPr/>
              <p:nvPr/>
            </p:nvSpPr>
            <p:spPr>
              <a:xfrm>
                <a:off x="1890350" y="4420775"/>
                <a:ext cx="60500" cy="19925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797" extrusionOk="0">
                    <a:moveTo>
                      <a:pt x="1210" y="0"/>
                    </a:moveTo>
                    <a:cubicBezTo>
                      <a:pt x="541" y="0"/>
                      <a:pt x="0" y="191"/>
                      <a:pt x="0" y="398"/>
                    </a:cubicBezTo>
                    <a:cubicBezTo>
                      <a:pt x="0" y="621"/>
                      <a:pt x="541" y="796"/>
                      <a:pt x="1210" y="796"/>
                    </a:cubicBezTo>
                    <a:cubicBezTo>
                      <a:pt x="1879" y="796"/>
                      <a:pt x="2420" y="621"/>
                      <a:pt x="2420" y="398"/>
                    </a:cubicBezTo>
                    <a:cubicBezTo>
                      <a:pt x="2420" y="191"/>
                      <a:pt x="1879" y="0"/>
                      <a:pt x="1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47"/>
              <p:cNvSpPr/>
              <p:nvPr/>
            </p:nvSpPr>
            <p:spPr>
              <a:xfrm>
                <a:off x="1923375" y="4357925"/>
                <a:ext cx="61700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891" extrusionOk="0">
                    <a:moveTo>
                      <a:pt x="1697" y="1"/>
                    </a:moveTo>
                    <a:cubicBezTo>
                      <a:pt x="1534" y="1"/>
                      <a:pt x="1353" y="15"/>
                      <a:pt x="1162" y="47"/>
                    </a:cubicBezTo>
                    <a:cubicBezTo>
                      <a:pt x="510" y="159"/>
                      <a:pt x="0" y="429"/>
                      <a:pt x="48" y="652"/>
                    </a:cubicBezTo>
                    <a:cubicBezTo>
                      <a:pt x="71" y="799"/>
                      <a:pt x="359" y="890"/>
                      <a:pt x="765" y="890"/>
                    </a:cubicBezTo>
                    <a:cubicBezTo>
                      <a:pt x="929" y="890"/>
                      <a:pt x="1113" y="875"/>
                      <a:pt x="1306" y="843"/>
                    </a:cubicBezTo>
                    <a:cubicBezTo>
                      <a:pt x="1958" y="748"/>
                      <a:pt x="2468" y="477"/>
                      <a:pt x="2420" y="254"/>
                    </a:cubicBezTo>
                    <a:cubicBezTo>
                      <a:pt x="2397" y="95"/>
                      <a:pt x="2106" y="1"/>
                      <a:pt x="16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47"/>
              <p:cNvSpPr/>
              <p:nvPr/>
            </p:nvSpPr>
            <p:spPr>
              <a:xfrm>
                <a:off x="2530625" y="3930625"/>
                <a:ext cx="363350" cy="516050"/>
              </a:xfrm>
              <a:custGeom>
                <a:avLst/>
                <a:gdLst/>
                <a:ahLst/>
                <a:cxnLst/>
                <a:rect l="l" t="t" r="r" b="b"/>
                <a:pathLst>
                  <a:path w="14534" h="20642" extrusionOk="0">
                    <a:moveTo>
                      <a:pt x="2105" y="1"/>
                    </a:moveTo>
                    <a:cubicBezTo>
                      <a:pt x="1814" y="1"/>
                      <a:pt x="1588" y="69"/>
                      <a:pt x="1449" y="219"/>
                    </a:cubicBezTo>
                    <a:cubicBezTo>
                      <a:pt x="0" y="1747"/>
                      <a:pt x="1719" y="5647"/>
                      <a:pt x="2690" y="7557"/>
                    </a:cubicBezTo>
                    <a:lnTo>
                      <a:pt x="3248" y="8607"/>
                    </a:lnTo>
                    <a:lnTo>
                      <a:pt x="3279" y="8639"/>
                    </a:lnTo>
                    <a:cubicBezTo>
                      <a:pt x="3279" y="8655"/>
                      <a:pt x="3279" y="8655"/>
                      <a:pt x="3279" y="8671"/>
                    </a:cubicBezTo>
                    <a:cubicBezTo>
                      <a:pt x="3279" y="8687"/>
                      <a:pt x="3279" y="8703"/>
                      <a:pt x="3279" y="8719"/>
                    </a:cubicBezTo>
                    <a:cubicBezTo>
                      <a:pt x="3232" y="9308"/>
                      <a:pt x="3248" y="9913"/>
                      <a:pt x="3327" y="10502"/>
                    </a:cubicBezTo>
                    <a:cubicBezTo>
                      <a:pt x="3232" y="11998"/>
                      <a:pt x="3216" y="14354"/>
                      <a:pt x="3932" y="16630"/>
                    </a:cubicBezTo>
                    <a:cubicBezTo>
                      <a:pt x="5094" y="20355"/>
                      <a:pt x="10442" y="20641"/>
                      <a:pt x="10442" y="20641"/>
                    </a:cubicBezTo>
                    <a:cubicBezTo>
                      <a:pt x="10442" y="20641"/>
                      <a:pt x="10808" y="17585"/>
                      <a:pt x="12273" y="16120"/>
                    </a:cubicBezTo>
                    <a:cubicBezTo>
                      <a:pt x="14533" y="13892"/>
                      <a:pt x="13880" y="12810"/>
                      <a:pt x="13467" y="10072"/>
                    </a:cubicBezTo>
                    <a:cubicBezTo>
                      <a:pt x="13244" y="8592"/>
                      <a:pt x="11970" y="5281"/>
                      <a:pt x="11350" y="3721"/>
                    </a:cubicBezTo>
                    <a:cubicBezTo>
                      <a:pt x="10570" y="3991"/>
                      <a:pt x="9821" y="4342"/>
                      <a:pt x="9121" y="4740"/>
                    </a:cubicBezTo>
                    <a:cubicBezTo>
                      <a:pt x="8054" y="2564"/>
                      <a:pt x="3882" y="1"/>
                      <a:pt x="21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47"/>
              <p:cNvSpPr/>
              <p:nvPr/>
            </p:nvSpPr>
            <p:spPr>
              <a:xfrm>
                <a:off x="2905875" y="3862025"/>
                <a:ext cx="284950" cy="525350"/>
              </a:xfrm>
              <a:custGeom>
                <a:avLst/>
                <a:gdLst/>
                <a:ahLst/>
                <a:cxnLst/>
                <a:rect l="l" t="t" r="r" b="b"/>
                <a:pathLst>
                  <a:path w="11398" h="21014" extrusionOk="0">
                    <a:moveTo>
                      <a:pt x="5657" y="1"/>
                    </a:moveTo>
                    <a:cubicBezTo>
                      <a:pt x="5639" y="1"/>
                      <a:pt x="5622" y="1"/>
                      <a:pt x="5604" y="2"/>
                    </a:cubicBezTo>
                    <a:cubicBezTo>
                      <a:pt x="3646" y="114"/>
                      <a:pt x="1751" y="6131"/>
                      <a:pt x="1751" y="6131"/>
                    </a:cubicBezTo>
                    <a:cubicBezTo>
                      <a:pt x="1051" y="5956"/>
                      <a:pt x="1083" y="6019"/>
                      <a:pt x="462" y="5987"/>
                    </a:cubicBezTo>
                    <a:lnTo>
                      <a:pt x="1" y="5956"/>
                    </a:lnTo>
                    <a:lnTo>
                      <a:pt x="1" y="5956"/>
                    </a:lnTo>
                    <a:cubicBezTo>
                      <a:pt x="160" y="7277"/>
                      <a:pt x="414" y="8566"/>
                      <a:pt x="765" y="9855"/>
                    </a:cubicBezTo>
                    <a:cubicBezTo>
                      <a:pt x="1194" y="11558"/>
                      <a:pt x="1592" y="13357"/>
                      <a:pt x="2420" y="14933"/>
                    </a:cubicBezTo>
                    <a:cubicBezTo>
                      <a:pt x="2818" y="15777"/>
                      <a:pt x="3455" y="16493"/>
                      <a:pt x="4235" y="17018"/>
                    </a:cubicBezTo>
                    <a:cubicBezTo>
                      <a:pt x="4792" y="17368"/>
                      <a:pt x="5381" y="17639"/>
                      <a:pt x="5874" y="18053"/>
                    </a:cubicBezTo>
                    <a:lnTo>
                      <a:pt x="7434" y="20599"/>
                    </a:lnTo>
                    <a:cubicBezTo>
                      <a:pt x="7514" y="20743"/>
                      <a:pt x="7593" y="20886"/>
                      <a:pt x="7705" y="21013"/>
                    </a:cubicBezTo>
                    <a:cubicBezTo>
                      <a:pt x="7705" y="21013"/>
                      <a:pt x="10029" y="20345"/>
                      <a:pt x="10824" y="16779"/>
                    </a:cubicBezTo>
                    <a:cubicBezTo>
                      <a:pt x="11397" y="14280"/>
                      <a:pt x="9662" y="11845"/>
                      <a:pt x="8612" y="10572"/>
                    </a:cubicBezTo>
                    <a:cubicBezTo>
                      <a:pt x="8373" y="10237"/>
                      <a:pt x="8087" y="9935"/>
                      <a:pt x="7784" y="9664"/>
                    </a:cubicBezTo>
                    <a:cubicBezTo>
                      <a:pt x="7768" y="9648"/>
                      <a:pt x="7752" y="9632"/>
                      <a:pt x="7736" y="9617"/>
                    </a:cubicBezTo>
                    <a:cubicBezTo>
                      <a:pt x="9108" y="5863"/>
                      <a:pt x="7574" y="1"/>
                      <a:pt x="56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47"/>
              <p:cNvSpPr/>
              <p:nvPr/>
            </p:nvSpPr>
            <p:spPr>
              <a:xfrm>
                <a:off x="2756250" y="4009800"/>
                <a:ext cx="192625" cy="42900"/>
              </a:xfrm>
              <a:custGeom>
                <a:avLst/>
                <a:gdLst/>
                <a:ahLst/>
                <a:cxnLst/>
                <a:rect l="l" t="t" r="r" b="b"/>
                <a:pathLst>
                  <a:path w="7705" h="1716" extrusionOk="0">
                    <a:moveTo>
                      <a:pt x="5795" y="1"/>
                    </a:moveTo>
                    <a:cubicBezTo>
                      <a:pt x="5250" y="1"/>
                      <a:pt x="4600" y="32"/>
                      <a:pt x="3869" y="124"/>
                    </a:cubicBezTo>
                    <a:cubicBezTo>
                      <a:pt x="2484" y="299"/>
                      <a:pt x="1178" y="809"/>
                      <a:pt x="32" y="1588"/>
                    </a:cubicBezTo>
                    <a:cubicBezTo>
                      <a:pt x="1" y="1604"/>
                      <a:pt x="1" y="1652"/>
                      <a:pt x="17" y="1684"/>
                    </a:cubicBezTo>
                    <a:cubicBezTo>
                      <a:pt x="32" y="1700"/>
                      <a:pt x="48" y="1716"/>
                      <a:pt x="80" y="1716"/>
                    </a:cubicBezTo>
                    <a:cubicBezTo>
                      <a:pt x="96" y="1716"/>
                      <a:pt x="112" y="1716"/>
                      <a:pt x="128" y="1700"/>
                    </a:cubicBezTo>
                    <a:cubicBezTo>
                      <a:pt x="1242" y="936"/>
                      <a:pt x="2531" y="442"/>
                      <a:pt x="3884" y="267"/>
                    </a:cubicBezTo>
                    <a:cubicBezTo>
                      <a:pt x="4611" y="175"/>
                      <a:pt x="5255" y="144"/>
                      <a:pt x="5796" y="144"/>
                    </a:cubicBezTo>
                    <a:cubicBezTo>
                      <a:pt x="6936" y="144"/>
                      <a:pt x="7614" y="283"/>
                      <a:pt x="7625" y="283"/>
                    </a:cubicBezTo>
                    <a:cubicBezTo>
                      <a:pt x="7631" y="286"/>
                      <a:pt x="7637" y="288"/>
                      <a:pt x="7642" y="288"/>
                    </a:cubicBezTo>
                    <a:cubicBezTo>
                      <a:pt x="7668" y="288"/>
                      <a:pt x="7692" y="262"/>
                      <a:pt x="7705" y="236"/>
                    </a:cubicBezTo>
                    <a:cubicBezTo>
                      <a:pt x="7705" y="188"/>
                      <a:pt x="7689" y="156"/>
                      <a:pt x="7641" y="140"/>
                    </a:cubicBezTo>
                    <a:cubicBezTo>
                      <a:pt x="7630" y="140"/>
                      <a:pt x="6945" y="1"/>
                      <a:pt x="5795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47"/>
              <p:cNvSpPr/>
              <p:nvPr/>
            </p:nvSpPr>
            <p:spPr>
              <a:xfrm>
                <a:off x="2761550" y="4366225"/>
                <a:ext cx="368800" cy="83225"/>
              </a:xfrm>
              <a:custGeom>
                <a:avLst/>
                <a:gdLst/>
                <a:ahLst/>
                <a:cxnLst/>
                <a:rect l="l" t="t" r="r" b="b"/>
                <a:pathLst>
                  <a:path w="14752" h="3329" extrusionOk="0">
                    <a:moveTo>
                      <a:pt x="14653" y="0"/>
                    </a:moveTo>
                    <a:cubicBezTo>
                      <a:pt x="14638" y="0"/>
                      <a:pt x="14623" y="5"/>
                      <a:pt x="14608" y="18"/>
                    </a:cubicBezTo>
                    <a:cubicBezTo>
                      <a:pt x="14576" y="34"/>
                      <a:pt x="11090" y="2373"/>
                      <a:pt x="7413" y="2899"/>
                    </a:cubicBezTo>
                    <a:cubicBezTo>
                      <a:pt x="5943" y="3109"/>
                      <a:pt x="4665" y="3181"/>
                      <a:pt x="3606" y="3181"/>
                    </a:cubicBezTo>
                    <a:cubicBezTo>
                      <a:pt x="1385" y="3181"/>
                      <a:pt x="134" y="2867"/>
                      <a:pt x="123" y="2867"/>
                    </a:cubicBezTo>
                    <a:cubicBezTo>
                      <a:pt x="118" y="2866"/>
                      <a:pt x="113" y="2866"/>
                      <a:pt x="108" y="2866"/>
                    </a:cubicBezTo>
                    <a:cubicBezTo>
                      <a:pt x="24" y="2866"/>
                      <a:pt x="1" y="2995"/>
                      <a:pt x="91" y="3010"/>
                    </a:cubicBezTo>
                    <a:cubicBezTo>
                      <a:pt x="107" y="3026"/>
                      <a:pt x="1349" y="3328"/>
                      <a:pt x="3577" y="3328"/>
                    </a:cubicBezTo>
                    <a:cubicBezTo>
                      <a:pt x="4866" y="3328"/>
                      <a:pt x="6156" y="3233"/>
                      <a:pt x="7429" y="3042"/>
                    </a:cubicBezTo>
                    <a:cubicBezTo>
                      <a:pt x="11138" y="2517"/>
                      <a:pt x="14656" y="161"/>
                      <a:pt x="14687" y="129"/>
                    </a:cubicBezTo>
                    <a:cubicBezTo>
                      <a:pt x="14752" y="91"/>
                      <a:pt x="14712" y="0"/>
                      <a:pt x="14653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47"/>
              <p:cNvSpPr/>
              <p:nvPr/>
            </p:nvSpPr>
            <p:spPr>
              <a:xfrm>
                <a:off x="3050325" y="3905850"/>
                <a:ext cx="54950" cy="186250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7450" extrusionOk="0">
                    <a:moveTo>
                      <a:pt x="924" y="0"/>
                    </a:moveTo>
                    <a:lnTo>
                      <a:pt x="1" y="6288"/>
                    </a:lnTo>
                    <a:lnTo>
                      <a:pt x="1799" y="7450"/>
                    </a:lnTo>
                    <a:cubicBezTo>
                      <a:pt x="2197" y="1592"/>
                      <a:pt x="924" y="0"/>
                      <a:pt x="9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47"/>
              <p:cNvSpPr/>
              <p:nvPr/>
            </p:nvSpPr>
            <p:spPr>
              <a:xfrm>
                <a:off x="2572800" y="3979225"/>
                <a:ext cx="127775" cy="158250"/>
              </a:xfrm>
              <a:custGeom>
                <a:avLst/>
                <a:gdLst/>
                <a:ahLst/>
                <a:cxnLst/>
                <a:rect l="l" t="t" r="r" b="b"/>
                <a:pathLst>
                  <a:path w="5111" h="6330" extrusionOk="0">
                    <a:moveTo>
                      <a:pt x="544" y="1"/>
                    </a:moveTo>
                    <a:cubicBezTo>
                      <a:pt x="462" y="1"/>
                      <a:pt x="386" y="56"/>
                      <a:pt x="351" y="137"/>
                    </a:cubicBezTo>
                    <a:cubicBezTo>
                      <a:pt x="192" y="583"/>
                      <a:pt x="1" y="1793"/>
                      <a:pt x="1179" y="4021"/>
                    </a:cubicBezTo>
                    <a:cubicBezTo>
                      <a:pt x="2358" y="6248"/>
                      <a:pt x="2404" y="6330"/>
                      <a:pt x="2404" y="6330"/>
                    </a:cubicBezTo>
                    <a:cubicBezTo>
                      <a:pt x="2404" y="6330"/>
                      <a:pt x="2404" y="6329"/>
                      <a:pt x="2404" y="6329"/>
                    </a:cubicBezTo>
                    <a:lnTo>
                      <a:pt x="5015" y="4594"/>
                    </a:lnTo>
                    <a:cubicBezTo>
                      <a:pt x="5094" y="4531"/>
                      <a:pt x="5110" y="4403"/>
                      <a:pt x="5046" y="4308"/>
                    </a:cubicBezTo>
                    <a:cubicBezTo>
                      <a:pt x="4537" y="3607"/>
                      <a:pt x="2372" y="758"/>
                      <a:pt x="637" y="26"/>
                    </a:cubicBezTo>
                    <a:cubicBezTo>
                      <a:pt x="607" y="9"/>
                      <a:pt x="575" y="1"/>
                      <a:pt x="5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47"/>
              <p:cNvSpPr/>
              <p:nvPr/>
            </p:nvSpPr>
            <p:spPr>
              <a:xfrm>
                <a:off x="2863875" y="4339050"/>
                <a:ext cx="11375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61" extrusionOk="0">
                    <a:moveTo>
                      <a:pt x="231" y="0"/>
                    </a:moveTo>
                    <a:cubicBezTo>
                      <a:pt x="169" y="0"/>
                      <a:pt x="106" y="36"/>
                      <a:pt x="73" y="102"/>
                    </a:cubicBezTo>
                    <a:cubicBezTo>
                      <a:pt x="0" y="218"/>
                      <a:pt x="100" y="361"/>
                      <a:pt x="239" y="361"/>
                    </a:cubicBezTo>
                    <a:cubicBezTo>
                      <a:pt x="252" y="361"/>
                      <a:pt x="266" y="359"/>
                      <a:pt x="280" y="357"/>
                    </a:cubicBezTo>
                    <a:cubicBezTo>
                      <a:pt x="423" y="309"/>
                      <a:pt x="455" y="102"/>
                      <a:pt x="312" y="22"/>
                    </a:cubicBezTo>
                    <a:cubicBezTo>
                      <a:pt x="287" y="7"/>
                      <a:pt x="259" y="0"/>
                      <a:pt x="231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47"/>
              <p:cNvSpPr/>
              <p:nvPr/>
            </p:nvSpPr>
            <p:spPr>
              <a:xfrm>
                <a:off x="2843225" y="4344825"/>
                <a:ext cx="1192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62" extrusionOk="0">
                    <a:moveTo>
                      <a:pt x="235" y="1"/>
                    </a:moveTo>
                    <a:cubicBezTo>
                      <a:pt x="178" y="1"/>
                      <a:pt x="122" y="28"/>
                      <a:pt x="87" y="94"/>
                    </a:cubicBezTo>
                    <a:cubicBezTo>
                      <a:pt x="0" y="235"/>
                      <a:pt x="121" y="362"/>
                      <a:pt x="242" y="362"/>
                    </a:cubicBezTo>
                    <a:cubicBezTo>
                      <a:pt x="298" y="362"/>
                      <a:pt x="354" y="334"/>
                      <a:pt x="390" y="269"/>
                    </a:cubicBezTo>
                    <a:cubicBezTo>
                      <a:pt x="477" y="127"/>
                      <a:pt x="356" y="1"/>
                      <a:pt x="235" y="1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47"/>
              <p:cNvSpPr/>
              <p:nvPr/>
            </p:nvSpPr>
            <p:spPr>
              <a:xfrm>
                <a:off x="2854725" y="4356150"/>
                <a:ext cx="10975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346" extrusionOk="0">
                    <a:moveTo>
                      <a:pt x="218" y="0"/>
                    </a:moveTo>
                    <a:cubicBezTo>
                      <a:pt x="153" y="0"/>
                      <a:pt x="94" y="32"/>
                      <a:pt x="73" y="86"/>
                    </a:cubicBezTo>
                    <a:cubicBezTo>
                      <a:pt x="0" y="203"/>
                      <a:pt x="100" y="345"/>
                      <a:pt x="227" y="345"/>
                    </a:cubicBezTo>
                    <a:cubicBezTo>
                      <a:pt x="239" y="345"/>
                      <a:pt x="251" y="344"/>
                      <a:pt x="264" y="341"/>
                    </a:cubicBezTo>
                    <a:cubicBezTo>
                      <a:pt x="423" y="293"/>
                      <a:pt x="439" y="86"/>
                      <a:pt x="312" y="23"/>
                    </a:cubicBezTo>
                    <a:cubicBezTo>
                      <a:pt x="281" y="7"/>
                      <a:pt x="249" y="0"/>
                      <a:pt x="218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47"/>
              <p:cNvSpPr/>
              <p:nvPr/>
            </p:nvSpPr>
            <p:spPr>
              <a:xfrm>
                <a:off x="3010325" y="4318725"/>
                <a:ext cx="121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362" extrusionOk="0">
                    <a:moveTo>
                      <a:pt x="236" y="0"/>
                    </a:moveTo>
                    <a:cubicBezTo>
                      <a:pt x="179" y="0"/>
                      <a:pt x="126" y="25"/>
                      <a:pt x="88" y="71"/>
                    </a:cubicBezTo>
                    <a:cubicBezTo>
                      <a:pt x="0" y="189"/>
                      <a:pt x="89" y="361"/>
                      <a:pt x="229" y="361"/>
                    </a:cubicBezTo>
                    <a:cubicBezTo>
                      <a:pt x="240" y="361"/>
                      <a:pt x="252" y="360"/>
                      <a:pt x="264" y="358"/>
                    </a:cubicBezTo>
                    <a:cubicBezTo>
                      <a:pt x="423" y="342"/>
                      <a:pt x="486" y="135"/>
                      <a:pt x="359" y="39"/>
                    </a:cubicBezTo>
                    <a:cubicBezTo>
                      <a:pt x="319" y="13"/>
                      <a:pt x="277" y="0"/>
                      <a:pt x="236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47"/>
              <p:cNvSpPr/>
              <p:nvPr/>
            </p:nvSpPr>
            <p:spPr>
              <a:xfrm>
                <a:off x="3031425" y="4315550"/>
                <a:ext cx="136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381" extrusionOk="0">
                    <a:moveTo>
                      <a:pt x="274" y="0"/>
                    </a:moveTo>
                    <a:cubicBezTo>
                      <a:pt x="114" y="0"/>
                      <a:pt x="0" y="213"/>
                      <a:pt x="168" y="341"/>
                    </a:cubicBezTo>
                    <a:cubicBezTo>
                      <a:pt x="204" y="369"/>
                      <a:pt x="241" y="380"/>
                      <a:pt x="277" y="380"/>
                    </a:cubicBezTo>
                    <a:cubicBezTo>
                      <a:pt x="428" y="380"/>
                      <a:pt x="545" y="168"/>
                      <a:pt x="390" y="39"/>
                    </a:cubicBezTo>
                    <a:cubicBezTo>
                      <a:pt x="351" y="12"/>
                      <a:pt x="311" y="0"/>
                      <a:pt x="274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47"/>
              <p:cNvSpPr/>
              <p:nvPr/>
            </p:nvSpPr>
            <p:spPr>
              <a:xfrm>
                <a:off x="3026250" y="4331050"/>
                <a:ext cx="121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362" extrusionOk="0">
                    <a:moveTo>
                      <a:pt x="243" y="1"/>
                    </a:moveTo>
                    <a:cubicBezTo>
                      <a:pt x="187" y="1"/>
                      <a:pt x="132" y="25"/>
                      <a:pt x="104" y="72"/>
                    </a:cubicBezTo>
                    <a:cubicBezTo>
                      <a:pt x="1" y="189"/>
                      <a:pt x="89" y="362"/>
                      <a:pt x="228" y="362"/>
                    </a:cubicBezTo>
                    <a:cubicBezTo>
                      <a:pt x="240" y="362"/>
                      <a:pt x="251" y="361"/>
                      <a:pt x="263" y="358"/>
                    </a:cubicBezTo>
                    <a:cubicBezTo>
                      <a:pt x="438" y="342"/>
                      <a:pt x="486" y="135"/>
                      <a:pt x="359" y="40"/>
                    </a:cubicBezTo>
                    <a:cubicBezTo>
                      <a:pt x="326" y="13"/>
                      <a:pt x="284" y="1"/>
                      <a:pt x="243" y="1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47"/>
              <p:cNvSpPr/>
              <p:nvPr/>
            </p:nvSpPr>
            <p:spPr>
              <a:xfrm>
                <a:off x="2876425" y="4261050"/>
                <a:ext cx="105475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2379" extrusionOk="0">
                    <a:moveTo>
                      <a:pt x="2533" y="0"/>
                    </a:moveTo>
                    <a:cubicBezTo>
                      <a:pt x="1792" y="0"/>
                      <a:pt x="1068" y="180"/>
                      <a:pt x="430" y="611"/>
                    </a:cubicBezTo>
                    <a:cubicBezTo>
                      <a:pt x="224" y="755"/>
                      <a:pt x="1" y="962"/>
                      <a:pt x="64" y="1200"/>
                    </a:cubicBezTo>
                    <a:cubicBezTo>
                      <a:pt x="128" y="1312"/>
                      <a:pt x="224" y="1423"/>
                      <a:pt x="335" y="1471"/>
                    </a:cubicBezTo>
                    <a:cubicBezTo>
                      <a:pt x="924" y="1837"/>
                      <a:pt x="1545" y="2124"/>
                      <a:pt x="2181" y="2346"/>
                    </a:cubicBezTo>
                    <a:cubicBezTo>
                      <a:pt x="2231" y="2368"/>
                      <a:pt x="2283" y="2379"/>
                      <a:pt x="2336" y="2379"/>
                    </a:cubicBezTo>
                    <a:cubicBezTo>
                      <a:pt x="2435" y="2379"/>
                      <a:pt x="2532" y="2340"/>
                      <a:pt x="2595" y="2267"/>
                    </a:cubicBezTo>
                    <a:cubicBezTo>
                      <a:pt x="3168" y="1821"/>
                      <a:pt x="3662" y="1328"/>
                      <a:pt x="4091" y="755"/>
                    </a:cubicBezTo>
                    <a:cubicBezTo>
                      <a:pt x="4155" y="691"/>
                      <a:pt x="4203" y="611"/>
                      <a:pt x="4219" y="516"/>
                    </a:cubicBezTo>
                    <a:cubicBezTo>
                      <a:pt x="4219" y="309"/>
                      <a:pt x="3964" y="198"/>
                      <a:pt x="3757" y="150"/>
                    </a:cubicBezTo>
                    <a:cubicBezTo>
                      <a:pt x="3351" y="54"/>
                      <a:pt x="2940" y="0"/>
                      <a:pt x="2533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47"/>
              <p:cNvSpPr/>
              <p:nvPr/>
            </p:nvSpPr>
            <p:spPr>
              <a:xfrm>
                <a:off x="2929350" y="4284275"/>
                <a:ext cx="15150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3010" extrusionOk="0">
                    <a:moveTo>
                      <a:pt x="64" y="1"/>
                    </a:moveTo>
                    <a:cubicBezTo>
                      <a:pt x="17" y="17"/>
                      <a:pt x="1" y="64"/>
                      <a:pt x="1" y="96"/>
                    </a:cubicBezTo>
                    <a:cubicBezTo>
                      <a:pt x="1" y="112"/>
                      <a:pt x="48" y="287"/>
                      <a:pt x="446" y="2945"/>
                    </a:cubicBezTo>
                    <a:cubicBezTo>
                      <a:pt x="462" y="2977"/>
                      <a:pt x="494" y="3009"/>
                      <a:pt x="526" y="3009"/>
                    </a:cubicBezTo>
                    <a:lnTo>
                      <a:pt x="542" y="3009"/>
                    </a:lnTo>
                    <a:cubicBezTo>
                      <a:pt x="574" y="3009"/>
                      <a:pt x="606" y="2961"/>
                      <a:pt x="606" y="2930"/>
                    </a:cubicBezTo>
                    <a:cubicBezTo>
                      <a:pt x="192" y="224"/>
                      <a:pt x="160" y="64"/>
                      <a:pt x="160" y="64"/>
                    </a:cubicBezTo>
                    <a:cubicBezTo>
                      <a:pt x="144" y="17"/>
                      <a:pt x="112" y="1"/>
                      <a:pt x="64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47"/>
              <p:cNvSpPr/>
              <p:nvPr/>
            </p:nvSpPr>
            <p:spPr>
              <a:xfrm>
                <a:off x="2892625" y="4340150"/>
                <a:ext cx="96850" cy="34875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1395" extrusionOk="0">
                    <a:moveTo>
                      <a:pt x="3747" y="0"/>
                    </a:moveTo>
                    <a:cubicBezTo>
                      <a:pt x="3702" y="0"/>
                      <a:pt x="3657" y="34"/>
                      <a:pt x="3666" y="90"/>
                    </a:cubicBezTo>
                    <a:cubicBezTo>
                      <a:pt x="3714" y="360"/>
                      <a:pt x="3619" y="631"/>
                      <a:pt x="3412" y="806"/>
                    </a:cubicBezTo>
                    <a:cubicBezTo>
                      <a:pt x="3279" y="890"/>
                      <a:pt x="3128" y="929"/>
                      <a:pt x="2973" y="929"/>
                    </a:cubicBezTo>
                    <a:cubicBezTo>
                      <a:pt x="2923" y="929"/>
                      <a:pt x="2873" y="925"/>
                      <a:pt x="2823" y="917"/>
                    </a:cubicBezTo>
                    <a:cubicBezTo>
                      <a:pt x="2536" y="901"/>
                      <a:pt x="2266" y="806"/>
                      <a:pt x="2043" y="631"/>
                    </a:cubicBezTo>
                    <a:cubicBezTo>
                      <a:pt x="2030" y="624"/>
                      <a:pt x="2014" y="620"/>
                      <a:pt x="1998" y="620"/>
                    </a:cubicBezTo>
                    <a:cubicBezTo>
                      <a:pt x="1977" y="620"/>
                      <a:pt x="1957" y="628"/>
                      <a:pt x="1947" y="647"/>
                    </a:cubicBezTo>
                    <a:cubicBezTo>
                      <a:pt x="1629" y="1045"/>
                      <a:pt x="1311" y="1252"/>
                      <a:pt x="976" y="1252"/>
                    </a:cubicBezTo>
                    <a:cubicBezTo>
                      <a:pt x="610" y="1252"/>
                      <a:pt x="292" y="1029"/>
                      <a:pt x="180" y="695"/>
                    </a:cubicBezTo>
                    <a:cubicBezTo>
                      <a:pt x="175" y="660"/>
                      <a:pt x="149" y="647"/>
                      <a:pt x="119" y="647"/>
                    </a:cubicBezTo>
                    <a:cubicBezTo>
                      <a:pt x="66" y="647"/>
                      <a:pt x="1" y="691"/>
                      <a:pt x="21" y="742"/>
                    </a:cubicBezTo>
                    <a:cubicBezTo>
                      <a:pt x="164" y="1140"/>
                      <a:pt x="531" y="1395"/>
                      <a:pt x="944" y="1395"/>
                    </a:cubicBezTo>
                    <a:lnTo>
                      <a:pt x="960" y="1395"/>
                    </a:lnTo>
                    <a:cubicBezTo>
                      <a:pt x="1342" y="1379"/>
                      <a:pt x="1677" y="1188"/>
                      <a:pt x="2011" y="806"/>
                    </a:cubicBezTo>
                    <a:cubicBezTo>
                      <a:pt x="2250" y="965"/>
                      <a:pt x="2520" y="1061"/>
                      <a:pt x="2807" y="1077"/>
                    </a:cubicBezTo>
                    <a:cubicBezTo>
                      <a:pt x="2854" y="1083"/>
                      <a:pt x="2900" y="1086"/>
                      <a:pt x="2947" y="1086"/>
                    </a:cubicBezTo>
                    <a:cubicBezTo>
                      <a:pt x="3138" y="1086"/>
                      <a:pt x="3325" y="1033"/>
                      <a:pt x="3491" y="917"/>
                    </a:cubicBezTo>
                    <a:cubicBezTo>
                      <a:pt x="3746" y="710"/>
                      <a:pt x="3873" y="392"/>
                      <a:pt x="3825" y="58"/>
                    </a:cubicBezTo>
                    <a:cubicBezTo>
                      <a:pt x="3812" y="18"/>
                      <a:pt x="3779" y="0"/>
                      <a:pt x="3747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47"/>
              <p:cNvSpPr/>
              <p:nvPr/>
            </p:nvSpPr>
            <p:spPr>
              <a:xfrm>
                <a:off x="2697750" y="4289850"/>
                <a:ext cx="117025" cy="100675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4027" extrusionOk="0">
                    <a:moveTo>
                      <a:pt x="2006" y="1"/>
                    </a:moveTo>
                    <a:cubicBezTo>
                      <a:pt x="892" y="1"/>
                      <a:pt x="1" y="908"/>
                      <a:pt x="1" y="2006"/>
                    </a:cubicBezTo>
                    <a:cubicBezTo>
                      <a:pt x="1" y="3224"/>
                      <a:pt x="987" y="4027"/>
                      <a:pt x="2018" y="4027"/>
                    </a:cubicBezTo>
                    <a:cubicBezTo>
                      <a:pt x="2510" y="4027"/>
                      <a:pt x="3012" y="3844"/>
                      <a:pt x="3423" y="3439"/>
                    </a:cubicBezTo>
                    <a:cubicBezTo>
                      <a:pt x="4680" y="2165"/>
                      <a:pt x="3789" y="1"/>
                      <a:pt x="20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47"/>
              <p:cNvSpPr/>
              <p:nvPr/>
            </p:nvSpPr>
            <p:spPr>
              <a:xfrm>
                <a:off x="3058675" y="4226975"/>
                <a:ext cx="117425" cy="100675"/>
              </a:xfrm>
              <a:custGeom>
                <a:avLst/>
                <a:gdLst/>
                <a:ahLst/>
                <a:cxnLst/>
                <a:rect l="l" t="t" r="r" b="b"/>
                <a:pathLst>
                  <a:path w="4697" h="4027" extrusionOk="0">
                    <a:moveTo>
                      <a:pt x="2006" y="1"/>
                    </a:moveTo>
                    <a:cubicBezTo>
                      <a:pt x="908" y="1"/>
                      <a:pt x="1" y="908"/>
                      <a:pt x="1" y="2006"/>
                    </a:cubicBezTo>
                    <a:cubicBezTo>
                      <a:pt x="1" y="3225"/>
                      <a:pt x="994" y="4027"/>
                      <a:pt x="2026" y="4027"/>
                    </a:cubicBezTo>
                    <a:cubicBezTo>
                      <a:pt x="2517" y="4027"/>
                      <a:pt x="3017" y="3845"/>
                      <a:pt x="3423" y="3439"/>
                    </a:cubicBezTo>
                    <a:cubicBezTo>
                      <a:pt x="4697" y="2165"/>
                      <a:pt x="3805" y="1"/>
                      <a:pt x="20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47"/>
              <p:cNvSpPr/>
              <p:nvPr/>
            </p:nvSpPr>
            <p:spPr>
              <a:xfrm>
                <a:off x="3007750" y="4189575"/>
                <a:ext cx="57325" cy="48725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1949" extrusionOk="0">
                    <a:moveTo>
                      <a:pt x="987" y="0"/>
                    </a:moveTo>
                    <a:cubicBezTo>
                      <a:pt x="446" y="0"/>
                      <a:pt x="0" y="430"/>
                      <a:pt x="0" y="971"/>
                    </a:cubicBezTo>
                    <a:cubicBezTo>
                      <a:pt x="0" y="1561"/>
                      <a:pt x="485" y="1949"/>
                      <a:pt x="986" y="1949"/>
                    </a:cubicBezTo>
                    <a:cubicBezTo>
                      <a:pt x="1228" y="1949"/>
                      <a:pt x="1475" y="1858"/>
                      <a:pt x="1672" y="1656"/>
                    </a:cubicBezTo>
                    <a:cubicBezTo>
                      <a:pt x="2293" y="1051"/>
                      <a:pt x="1863" y="0"/>
                      <a:pt x="98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7"/>
              <p:cNvSpPr/>
              <p:nvPr/>
            </p:nvSpPr>
            <p:spPr>
              <a:xfrm>
                <a:off x="2773375" y="4226975"/>
                <a:ext cx="57325" cy="49150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1966" extrusionOk="0">
                    <a:moveTo>
                      <a:pt x="987" y="1"/>
                    </a:moveTo>
                    <a:cubicBezTo>
                      <a:pt x="446" y="1"/>
                      <a:pt x="0" y="446"/>
                      <a:pt x="0" y="988"/>
                    </a:cubicBezTo>
                    <a:cubicBezTo>
                      <a:pt x="0" y="1578"/>
                      <a:pt x="477" y="1965"/>
                      <a:pt x="978" y="1965"/>
                    </a:cubicBezTo>
                    <a:cubicBezTo>
                      <a:pt x="1221" y="1965"/>
                      <a:pt x="1469" y="1874"/>
                      <a:pt x="1671" y="1672"/>
                    </a:cubicBezTo>
                    <a:cubicBezTo>
                      <a:pt x="2292" y="1067"/>
                      <a:pt x="1862" y="1"/>
                      <a:pt x="98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7"/>
              <p:cNvSpPr/>
              <p:nvPr/>
            </p:nvSpPr>
            <p:spPr>
              <a:xfrm>
                <a:off x="3336450" y="3869925"/>
                <a:ext cx="69300" cy="59875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2395" extrusionOk="0">
                    <a:moveTo>
                      <a:pt x="1363" y="1"/>
                    </a:moveTo>
                    <a:cubicBezTo>
                      <a:pt x="935" y="1"/>
                      <a:pt x="505" y="221"/>
                      <a:pt x="287" y="673"/>
                    </a:cubicBezTo>
                    <a:cubicBezTo>
                      <a:pt x="0" y="1262"/>
                      <a:pt x="239" y="1979"/>
                      <a:pt x="844" y="2265"/>
                    </a:cubicBezTo>
                    <a:cubicBezTo>
                      <a:pt x="1022" y="2354"/>
                      <a:pt x="1203" y="2395"/>
                      <a:pt x="1378" y="2395"/>
                    </a:cubicBezTo>
                    <a:cubicBezTo>
                      <a:pt x="2138" y="2395"/>
                      <a:pt x="2771" y="1629"/>
                      <a:pt x="2499" y="801"/>
                    </a:cubicBezTo>
                    <a:cubicBezTo>
                      <a:pt x="2315" y="273"/>
                      <a:pt x="1840" y="1"/>
                      <a:pt x="13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9" name="Google Shape;869;p47"/>
            <p:cNvGrpSpPr/>
            <p:nvPr/>
          </p:nvGrpSpPr>
          <p:grpSpPr>
            <a:xfrm flipH="1">
              <a:off x="996413" y="3221026"/>
              <a:ext cx="350802" cy="345906"/>
              <a:chOff x="2995400" y="4463525"/>
              <a:chExt cx="182700" cy="180150"/>
            </a:xfrm>
          </p:grpSpPr>
          <p:sp>
            <p:nvSpPr>
              <p:cNvPr id="870" name="Google Shape;870;p47"/>
              <p:cNvSpPr/>
              <p:nvPr/>
            </p:nvSpPr>
            <p:spPr>
              <a:xfrm>
                <a:off x="2995400" y="4463550"/>
                <a:ext cx="182700" cy="180125"/>
              </a:xfrm>
              <a:custGeom>
                <a:avLst/>
                <a:gdLst/>
                <a:ahLst/>
                <a:cxnLst/>
                <a:rect l="l" t="t" r="r" b="b"/>
                <a:pathLst>
                  <a:path w="7308" h="7205" extrusionOk="0">
                    <a:moveTo>
                      <a:pt x="3618" y="1"/>
                    </a:moveTo>
                    <a:cubicBezTo>
                      <a:pt x="1761" y="1"/>
                      <a:pt x="186" y="1440"/>
                      <a:pt x="33" y="3319"/>
                    </a:cubicBezTo>
                    <a:cubicBezTo>
                      <a:pt x="33" y="3399"/>
                      <a:pt x="17" y="3494"/>
                      <a:pt x="17" y="3574"/>
                    </a:cubicBezTo>
                    <a:cubicBezTo>
                      <a:pt x="1" y="5548"/>
                      <a:pt x="1577" y="7155"/>
                      <a:pt x="3535" y="7203"/>
                    </a:cubicBezTo>
                    <a:cubicBezTo>
                      <a:pt x="3564" y="7204"/>
                      <a:pt x="3594" y="7204"/>
                      <a:pt x="3624" y="7204"/>
                    </a:cubicBezTo>
                    <a:cubicBezTo>
                      <a:pt x="5542" y="7204"/>
                      <a:pt x="7133" y="5693"/>
                      <a:pt x="7228" y="3765"/>
                    </a:cubicBezTo>
                    <a:cubicBezTo>
                      <a:pt x="7307" y="1807"/>
                      <a:pt x="5811" y="136"/>
                      <a:pt x="3853" y="8"/>
                    </a:cubicBezTo>
                    <a:cubicBezTo>
                      <a:pt x="3774" y="3"/>
                      <a:pt x="3696" y="1"/>
                      <a:pt x="3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47"/>
              <p:cNvSpPr/>
              <p:nvPr/>
            </p:nvSpPr>
            <p:spPr>
              <a:xfrm>
                <a:off x="2996200" y="4463525"/>
                <a:ext cx="132150" cy="94000"/>
              </a:xfrm>
              <a:custGeom>
                <a:avLst/>
                <a:gdLst/>
                <a:ahLst/>
                <a:cxnLst/>
                <a:rect l="l" t="t" r="r" b="b"/>
                <a:pathLst>
                  <a:path w="5286" h="3760" extrusionOk="0">
                    <a:moveTo>
                      <a:pt x="3584" y="0"/>
                    </a:moveTo>
                    <a:cubicBezTo>
                      <a:pt x="1805" y="0"/>
                      <a:pt x="158" y="1354"/>
                      <a:pt x="1" y="3320"/>
                    </a:cubicBezTo>
                    <a:cubicBezTo>
                      <a:pt x="552" y="3621"/>
                      <a:pt x="1135" y="3759"/>
                      <a:pt x="1705" y="3759"/>
                    </a:cubicBezTo>
                    <a:cubicBezTo>
                      <a:pt x="3488" y="3759"/>
                      <a:pt x="5141" y="2405"/>
                      <a:pt x="5285" y="439"/>
                    </a:cubicBezTo>
                    <a:cubicBezTo>
                      <a:pt x="4734" y="139"/>
                      <a:pt x="4152" y="0"/>
                      <a:pt x="35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47"/>
              <p:cNvSpPr/>
              <p:nvPr/>
            </p:nvSpPr>
            <p:spPr>
              <a:xfrm>
                <a:off x="3055100" y="4569825"/>
                <a:ext cx="117025" cy="72750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2910" extrusionOk="0">
                    <a:moveTo>
                      <a:pt x="3463" y="0"/>
                    </a:moveTo>
                    <a:cubicBezTo>
                      <a:pt x="1880" y="0"/>
                      <a:pt x="419" y="1061"/>
                      <a:pt x="1" y="2697"/>
                    </a:cubicBezTo>
                    <a:cubicBezTo>
                      <a:pt x="398" y="2842"/>
                      <a:pt x="805" y="2910"/>
                      <a:pt x="1204" y="2910"/>
                    </a:cubicBezTo>
                    <a:cubicBezTo>
                      <a:pt x="2786" y="2910"/>
                      <a:pt x="4261" y="1841"/>
                      <a:pt x="4680" y="214"/>
                    </a:cubicBezTo>
                    <a:cubicBezTo>
                      <a:pt x="4277" y="69"/>
                      <a:pt x="3866" y="0"/>
                      <a:pt x="34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47"/>
              <p:cNvSpPr/>
              <p:nvPr/>
            </p:nvSpPr>
            <p:spPr>
              <a:xfrm>
                <a:off x="3049125" y="4473300"/>
                <a:ext cx="67675" cy="163575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6543" fill="none" extrusionOk="0">
                    <a:moveTo>
                      <a:pt x="1" y="0"/>
                    </a:moveTo>
                    <a:cubicBezTo>
                      <a:pt x="733" y="2245"/>
                      <a:pt x="1640" y="4426"/>
                      <a:pt x="2707" y="654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159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47"/>
              <p:cNvSpPr/>
              <p:nvPr/>
            </p:nvSpPr>
            <p:spPr>
              <a:xfrm>
                <a:off x="3005750" y="4518675"/>
                <a:ext cx="162400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6496" h="3009" fill="none" extrusionOk="0">
                    <a:moveTo>
                      <a:pt x="6495" y="0"/>
                    </a:moveTo>
                    <a:cubicBezTo>
                      <a:pt x="6495" y="0"/>
                      <a:pt x="4744" y="1560"/>
                      <a:pt x="1" y="300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159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069113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2">
          <a:extLst>
            <a:ext uri="{FF2B5EF4-FFF2-40B4-BE49-F238E27FC236}">
              <a16:creationId xmlns:a16="http://schemas.microsoft.com/office/drawing/2014/main" id="{C9C14912-D325-E426-49F4-003797A7D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63">
            <a:extLst>
              <a:ext uri="{FF2B5EF4-FFF2-40B4-BE49-F238E27FC236}">
                <a16:creationId xmlns:a16="http://schemas.microsoft.com/office/drawing/2014/main" id="{2449413D-EEF3-ABD9-615E-F5DFC25348E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846275" y="2064925"/>
            <a:ext cx="3312600" cy="19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"/>
              <a:t>資料庫同步</a:t>
            </a:r>
          </a:p>
          <a:p>
            <a:r>
              <a:rPr lang="en"/>
              <a:t>JAVA</a:t>
            </a:r>
            <a:r>
              <a:rPr lang="zh-TW" altLang="en"/>
              <a:t>或Android Studio都可連線</a:t>
            </a:r>
          </a:p>
        </p:txBody>
      </p:sp>
      <p:sp>
        <p:nvSpPr>
          <p:cNvPr id="1566" name="Google Shape;1566;p63">
            <a:extLst>
              <a:ext uri="{FF2B5EF4-FFF2-40B4-BE49-F238E27FC236}">
                <a16:creationId xmlns:a16="http://schemas.microsoft.com/office/drawing/2014/main" id="{E4759016-682C-A13D-0A35-CAD5012F4372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4846274" y="1569925"/>
            <a:ext cx="3312600" cy="4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err="1"/>
              <a:t>FireBase</a:t>
            </a:r>
            <a:r>
              <a:rPr lang="en"/>
              <a:t> (real time database)</a:t>
            </a:r>
          </a:p>
        </p:txBody>
      </p:sp>
      <p:sp>
        <p:nvSpPr>
          <p:cNvPr id="1567" name="Google Shape;1567;p63">
            <a:extLst>
              <a:ext uri="{FF2B5EF4-FFF2-40B4-BE49-F238E27FC236}">
                <a16:creationId xmlns:a16="http://schemas.microsoft.com/office/drawing/2014/main" id="{0A9AC45D-2832-8DC5-4CCC-8A5E7D7D2B78}"/>
              </a:ext>
            </a:extLst>
          </p:cNvPr>
          <p:cNvSpPr/>
          <p:nvPr/>
        </p:nvSpPr>
        <p:spPr>
          <a:xfrm>
            <a:off x="985138" y="1390643"/>
            <a:ext cx="3312570" cy="277686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2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2" y="1"/>
                  <a:pt x="2629" y="1"/>
                </a:cubicBezTo>
                <a:lnTo>
                  <a:pt x="50260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60" y="590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63">
            <a:extLst>
              <a:ext uri="{FF2B5EF4-FFF2-40B4-BE49-F238E27FC236}">
                <a16:creationId xmlns:a16="http://schemas.microsoft.com/office/drawing/2014/main" id="{6C5F043B-6F1A-E069-A0D2-0FA2BE0D26FD}"/>
              </a:ext>
            </a:extLst>
          </p:cNvPr>
          <p:cNvSpPr/>
          <p:nvPr/>
        </p:nvSpPr>
        <p:spPr>
          <a:xfrm>
            <a:off x="4846288" y="1390643"/>
            <a:ext cx="3312570" cy="277686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2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2" y="1"/>
                  <a:pt x="2629" y="1"/>
                </a:cubicBezTo>
                <a:lnTo>
                  <a:pt x="50260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60" y="590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63">
            <a:extLst>
              <a:ext uri="{FF2B5EF4-FFF2-40B4-BE49-F238E27FC236}">
                <a16:creationId xmlns:a16="http://schemas.microsoft.com/office/drawing/2014/main" id="{65F3C8AA-A14D-6498-A83A-9876A312A9FA}"/>
              </a:ext>
            </a:extLst>
          </p:cNvPr>
          <p:cNvSpPr txBox="1">
            <a:spLocks noGrp="1"/>
          </p:cNvSpPr>
          <p:nvPr>
            <p:ph type="ctrTitle" idx="4"/>
          </p:nvPr>
        </p:nvSpPr>
        <p:spPr>
          <a:xfrm>
            <a:off x="714550" y="483058"/>
            <a:ext cx="77145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"/>
              <a:t>困難與解決</a:t>
            </a:r>
            <a:r>
              <a:rPr lang="en"/>
              <a:t>-</a:t>
            </a:r>
            <a:r>
              <a:rPr lang="zh-TW" altLang="en"/>
              <a:t>資料同步</a:t>
            </a:r>
          </a:p>
        </p:txBody>
      </p:sp>
      <p:pic>
        <p:nvPicPr>
          <p:cNvPr id="4" name="圖片 3" descr="How to Integrate Firebase in Android Applications">
            <a:extLst>
              <a:ext uri="{FF2B5EF4-FFF2-40B4-BE49-F238E27FC236}">
                <a16:creationId xmlns:a16="http://schemas.microsoft.com/office/drawing/2014/main" id="{2F08CE4F-065A-8C4F-9991-785B7D24E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79" y="1289187"/>
            <a:ext cx="4580162" cy="293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633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2">
          <a:extLst>
            <a:ext uri="{FF2B5EF4-FFF2-40B4-BE49-F238E27FC236}">
              <a16:creationId xmlns:a16="http://schemas.microsoft.com/office/drawing/2014/main" id="{459EBCC9-8733-D4F2-C2BA-CB2D63043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63">
            <a:extLst>
              <a:ext uri="{FF2B5EF4-FFF2-40B4-BE49-F238E27FC236}">
                <a16:creationId xmlns:a16="http://schemas.microsoft.com/office/drawing/2014/main" id="{0CA54A1F-37BC-AF36-6ECC-2EEDC5EC00F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846275" y="2064925"/>
            <a:ext cx="3312600" cy="16552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"/>
              <a:t>避免阻塞</a:t>
            </a:r>
          </a:p>
          <a:p>
            <a:r>
              <a:rPr lang="zh-TW" altLang="en"/>
              <a:t>同步執行</a:t>
            </a:r>
          </a:p>
        </p:txBody>
      </p:sp>
      <p:sp>
        <p:nvSpPr>
          <p:cNvPr id="1566" name="Google Shape;1566;p63">
            <a:extLst>
              <a:ext uri="{FF2B5EF4-FFF2-40B4-BE49-F238E27FC236}">
                <a16:creationId xmlns:a16="http://schemas.microsoft.com/office/drawing/2014/main" id="{FA334C63-3F9E-79DC-2778-3D4B81F353EB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4846274" y="1569925"/>
            <a:ext cx="3312600" cy="4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Thread</a:t>
            </a:r>
          </a:p>
        </p:txBody>
      </p:sp>
      <p:sp>
        <p:nvSpPr>
          <p:cNvPr id="1568" name="Google Shape;1568;p63">
            <a:extLst>
              <a:ext uri="{FF2B5EF4-FFF2-40B4-BE49-F238E27FC236}">
                <a16:creationId xmlns:a16="http://schemas.microsoft.com/office/drawing/2014/main" id="{5BCA0712-4921-75FA-7F1E-6455ACF3CA2F}"/>
              </a:ext>
            </a:extLst>
          </p:cNvPr>
          <p:cNvSpPr/>
          <p:nvPr/>
        </p:nvSpPr>
        <p:spPr>
          <a:xfrm>
            <a:off x="4846288" y="1390643"/>
            <a:ext cx="3312570" cy="277686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2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2" y="1"/>
                  <a:pt x="2629" y="1"/>
                </a:cubicBezTo>
                <a:lnTo>
                  <a:pt x="50260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60" y="590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63">
            <a:extLst>
              <a:ext uri="{FF2B5EF4-FFF2-40B4-BE49-F238E27FC236}">
                <a16:creationId xmlns:a16="http://schemas.microsoft.com/office/drawing/2014/main" id="{E99D5615-2A03-28ED-05A5-BA158C1AF02C}"/>
              </a:ext>
            </a:extLst>
          </p:cNvPr>
          <p:cNvSpPr txBox="1">
            <a:spLocks noGrp="1"/>
          </p:cNvSpPr>
          <p:nvPr>
            <p:ph type="ctrTitle" idx="4"/>
          </p:nvPr>
        </p:nvSpPr>
        <p:spPr>
          <a:xfrm>
            <a:off x="714550" y="483058"/>
            <a:ext cx="77145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"/>
              <a:t>困難與解決</a:t>
            </a:r>
            <a:r>
              <a:rPr lang="en"/>
              <a:t>-</a:t>
            </a:r>
            <a:r>
              <a:rPr lang="zh-TW" altLang="en"/>
              <a:t>醫院端伺服器</a:t>
            </a:r>
          </a:p>
        </p:txBody>
      </p:sp>
      <p:pic>
        <p:nvPicPr>
          <p:cNvPr id="2" name="圖片 1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F5E8DDCC-340F-0896-65D0-3B75447A1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10" y="1572986"/>
            <a:ext cx="4367893" cy="62592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04C9665-0BE4-D5C1-F96D-D4D6EE114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90" y="2494189"/>
            <a:ext cx="3295650" cy="28575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27F77C9-24D6-5F0C-4624-0C592549D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228" y="3360965"/>
            <a:ext cx="3657600" cy="2667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316E08C-5C1D-3842-9628-58CF838F9A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630" y="2745241"/>
            <a:ext cx="3209925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476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63"/>
          <p:cNvSpPr txBox="1">
            <a:spLocks noGrp="1"/>
          </p:cNvSpPr>
          <p:nvPr>
            <p:ph type="body" idx="2"/>
          </p:nvPr>
        </p:nvSpPr>
        <p:spPr>
          <a:xfrm>
            <a:off x="4846275" y="2064925"/>
            <a:ext cx="3312600" cy="19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Android Studio </a:t>
            </a:r>
            <a:r>
              <a:rPr lang="zh-TW" altLang="en" err="1"/>
              <a:t>內建</a:t>
            </a:r>
            <a:endParaRPr lang="en" err="1"/>
          </a:p>
          <a:p>
            <a:r>
              <a:rPr lang="zh-TW" altLang="en" err="1"/>
              <a:t>存取方便</a:t>
            </a:r>
            <a:endParaRPr lang="en" err="1"/>
          </a:p>
          <a:p>
            <a:r>
              <a:rPr lang="zh-TW" altLang="en"/>
              <a:t>可以用</a:t>
            </a:r>
            <a:r>
              <a:rPr lang="en"/>
              <a:t>JAVA</a:t>
            </a:r>
            <a:r>
              <a:rPr lang="zh-TW" altLang="en"/>
              <a:t>撰寫</a:t>
            </a:r>
            <a:endParaRPr lang="en"/>
          </a:p>
        </p:txBody>
      </p:sp>
      <p:sp>
        <p:nvSpPr>
          <p:cNvPr id="1566" name="Google Shape;1566;p63"/>
          <p:cNvSpPr txBox="1">
            <a:spLocks noGrp="1"/>
          </p:cNvSpPr>
          <p:nvPr>
            <p:ph type="title" idx="3"/>
          </p:nvPr>
        </p:nvSpPr>
        <p:spPr>
          <a:xfrm>
            <a:off x="4846274" y="1569925"/>
            <a:ext cx="3312600" cy="4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SQLITE(</a:t>
            </a:r>
            <a:r>
              <a:rPr lang="zh-TW" altLang="en"/>
              <a:t>資料庫</a:t>
            </a:r>
            <a:r>
              <a:rPr lang="en"/>
              <a:t>)</a:t>
            </a:r>
          </a:p>
        </p:txBody>
      </p:sp>
      <p:sp>
        <p:nvSpPr>
          <p:cNvPr id="1567" name="Google Shape;1567;p63"/>
          <p:cNvSpPr/>
          <p:nvPr/>
        </p:nvSpPr>
        <p:spPr>
          <a:xfrm>
            <a:off x="985138" y="1390643"/>
            <a:ext cx="3312570" cy="277686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2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2" y="1"/>
                  <a:pt x="2629" y="1"/>
                </a:cubicBezTo>
                <a:lnTo>
                  <a:pt x="50260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60" y="590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63"/>
          <p:cNvSpPr/>
          <p:nvPr/>
        </p:nvSpPr>
        <p:spPr>
          <a:xfrm>
            <a:off x="4846288" y="1390643"/>
            <a:ext cx="3312570" cy="277686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2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2" y="1"/>
                  <a:pt x="2629" y="1"/>
                </a:cubicBezTo>
                <a:lnTo>
                  <a:pt x="50260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60" y="590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63"/>
          <p:cNvSpPr txBox="1">
            <a:spLocks noGrp="1"/>
          </p:cNvSpPr>
          <p:nvPr>
            <p:ph type="ctrTitle" idx="4"/>
          </p:nvPr>
        </p:nvSpPr>
        <p:spPr>
          <a:xfrm>
            <a:off x="714550" y="483058"/>
            <a:ext cx="77145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"/>
              <a:t>困難與解決</a:t>
            </a:r>
            <a:r>
              <a:rPr lang="en"/>
              <a:t>-</a:t>
            </a:r>
            <a:r>
              <a:rPr lang="zh-TW" altLang="en"/>
              <a:t>資料存取問題-1</a:t>
            </a:r>
            <a:endParaRPr lang="en"/>
          </a:p>
        </p:txBody>
      </p:sp>
      <p:pic>
        <p:nvPicPr>
          <p:cNvPr id="2" name="圖片 1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8E8B772B-D9FB-4D68-0802-66A87BD44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" y="1289539"/>
            <a:ext cx="4835770" cy="290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7583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2">
          <a:extLst>
            <a:ext uri="{FF2B5EF4-FFF2-40B4-BE49-F238E27FC236}">
              <a16:creationId xmlns:a16="http://schemas.microsoft.com/office/drawing/2014/main" id="{CEF8734F-4E12-6718-4C04-AFA6CD9E5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63">
            <a:extLst>
              <a:ext uri="{FF2B5EF4-FFF2-40B4-BE49-F238E27FC236}">
                <a16:creationId xmlns:a16="http://schemas.microsoft.com/office/drawing/2014/main" id="{F73B7EAC-66AE-2282-AA6F-20AF5B1BD92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846275" y="2064925"/>
            <a:ext cx="3312600" cy="19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Android Studio </a:t>
            </a:r>
            <a:r>
              <a:rPr lang="zh-TW" altLang="en"/>
              <a:t>內建</a:t>
            </a:r>
            <a:endParaRPr lang="en"/>
          </a:p>
          <a:p>
            <a:r>
              <a:rPr lang="zh-TW" altLang="en"/>
              <a:t>存取方便</a:t>
            </a:r>
            <a:endParaRPr lang="en"/>
          </a:p>
          <a:p>
            <a:r>
              <a:rPr lang="zh-TW" altLang="en"/>
              <a:t>可以用</a:t>
            </a:r>
            <a:r>
              <a:rPr lang="en"/>
              <a:t>JAVA</a:t>
            </a:r>
            <a:r>
              <a:rPr lang="zh-TW" altLang="en"/>
              <a:t>撰寫</a:t>
            </a:r>
          </a:p>
          <a:p>
            <a:r>
              <a:rPr lang="zh-TW" altLang="en"/>
              <a:t>只是有一些資料遺失問題(已解決)</a:t>
            </a:r>
          </a:p>
        </p:txBody>
      </p:sp>
      <p:sp>
        <p:nvSpPr>
          <p:cNvPr id="1566" name="Google Shape;1566;p63">
            <a:extLst>
              <a:ext uri="{FF2B5EF4-FFF2-40B4-BE49-F238E27FC236}">
                <a16:creationId xmlns:a16="http://schemas.microsoft.com/office/drawing/2014/main" id="{960A9C22-BFE1-9039-0ECF-65ED11835841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4846274" y="1569925"/>
            <a:ext cx="3312600" cy="4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b="0" err="1"/>
              <a:t>SharedPreferences</a:t>
            </a:r>
            <a:endParaRPr lang="zh-TW" altLang="en-US" err="1"/>
          </a:p>
        </p:txBody>
      </p:sp>
      <p:sp>
        <p:nvSpPr>
          <p:cNvPr id="1568" name="Google Shape;1568;p63">
            <a:extLst>
              <a:ext uri="{FF2B5EF4-FFF2-40B4-BE49-F238E27FC236}">
                <a16:creationId xmlns:a16="http://schemas.microsoft.com/office/drawing/2014/main" id="{AB0FBE9F-2E3C-366F-51C4-5B57C97C55B9}"/>
              </a:ext>
            </a:extLst>
          </p:cNvPr>
          <p:cNvSpPr/>
          <p:nvPr/>
        </p:nvSpPr>
        <p:spPr>
          <a:xfrm>
            <a:off x="4846288" y="1390643"/>
            <a:ext cx="3312570" cy="277686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2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2" y="1"/>
                  <a:pt x="2629" y="1"/>
                </a:cubicBezTo>
                <a:lnTo>
                  <a:pt x="50260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60" y="590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63">
            <a:extLst>
              <a:ext uri="{FF2B5EF4-FFF2-40B4-BE49-F238E27FC236}">
                <a16:creationId xmlns:a16="http://schemas.microsoft.com/office/drawing/2014/main" id="{161D7047-9AA6-CA8F-EA49-EA6929131D90}"/>
              </a:ext>
            </a:extLst>
          </p:cNvPr>
          <p:cNvSpPr txBox="1">
            <a:spLocks noGrp="1"/>
          </p:cNvSpPr>
          <p:nvPr>
            <p:ph type="ctrTitle" idx="4"/>
          </p:nvPr>
        </p:nvSpPr>
        <p:spPr>
          <a:xfrm>
            <a:off x="714550" y="483058"/>
            <a:ext cx="77145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"/>
              <a:t>困難與解決</a:t>
            </a:r>
            <a:r>
              <a:rPr lang="en"/>
              <a:t>-</a:t>
            </a:r>
            <a:r>
              <a:rPr lang="zh-TW" altLang="en"/>
              <a:t>資料存取問題-2</a:t>
            </a:r>
            <a:endParaRPr lang="en"/>
          </a:p>
        </p:txBody>
      </p:sp>
      <p:pic>
        <p:nvPicPr>
          <p:cNvPr id="3" name="圖片 2" descr="一張含有 文字, 螢幕擷取畫面, 字型, 軟體 的圖片&#10;&#10;自動產生的描述">
            <a:extLst>
              <a:ext uri="{FF2B5EF4-FFF2-40B4-BE49-F238E27FC236}">
                <a16:creationId xmlns:a16="http://schemas.microsoft.com/office/drawing/2014/main" id="{D2D05D07-2937-A358-4917-F0FAFE023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54" y="1757046"/>
            <a:ext cx="4572000" cy="180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778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63"/>
          <p:cNvSpPr txBox="1">
            <a:spLocks noGrp="1"/>
          </p:cNvSpPr>
          <p:nvPr>
            <p:ph type="body" idx="2"/>
          </p:nvPr>
        </p:nvSpPr>
        <p:spPr>
          <a:xfrm>
            <a:off x="4846275" y="2064925"/>
            <a:ext cx="3312600" cy="19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"/>
              <a:t>使用ArrayList抓資料</a:t>
            </a:r>
          </a:p>
          <a:p>
            <a:r>
              <a:rPr lang="zh-TW" altLang="en"/>
              <a:t>存到對應的資料庫</a:t>
            </a:r>
          </a:p>
          <a:p>
            <a:r>
              <a:rPr lang="zh-TW" altLang="en"/>
              <a:t>顯示於ListView</a:t>
            </a:r>
          </a:p>
          <a:p>
            <a:endParaRPr lang="zh-TW" altLang="en"/>
          </a:p>
        </p:txBody>
      </p:sp>
      <p:sp>
        <p:nvSpPr>
          <p:cNvPr id="1566" name="Google Shape;1566;p63"/>
          <p:cNvSpPr txBox="1">
            <a:spLocks noGrp="1"/>
          </p:cNvSpPr>
          <p:nvPr>
            <p:ph type="title" idx="3"/>
          </p:nvPr>
        </p:nvSpPr>
        <p:spPr>
          <a:xfrm>
            <a:off x="4846274" y="1569925"/>
            <a:ext cx="3312600" cy="4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"/>
              <a:t>ArrayList + ListView</a:t>
            </a:r>
          </a:p>
        </p:txBody>
      </p:sp>
      <p:sp>
        <p:nvSpPr>
          <p:cNvPr id="1567" name="Google Shape;1567;p63"/>
          <p:cNvSpPr/>
          <p:nvPr/>
        </p:nvSpPr>
        <p:spPr>
          <a:xfrm>
            <a:off x="985138" y="1390643"/>
            <a:ext cx="3312570" cy="277686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2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2" y="1"/>
                  <a:pt x="2629" y="1"/>
                </a:cubicBezTo>
                <a:lnTo>
                  <a:pt x="50260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60" y="590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63"/>
          <p:cNvSpPr/>
          <p:nvPr/>
        </p:nvSpPr>
        <p:spPr>
          <a:xfrm>
            <a:off x="4846288" y="1390643"/>
            <a:ext cx="3312570" cy="277686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2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2" y="1"/>
                  <a:pt x="2629" y="1"/>
                </a:cubicBezTo>
                <a:lnTo>
                  <a:pt x="50260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60" y="590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63"/>
          <p:cNvSpPr txBox="1">
            <a:spLocks noGrp="1"/>
          </p:cNvSpPr>
          <p:nvPr>
            <p:ph type="ctrTitle" idx="4"/>
          </p:nvPr>
        </p:nvSpPr>
        <p:spPr>
          <a:xfrm>
            <a:off x="714550" y="483058"/>
            <a:ext cx="77145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"/>
              <a:t>困難與解決</a:t>
            </a:r>
            <a:r>
              <a:rPr lang="en"/>
              <a:t>-</a:t>
            </a:r>
            <a:r>
              <a:rPr lang="zh-TW" altLang="en"/>
              <a:t>資料呈現</a:t>
            </a:r>
            <a:endParaRPr lang="en" altLang="zh-TW"/>
          </a:p>
        </p:txBody>
      </p:sp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F440641C-AFA7-5234-C755-587CA64CF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13" y="1354406"/>
            <a:ext cx="4242039" cy="285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0021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2">
          <a:extLst>
            <a:ext uri="{FF2B5EF4-FFF2-40B4-BE49-F238E27FC236}">
              <a16:creationId xmlns:a16="http://schemas.microsoft.com/office/drawing/2014/main" id="{FEF849B6-8F6D-6393-4E58-CA310F20C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63">
            <a:extLst>
              <a:ext uri="{FF2B5EF4-FFF2-40B4-BE49-F238E27FC236}">
                <a16:creationId xmlns:a16="http://schemas.microsoft.com/office/drawing/2014/main" id="{A8060D56-F14A-1584-02B5-0E27447E33F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846275" y="2064925"/>
            <a:ext cx="3312600" cy="19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"/>
              <a:t>圖片存硬體不實際-&gt;存雲端網路</a:t>
            </a:r>
          </a:p>
          <a:p>
            <a:r>
              <a:rPr lang="zh-TW" altLang="en"/>
              <a:t>Glide解析網址</a:t>
            </a:r>
          </a:p>
          <a:p>
            <a:r>
              <a:rPr lang="zh-TW" altLang="en"/>
              <a:t>抓取圖片並呈現</a:t>
            </a:r>
          </a:p>
          <a:p>
            <a:endParaRPr lang="zh-TW" altLang="en"/>
          </a:p>
        </p:txBody>
      </p:sp>
      <p:sp>
        <p:nvSpPr>
          <p:cNvPr id="1566" name="Google Shape;1566;p63">
            <a:extLst>
              <a:ext uri="{FF2B5EF4-FFF2-40B4-BE49-F238E27FC236}">
                <a16:creationId xmlns:a16="http://schemas.microsoft.com/office/drawing/2014/main" id="{BB78C812-BDAF-C72A-4B7D-6539FD7BBDD5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4846274" y="1569925"/>
            <a:ext cx="3312600" cy="4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"/>
              <a:t>Glide</a:t>
            </a:r>
          </a:p>
        </p:txBody>
      </p:sp>
      <p:sp>
        <p:nvSpPr>
          <p:cNvPr id="1567" name="Google Shape;1567;p63">
            <a:extLst>
              <a:ext uri="{FF2B5EF4-FFF2-40B4-BE49-F238E27FC236}">
                <a16:creationId xmlns:a16="http://schemas.microsoft.com/office/drawing/2014/main" id="{92303550-CA5D-736B-7CAF-B5A8E430F4DB}"/>
              </a:ext>
            </a:extLst>
          </p:cNvPr>
          <p:cNvSpPr/>
          <p:nvPr/>
        </p:nvSpPr>
        <p:spPr>
          <a:xfrm>
            <a:off x="985138" y="1390643"/>
            <a:ext cx="3312570" cy="277686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2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2" y="1"/>
                  <a:pt x="2629" y="1"/>
                </a:cubicBezTo>
                <a:lnTo>
                  <a:pt x="50260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60" y="590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63">
            <a:extLst>
              <a:ext uri="{FF2B5EF4-FFF2-40B4-BE49-F238E27FC236}">
                <a16:creationId xmlns:a16="http://schemas.microsoft.com/office/drawing/2014/main" id="{69D1A605-3B9A-C4B5-8D80-5E497CE11FE8}"/>
              </a:ext>
            </a:extLst>
          </p:cNvPr>
          <p:cNvSpPr/>
          <p:nvPr/>
        </p:nvSpPr>
        <p:spPr>
          <a:xfrm>
            <a:off x="4846288" y="1390643"/>
            <a:ext cx="3312570" cy="277686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2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2" y="1"/>
                  <a:pt x="2629" y="1"/>
                </a:cubicBezTo>
                <a:lnTo>
                  <a:pt x="50260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60" y="590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63">
            <a:extLst>
              <a:ext uri="{FF2B5EF4-FFF2-40B4-BE49-F238E27FC236}">
                <a16:creationId xmlns:a16="http://schemas.microsoft.com/office/drawing/2014/main" id="{11BC0511-BDB0-8BD6-600C-CDB6E23D8D19}"/>
              </a:ext>
            </a:extLst>
          </p:cNvPr>
          <p:cNvSpPr txBox="1">
            <a:spLocks noGrp="1"/>
          </p:cNvSpPr>
          <p:nvPr>
            <p:ph type="ctrTitle" idx="4"/>
          </p:nvPr>
        </p:nvSpPr>
        <p:spPr>
          <a:xfrm>
            <a:off x="714550" y="483058"/>
            <a:ext cx="77145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"/>
              <a:t>困難與解決</a:t>
            </a:r>
            <a:r>
              <a:rPr lang="en"/>
              <a:t>-</a:t>
            </a:r>
            <a:r>
              <a:rPr lang="zh-TW" altLang="en"/>
              <a:t>網路抓取圖片</a:t>
            </a:r>
            <a:endParaRPr lang="en" altLang="zh-TW"/>
          </a:p>
        </p:txBody>
      </p:sp>
      <p:pic>
        <p:nvPicPr>
          <p:cNvPr id="2" name="圖片 1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8F040D1E-7972-F1D5-6A5F-2D6AAB12E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75" y="1169377"/>
            <a:ext cx="4463583" cy="334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68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D1C878-6930-7D18-ABB8-937DB5683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475" y="1527188"/>
            <a:ext cx="6451504" cy="1474640"/>
          </a:xfrm>
        </p:spPr>
        <p:txBody>
          <a:bodyPr/>
          <a:lstStyle/>
          <a:p>
            <a:r>
              <a:rPr lang="zh-TW" altLang="en-US"/>
              <a:t>整合與管理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7F64AC5-8DE9-953A-8527-E2E92E0E82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sz="3600"/>
              <a:t>單一化byebye</a:t>
            </a:r>
          </a:p>
        </p:txBody>
      </p:sp>
    </p:spTree>
    <p:extLst>
      <p:ext uri="{BB962C8B-B14F-4D97-AF65-F5344CB8AC3E}">
        <p14:creationId xmlns:p14="http://schemas.microsoft.com/office/powerpoint/2010/main" val="15073035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2">
          <a:extLst>
            <a:ext uri="{FF2B5EF4-FFF2-40B4-BE49-F238E27FC236}">
              <a16:creationId xmlns:a16="http://schemas.microsoft.com/office/drawing/2014/main" id="{79B2AB0E-8D3A-05C3-B3BA-E219533D1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63">
            <a:extLst>
              <a:ext uri="{FF2B5EF4-FFF2-40B4-BE49-F238E27FC236}">
                <a16:creationId xmlns:a16="http://schemas.microsoft.com/office/drawing/2014/main" id="{D85062B7-A160-46F2-79D1-452BF2163E5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846275" y="2064925"/>
            <a:ext cx="3312600" cy="19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"/>
              <a:t>APP建SERVER困難</a:t>
            </a:r>
          </a:p>
          <a:p>
            <a:r>
              <a:rPr lang="zh-TW" altLang="en"/>
              <a:t>JAVA程式額外建SERVER</a:t>
            </a:r>
          </a:p>
          <a:p>
            <a:pPr marL="139700" indent="0">
              <a:buNone/>
            </a:pPr>
            <a:r>
              <a:rPr lang="zh-TW" altLang="en"/>
              <a:t>        (可不斷接收)</a:t>
            </a:r>
          </a:p>
          <a:p>
            <a:r>
              <a:rPr lang="zh-TW" altLang="en"/>
              <a:t>自動判斷是廣告商OR使用者</a:t>
            </a:r>
          </a:p>
          <a:p>
            <a:pPr marL="139700" indent="0">
              <a:buNone/>
            </a:pPr>
            <a:r>
              <a:rPr lang="zh-TW" altLang="en"/>
              <a:t>         (執行不同操作)</a:t>
            </a:r>
          </a:p>
          <a:p>
            <a:endParaRPr lang="zh-TW" altLang="en"/>
          </a:p>
        </p:txBody>
      </p:sp>
      <p:sp>
        <p:nvSpPr>
          <p:cNvPr id="1566" name="Google Shape;1566;p63">
            <a:extLst>
              <a:ext uri="{FF2B5EF4-FFF2-40B4-BE49-F238E27FC236}">
                <a16:creationId xmlns:a16="http://schemas.microsoft.com/office/drawing/2014/main" id="{2CEA046C-AA5D-4522-A209-CD0E0EDE3C01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4846274" y="1569925"/>
            <a:ext cx="3312600" cy="4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"/>
              <a:t>SERVER-APP</a:t>
            </a:r>
          </a:p>
        </p:txBody>
      </p:sp>
      <p:sp>
        <p:nvSpPr>
          <p:cNvPr id="1567" name="Google Shape;1567;p63">
            <a:extLst>
              <a:ext uri="{FF2B5EF4-FFF2-40B4-BE49-F238E27FC236}">
                <a16:creationId xmlns:a16="http://schemas.microsoft.com/office/drawing/2014/main" id="{4A5D45AD-029A-66BC-47AB-E44879474E8B}"/>
              </a:ext>
            </a:extLst>
          </p:cNvPr>
          <p:cNvSpPr/>
          <p:nvPr/>
        </p:nvSpPr>
        <p:spPr>
          <a:xfrm>
            <a:off x="985138" y="1390643"/>
            <a:ext cx="3312570" cy="277686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2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2" y="1"/>
                  <a:pt x="2629" y="1"/>
                </a:cubicBezTo>
                <a:lnTo>
                  <a:pt x="50260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60" y="590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63">
            <a:extLst>
              <a:ext uri="{FF2B5EF4-FFF2-40B4-BE49-F238E27FC236}">
                <a16:creationId xmlns:a16="http://schemas.microsoft.com/office/drawing/2014/main" id="{28D47ECB-28D0-5C65-B082-6C7E1BE13729}"/>
              </a:ext>
            </a:extLst>
          </p:cNvPr>
          <p:cNvSpPr/>
          <p:nvPr/>
        </p:nvSpPr>
        <p:spPr>
          <a:xfrm>
            <a:off x="4846288" y="1390643"/>
            <a:ext cx="3312570" cy="277686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2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2" y="1"/>
                  <a:pt x="2629" y="1"/>
                </a:cubicBezTo>
                <a:lnTo>
                  <a:pt x="50260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60" y="590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63">
            <a:extLst>
              <a:ext uri="{FF2B5EF4-FFF2-40B4-BE49-F238E27FC236}">
                <a16:creationId xmlns:a16="http://schemas.microsoft.com/office/drawing/2014/main" id="{F06BB032-30AA-560A-E6DD-F04E6975724A}"/>
              </a:ext>
            </a:extLst>
          </p:cNvPr>
          <p:cNvSpPr txBox="1">
            <a:spLocks noGrp="1"/>
          </p:cNvSpPr>
          <p:nvPr>
            <p:ph type="ctrTitle" idx="4"/>
          </p:nvPr>
        </p:nvSpPr>
        <p:spPr>
          <a:xfrm>
            <a:off x="714550" y="483058"/>
            <a:ext cx="77145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"/>
              <a:t>困難與解決</a:t>
            </a:r>
            <a:r>
              <a:rPr lang="en"/>
              <a:t>-APP</a:t>
            </a:r>
            <a:r>
              <a:rPr lang="zh-TW" altLang="en"/>
              <a:t>連線問題(SERVER)</a:t>
            </a:r>
          </a:p>
        </p:txBody>
      </p:sp>
      <p:pic>
        <p:nvPicPr>
          <p:cNvPr id="4" name="圖片 3" descr="一張含有 文字, 螢幕擷取畫面 的圖片&#10;&#10;自動產生的描述">
            <a:extLst>
              <a:ext uri="{FF2B5EF4-FFF2-40B4-BE49-F238E27FC236}">
                <a16:creationId xmlns:a16="http://schemas.microsoft.com/office/drawing/2014/main" id="{28EE31F9-76F2-6C04-3B3B-A34EDB3DC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85" y="1187694"/>
            <a:ext cx="41910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159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2">
          <a:extLst>
            <a:ext uri="{FF2B5EF4-FFF2-40B4-BE49-F238E27FC236}">
              <a16:creationId xmlns:a16="http://schemas.microsoft.com/office/drawing/2014/main" id="{9031194F-A836-F8C5-5629-8FEA9B086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63">
            <a:extLst>
              <a:ext uri="{FF2B5EF4-FFF2-40B4-BE49-F238E27FC236}">
                <a16:creationId xmlns:a16="http://schemas.microsoft.com/office/drawing/2014/main" id="{6A0FAAE1-0E85-A167-D5CF-A406E6B0E3B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846275" y="2064925"/>
            <a:ext cx="3312600" cy="19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"/>
              <a:t>APP建SERVER困難</a:t>
            </a:r>
          </a:p>
          <a:p>
            <a:r>
              <a:rPr lang="zh-TW" altLang="en"/>
              <a:t>JAVA程式額外建SERVER</a:t>
            </a:r>
          </a:p>
          <a:p>
            <a:pPr marL="139700" indent="0">
              <a:buNone/>
            </a:pPr>
            <a:r>
              <a:rPr lang="zh-TW" altLang="en"/>
              <a:t>        (可不斷接收)</a:t>
            </a:r>
          </a:p>
          <a:p>
            <a:r>
              <a:rPr lang="zh-TW" altLang="en"/>
              <a:t>自動判斷是廣告商OR使用者</a:t>
            </a:r>
          </a:p>
          <a:p>
            <a:pPr marL="139700" indent="0">
              <a:buNone/>
            </a:pPr>
            <a:r>
              <a:rPr lang="zh-TW" altLang="en"/>
              <a:t>         (執行不同操作)</a:t>
            </a:r>
          </a:p>
          <a:p>
            <a:endParaRPr lang="zh-TW" altLang="en"/>
          </a:p>
        </p:txBody>
      </p:sp>
      <p:sp>
        <p:nvSpPr>
          <p:cNvPr id="1566" name="Google Shape;1566;p63">
            <a:extLst>
              <a:ext uri="{FF2B5EF4-FFF2-40B4-BE49-F238E27FC236}">
                <a16:creationId xmlns:a16="http://schemas.microsoft.com/office/drawing/2014/main" id="{B0E7A4F3-6CF0-5EE5-B6AA-2045EF2E7AB6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4846274" y="1569925"/>
            <a:ext cx="3312600" cy="4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"/>
              <a:t>SERVER-APP</a:t>
            </a:r>
          </a:p>
        </p:txBody>
      </p:sp>
      <p:sp>
        <p:nvSpPr>
          <p:cNvPr id="1567" name="Google Shape;1567;p63">
            <a:extLst>
              <a:ext uri="{FF2B5EF4-FFF2-40B4-BE49-F238E27FC236}">
                <a16:creationId xmlns:a16="http://schemas.microsoft.com/office/drawing/2014/main" id="{7F62E37D-7C8E-0BFC-AB43-C46922DD61EF}"/>
              </a:ext>
            </a:extLst>
          </p:cNvPr>
          <p:cNvSpPr/>
          <p:nvPr/>
        </p:nvSpPr>
        <p:spPr>
          <a:xfrm>
            <a:off x="985138" y="1390643"/>
            <a:ext cx="3312570" cy="277686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2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2" y="1"/>
                  <a:pt x="2629" y="1"/>
                </a:cubicBezTo>
                <a:lnTo>
                  <a:pt x="50260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60" y="590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63">
            <a:extLst>
              <a:ext uri="{FF2B5EF4-FFF2-40B4-BE49-F238E27FC236}">
                <a16:creationId xmlns:a16="http://schemas.microsoft.com/office/drawing/2014/main" id="{737C0769-2E7F-C5B2-D542-CAE9F3BA53C3}"/>
              </a:ext>
            </a:extLst>
          </p:cNvPr>
          <p:cNvSpPr/>
          <p:nvPr/>
        </p:nvSpPr>
        <p:spPr>
          <a:xfrm>
            <a:off x="4846288" y="1390643"/>
            <a:ext cx="3312570" cy="277686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2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2" y="1"/>
                  <a:pt x="2629" y="1"/>
                </a:cubicBezTo>
                <a:lnTo>
                  <a:pt x="50260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60" y="590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63">
            <a:extLst>
              <a:ext uri="{FF2B5EF4-FFF2-40B4-BE49-F238E27FC236}">
                <a16:creationId xmlns:a16="http://schemas.microsoft.com/office/drawing/2014/main" id="{FD5FA1D6-018D-0023-BB3C-BDF018F0864C}"/>
              </a:ext>
            </a:extLst>
          </p:cNvPr>
          <p:cNvSpPr txBox="1">
            <a:spLocks noGrp="1"/>
          </p:cNvSpPr>
          <p:nvPr>
            <p:ph type="ctrTitle" idx="4"/>
          </p:nvPr>
        </p:nvSpPr>
        <p:spPr>
          <a:xfrm>
            <a:off x="714550" y="483058"/>
            <a:ext cx="77145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"/>
              <a:t>困難與解決</a:t>
            </a:r>
            <a:r>
              <a:rPr lang="en"/>
              <a:t>-APP</a:t>
            </a:r>
            <a:r>
              <a:rPr lang="zh-TW" altLang="en"/>
              <a:t>連線問題(Client)</a:t>
            </a:r>
          </a:p>
        </p:txBody>
      </p:sp>
      <p:pic>
        <p:nvPicPr>
          <p:cNvPr id="4" name="圖片 3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8D7E4831-89F3-7D53-ED84-0D8BAFAEC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75" y="1011115"/>
            <a:ext cx="3758042" cy="377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792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63"/>
          <p:cNvSpPr txBox="1">
            <a:spLocks noGrp="1"/>
          </p:cNvSpPr>
          <p:nvPr>
            <p:ph type="body" idx="2"/>
          </p:nvPr>
        </p:nvSpPr>
        <p:spPr>
          <a:xfrm>
            <a:off x="4877590" y="2323275"/>
            <a:ext cx="3312600" cy="19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"/>
              <a:t>Ex:</a:t>
            </a:r>
          </a:p>
          <a:p>
            <a:r>
              <a:rPr lang="zh-TW" altLang="en"/>
              <a:t>Button</a:t>
            </a:r>
          </a:p>
          <a:p>
            <a:r>
              <a:rPr lang="zh-TW" altLang="en"/>
              <a:t>Listview</a:t>
            </a:r>
          </a:p>
          <a:p>
            <a:r>
              <a:rPr lang="zh-TW" altLang="en"/>
              <a:t>Imageview</a:t>
            </a:r>
          </a:p>
          <a:p>
            <a:r>
              <a:rPr lang="zh-TW" altLang="en"/>
              <a:t>Chart</a:t>
            </a:r>
          </a:p>
          <a:p>
            <a:r>
              <a:rPr lang="zh-TW" altLang="en"/>
              <a:t>Notification+alarm</a:t>
            </a:r>
          </a:p>
          <a:p>
            <a:endParaRPr lang="zh-TW" altLang="en"/>
          </a:p>
          <a:p>
            <a:endParaRPr lang="zh-TW" altLang="en"/>
          </a:p>
        </p:txBody>
      </p:sp>
      <p:sp>
        <p:nvSpPr>
          <p:cNvPr id="1566" name="Google Shape;1566;p63"/>
          <p:cNvSpPr txBox="1">
            <a:spLocks noGrp="1"/>
          </p:cNvSpPr>
          <p:nvPr>
            <p:ph type="title" idx="3"/>
          </p:nvPr>
        </p:nvSpPr>
        <p:spPr>
          <a:xfrm>
            <a:off x="4846274" y="1569925"/>
            <a:ext cx="3312600" cy="4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"/>
              <a:t>各種語法需要到網路上查</a:t>
            </a:r>
          </a:p>
        </p:txBody>
      </p:sp>
      <p:sp>
        <p:nvSpPr>
          <p:cNvPr id="1568" name="Google Shape;1568;p63"/>
          <p:cNvSpPr/>
          <p:nvPr/>
        </p:nvSpPr>
        <p:spPr>
          <a:xfrm>
            <a:off x="4846288" y="1390643"/>
            <a:ext cx="3312570" cy="277686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2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2" y="1"/>
                  <a:pt x="2629" y="1"/>
                </a:cubicBezTo>
                <a:lnTo>
                  <a:pt x="50260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60" y="590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63"/>
          <p:cNvSpPr txBox="1">
            <a:spLocks noGrp="1"/>
          </p:cNvSpPr>
          <p:nvPr>
            <p:ph type="ctrTitle" idx="4"/>
          </p:nvPr>
        </p:nvSpPr>
        <p:spPr>
          <a:xfrm>
            <a:off x="714550" y="483058"/>
            <a:ext cx="77145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"/>
              <a:t>困難與解決</a:t>
            </a:r>
            <a:r>
              <a:rPr lang="en"/>
              <a:t>-</a:t>
            </a:r>
            <a:r>
              <a:rPr lang="zh-TW" altLang="en"/>
              <a:t>美觀</a:t>
            </a:r>
          </a:p>
        </p:txBody>
      </p:sp>
      <p:pic>
        <p:nvPicPr>
          <p:cNvPr id="3" name="圖片 6">
            <a:extLst>
              <a:ext uri="{FF2B5EF4-FFF2-40B4-BE49-F238E27FC236}">
                <a16:creationId xmlns:a16="http://schemas.microsoft.com/office/drawing/2014/main" id="{2F349D24-A297-45B2-8A1E-0B16A521F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413" y="985701"/>
            <a:ext cx="1969201" cy="401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7075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47"/>
          <p:cNvSpPr txBox="1">
            <a:spLocks noGrp="1"/>
          </p:cNvSpPr>
          <p:nvPr>
            <p:ph type="title"/>
          </p:nvPr>
        </p:nvSpPr>
        <p:spPr>
          <a:xfrm>
            <a:off x="3567927" y="1354700"/>
            <a:ext cx="4860973" cy="16739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">
                <a:solidFill>
                  <a:srgbClr val="F15A24"/>
                </a:solidFill>
              </a:rPr>
              <a:t>DEMO</a:t>
            </a:r>
          </a:p>
        </p:txBody>
      </p:sp>
      <p:grpSp>
        <p:nvGrpSpPr>
          <p:cNvPr id="807" name="Google Shape;807;p47"/>
          <p:cNvGrpSpPr/>
          <p:nvPr/>
        </p:nvGrpSpPr>
        <p:grpSpPr>
          <a:xfrm flipH="1">
            <a:off x="715038" y="2645554"/>
            <a:ext cx="3287990" cy="1876635"/>
            <a:chOff x="996413" y="2676629"/>
            <a:chExt cx="3287990" cy="1876635"/>
          </a:xfrm>
        </p:grpSpPr>
        <p:sp>
          <p:nvSpPr>
            <p:cNvPr id="808" name="Google Shape;808;p47"/>
            <p:cNvSpPr/>
            <p:nvPr/>
          </p:nvSpPr>
          <p:spPr>
            <a:xfrm flipH="1">
              <a:off x="1392402" y="2676629"/>
              <a:ext cx="2681180" cy="1741627"/>
            </a:xfrm>
            <a:custGeom>
              <a:avLst/>
              <a:gdLst/>
              <a:ahLst/>
              <a:cxnLst/>
              <a:rect l="l" t="t" r="r" b="b"/>
              <a:pathLst>
                <a:path w="55855" h="36282" extrusionOk="0">
                  <a:moveTo>
                    <a:pt x="19652" y="1"/>
                  </a:moveTo>
                  <a:cubicBezTo>
                    <a:pt x="17688" y="1"/>
                    <a:pt x="15694" y="544"/>
                    <a:pt x="14135" y="1794"/>
                  </a:cubicBezTo>
                  <a:cubicBezTo>
                    <a:pt x="13148" y="2590"/>
                    <a:pt x="12384" y="3641"/>
                    <a:pt x="11525" y="4564"/>
                  </a:cubicBezTo>
                  <a:cubicBezTo>
                    <a:pt x="10283" y="5917"/>
                    <a:pt x="8851" y="7063"/>
                    <a:pt x="7259" y="7970"/>
                  </a:cubicBezTo>
                  <a:cubicBezTo>
                    <a:pt x="5715" y="8846"/>
                    <a:pt x="3996" y="9514"/>
                    <a:pt x="2706" y="10788"/>
                  </a:cubicBezTo>
                  <a:cubicBezTo>
                    <a:pt x="144" y="13319"/>
                    <a:pt x="0" y="17600"/>
                    <a:pt x="924" y="21182"/>
                  </a:cubicBezTo>
                  <a:cubicBezTo>
                    <a:pt x="2308" y="26594"/>
                    <a:pt x="5954" y="31560"/>
                    <a:pt x="10968" y="33486"/>
                  </a:cubicBezTo>
                  <a:cubicBezTo>
                    <a:pt x="13704" y="34537"/>
                    <a:pt x="16653" y="34657"/>
                    <a:pt x="19588" y="34657"/>
                  </a:cubicBezTo>
                  <a:cubicBezTo>
                    <a:pt x="20255" y="34657"/>
                    <a:pt x="20921" y="34651"/>
                    <a:pt x="21584" y="34648"/>
                  </a:cubicBezTo>
                  <a:cubicBezTo>
                    <a:pt x="21708" y="34648"/>
                    <a:pt x="21832" y="34647"/>
                    <a:pt x="21956" y="34647"/>
                  </a:cubicBezTo>
                  <a:cubicBezTo>
                    <a:pt x="29266" y="34647"/>
                    <a:pt x="36590" y="35110"/>
                    <a:pt x="43853" y="36064"/>
                  </a:cubicBezTo>
                  <a:cubicBezTo>
                    <a:pt x="44885" y="36198"/>
                    <a:pt x="45863" y="36281"/>
                    <a:pt x="46785" y="36281"/>
                  </a:cubicBezTo>
                  <a:cubicBezTo>
                    <a:pt x="50159" y="36281"/>
                    <a:pt x="52780" y="35165"/>
                    <a:pt x="54518" y="31289"/>
                  </a:cubicBezTo>
                  <a:cubicBezTo>
                    <a:pt x="55250" y="29698"/>
                    <a:pt x="55855" y="27931"/>
                    <a:pt x="55536" y="26196"/>
                  </a:cubicBezTo>
                  <a:cubicBezTo>
                    <a:pt x="55266" y="24652"/>
                    <a:pt x="54279" y="23378"/>
                    <a:pt x="53626" y="21962"/>
                  </a:cubicBezTo>
                  <a:cubicBezTo>
                    <a:pt x="52321" y="19176"/>
                    <a:pt x="52241" y="15961"/>
                    <a:pt x="51302" y="13016"/>
                  </a:cubicBezTo>
                  <a:cubicBezTo>
                    <a:pt x="49404" y="7183"/>
                    <a:pt x="43720" y="2984"/>
                    <a:pt x="37864" y="2984"/>
                  </a:cubicBezTo>
                  <a:cubicBezTo>
                    <a:pt x="37632" y="2984"/>
                    <a:pt x="37400" y="2991"/>
                    <a:pt x="37168" y="3004"/>
                  </a:cubicBezTo>
                  <a:cubicBezTo>
                    <a:pt x="35663" y="3097"/>
                    <a:pt x="34159" y="3447"/>
                    <a:pt x="32654" y="3447"/>
                  </a:cubicBezTo>
                  <a:cubicBezTo>
                    <a:pt x="32360" y="3447"/>
                    <a:pt x="32066" y="3433"/>
                    <a:pt x="31772" y="3402"/>
                  </a:cubicBezTo>
                  <a:cubicBezTo>
                    <a:pt x="29862" y="3227"/>
                    <a:pt x="28095" y="2352"/>
                    <a:pt x="26312" y="1603"/>
                  </a:cubicBezTo>
                  <a:cubicBezTo>
                    <a:pt x="24338" y="776"/>
                    <a:pt x="22269" y="107"/>
                    <a:pt x="20136" y="12"/>
                  </a:cubicBezTo>
                  <a:cubicBezTo>
                    <a:pt x="19975" y="4"/>
                    <a:pt x="19814" y="1"/>
                    <a:pt x="196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7"/>
            <p:cNvSpPr/>
            <p:nvPr/>
          </p:nvSpPr>
          <p:spPr>
            <a:xfrm flipH="1">
              <a:off x="1374840" y="4206734"/>
              <a:ext cx="2827107" cy="346530"/>
            </a:xfrm>
            <a:custGeom>
              <a:avLst/>
              <a:gdLst/>
              <a:ahLst/>
              <a:cxnLst/>
              <a:rect l="l" t="t" r="r" b="b"/>
              <a:pathLst>
                <a:path w="58895" h="7219" extrusionOk="0">
                  <a:moveTo>
                    <a:pt x="34340" y="0"/>
                  </a:moveTo>
                  <a:cubicBezTo>
                    <a:pt x="32723" y="0"/>
                    <a:pt x="31062" y="17"/>
                    <a:pt x="29368" y="52"/>
                  </a:cubicBezTo>
                  <a:cubicBezTo>
                    <a:pt x="13132" y="386"/>
                    <a:pt x="0" y="2249"/>
                    <a:pt x="32" y="4206"/>
                  </a:cubicBezTo>
                  <a:cubicBezTo>
                    <a:pt x="75" y="5974"/>
                    <a:pt x="10667" y="7219"/>
                    <a:pt x="24544" y="7219"/>
                  </a:cubicBezTo>
                  <a:cubicBezTo>
                    <a:pt x="26159" y="7219"/>
                    <a:pt x="27819" y="7202"/>
                    <a:pt x="29511" y="7167"/>
                  </a:cubicBezTo>
                  <a:cubicBezTo>
                    <a:pt x="45763" y="6833"/>
                    <a:pt x="58895" y="4986"/>
                    <a:pt x="58847" y="3013"/>
                  </a:cubicBezTo>
                  <a:cubicBezTo>
                    <a:pt x="58819" y="1245"/>
                    <a:pt x="48228" y="0"/>
                    <a:pt x="3434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7"/>
            <p:cNvSpPr/>
            <p:nvPr/>
          </p:nvSpPr>
          <p:spPr>
            <a:xfrm flipH="1">
              <a:off x="3660945" y="4209951"/>
              <a:ext cx="254461" cy="5424"/>
            </a:xfrm>
            <a:custGeom>
              <a:avLst/>
              <a:gdLst/>
              <a:ahLst/>
              <a:cxnLst/>
              <a:rect l="l" t="t" r="r" b="b"/>
              <a:pathLst>
                <a:path w="5301" h="113" extrusionOk="0">
                  <a:moveTo>
                    <a:pt x="64" y="1"/>
                  </a:moveTo>
                  <a:cubicBezTo>
                    <a:pt x="32" y="1"/>
                    <a:pt x="16" y="33"/>
                    <a:pt x="16" y="65"/>
                  </a:cubicBezTo>
                  <a:cubicBezTo>
                    <a:pt x="0" y="96"/>
                    <a:pt x="32" y="112"/>
                    <a:pt x="64" y="112"/>
                  </a:cubicBezTo>
                  <a:lnTo>
                    <a:pt x="5237" y="112"/>
                  </a:lnTo>
                  <a:cubicBezTo>
                    <a:pt x="5269" y="112"/>
                    <a:pt x="5301" y="96"/>
                    <a:pt x="5301" y="65"/>
                  </a:cubicBezTo>
                  <a:cubicBezTo>
                    <a:pt x="5285" y="33"/>
                    <a:pt x="5269" y="1"/>
                    <a:pt x="5237" y="1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7"/>
            <p:cNvSpPr/>
            <p:nvPr/>
          </p:nvSpPr>
          <p:spPr>
            <a:xfrm flipH="1">
              <a:off x="3761035" y="4279510"/>
              <a:ext cx="253693" cy="5376"/>
            </a:xfrm>
            <a:custGeom>
              <a:avLst/>
              <a:gdLst/>
              <a:ahLst/>
              <a:cxnLst/>
              <a:rect l="l" t="t" r="r" b="b"/>
              <a:pathLst>
                <a:path w="5285" h="112" extrusionOk="0">
                  <a:moveTo>
                    <a:pt x="64" y="0"/>
                  </a:moveTo>
                  <a:cubicBezTo>
                    <a:pt x="32" y="0"/>
                    <a:pt x="0" y="16"/>
                    <a:pt x="0" y="48"/>
                  </a:cubicBezTo>
                  <a:cubicBezTo>
                    <a:pt x="0" y="80"/>
                    <a:pt x="32" y="112"/>
                    <a:pt x="64" y="112"/>
                  </a:cubicBezTo>
                  <a:lnTo>
                    <a:pt x="5237" y="112"/>
                  </a:lnTo>
                  <a:cubicBezTo>
                    <a:pt x="5269" y="112"/>
                    <a:pt x="5285" y="80"/>
                    <a:pt x="5285" y="48"/>
                  </a:cubicBezTo>
                  <a:cubicBezTo>
                    <a:pt x="5285" y="16"/>
                    <a:pt x="5269" y="0"/>
                    <a:pt x="5237" y="0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7"/>
            <p:cNvSpPr/>
            <p:nvPr/>
          </p:nvSpPr>
          <p:spPr>
            <a:xfrm flipH="1">
              <a:off x="3819121" y="4318489"/>
              <a:ext cx="255229" cy="5376"/>
            </a:xfrm>
            <a:custGeom>
              <a:avLst/>
              <a:gdLst/>
              <a:ahLst/>
              <a:cxnLst/>
              <a:rect l="l" t="t" r="r" b="b"/>
              <a:pathLst>
                <a:path w="5317" h="112" extrusionOk="0">
                  <a:moveTo>
                    <a:pt x="80" y="0"/>
                  </a:moveTo>
                  <a:cubicBezTo>
                    <a:pt x="0" y="0"/>
                    <a:pt x="0" y="112"/>
                    <a:pt x="80" y="112"/>
                  </a:cubicBezTo>
                  <a:lnTo>
                    <a:pt x="5253" y="112"/>
                  </a:lnTo>
                  <a:cubicBezTo>
                    <a:pt x="5317" y="112"/>
                    <a:pt x="5317" y="0"/>
                    <a:pt x="5253" y="0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7"/>
            <p:cNvSpPr/>
            <p:nvPr/>
          </p:nvSpPr>
          <p:spPr>
            <a:xfrm flipH="1">
              <a:off x="3710582" y="4242066"/>
              <a:ext cx="253741" cy="5376"/>
            </a:xfrm>
            <a:custGeom>
              <a:avLst/>
              <a:gdLst/>
              <a:ahLst/>
              <a:cxnLst/>
              <a:rect l="l" t="t" r="r" b="b"/>
              <a:pathLst>
                <a:path w="5286" h="112" extrusionOk="0">
                  <a:moveTo>
                    <a:pt x="64" y="0"/>
                  </a:moveTo>
                  <a:cubicBezTo>
                    <a:pt x="32" y="0"/>
                    <a:pt x="1" y="32"/>
                    <a:pt x="1" y="64"/>
                  </a:cubicBezTo>
                  <a:cubicBezTo>
                    <a:pt x="1" y="96"/>
                    <a:pt x="32" y="112"/>
                    <a:pt x="64" y="112"/>
                  </a:cubicBezTo>
                  <a:lnTo>
                    <a:pt x="5237" y="112"/>
                  </a:lnTo>
                  <a:cubicBezTo>
                    <a:pt x="5253" y="112"/>
                    <a:pt x="5285" y="96"/>
                    <a:pt x="5285" y="64"/>
                  </a:cubicBezTo>
                  <a:cubicBezTo>
                    <a:pt x="5285" y="32"/>
                    <a:pt x="5253" y="0"/>
                    <a:pt x="5237" y="0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4" name="Google Shape;814;p47"/>
            <p:cNvGrpSpPr/>
            <p:nvPr/>
          </p:nvGrpSpPr>
          <p:grpSpPr>
            <a:xfrm flipH="1">
              <a:off x="1339833" y="4191971"/>
              <a:ext cx="2928777" cy="275150"/>
              <a:chOff x="1831450" y="4457375"/>
              <a:chExt cx="1525325" cy="143300"/>
            </a:xfrm>
          </p:grpSpPr>
          <p:sp>
            <p:nvSpPr>
              <p:cNvPr id="815" name="Google Shape;815;p47"/>
              <p:cNvSpPr/>
              <p:nvPr/>
            </p:nvSpPr>
            <p:spPr>
              <a:xfrm>
                <a:off x="1896325" y="4545725"/>
                <a:ext cx="1321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112" extrusionOk="0">
                    <a:moveTo>
                      <a:pt x="64" y="0"/>
                    </a:moveTo>
                    <a:cubicBezTo>
                      <a:pt x="32" y="0"/>
                      <a:pt x="0" y="32"/>
                      <a:pt x="0" y="64"/>
                    </a:cubicBezTo>
                    <a:cubicBezTo>
                      <a:pt x="0" y="96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69" y="112"/>
                      <a:pt x="5285" y="96"/>
                      <a:pt x="5285" y="64"/>
                    </a:cubicBezTo>
                    <a:cubicBezTo>
                      <a:pt x="5285" y="32"/>
                      <a:pt x="5269" y="0"/>
                      <a:pt x="52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47"/>
              <p:cNvSpPr/>
              <p:nvPr/>
            </p:nvSpPr>
            <p:spPr>
              <a:xfrm>
                <a:off x="1831450" y="4587900"/>
                <a:ext cx="1325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301" h="113" extrusionOk="0">
                    <a:moveTo>
                      <a:pt x="64" y="1"/>
                    </a:moveTo>
                    <a:cubicBezTo>
                      <a:pt x="0" y="17"/>
                      <a:pt x="0" y="96"/>
                      <a:pt x="64" y="112"/>
                    </a:cubicBezTo>
                    <a:lnTo>
                      <a:pt x="5237" y="112"/>
                    </a:lnTo>
                    <a:cubicBezTo>
                      <a:pt x="5301" y="96"/>
                      <a:pt x="5301" y="17"/>
                      <a:pt x="52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47"/>
              <p:cNvSpPr/>
              <p:nvPr/>
            </p:nvSpPr>
            <p:spPr>
              <a:xfrm>
                <a:off x="1867675" y="4566775"/>
                <a:ext cx="133325" cy="2850"/>
              </a:xfrm>
              <a:custGeom>
                <a:avLst/>
                <a:gdLst/>
                <a:ahLst/>
                <a:cxnLst/>
                <a:rect l="l" t="t" r="r" b="b"/>
                <a:pathLst>
                  <a:path w="5333" h="114" extrusionOk="0">
                    <a:moveTo>
                      <a:pt x="65" y="1"/>
                    </a:moveTo>
                    <a:cubicBezTo>
                      <a:pt x="0" y="1"/>
                      <a:pt x="5" y="99"/>
                      <a:pt x="80" y="113"/>
                    </a:cubicBezTo>
                    <a:lnTo>
                      <a:pt x="5253" y="113"/>
                    </a:lnTo>
                    <a:cubicBezTo>
                      <a:pt x="5332" y="113"/>
                      <a:pt x="5332" y="2"/>
                      <a:pt x="5253" y="2"/>
                    </a:cubicBezTo>
                    <a:lnTo>
                      <a:pt x="80" y="2"/>
                    </a:lnTo>
                    <a:cubicBezTo>
                      <a:pt x="74" y="1"/>
                      <a:pt x="69" y="1"/>
                      <a:pt x="6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47"/>
              <p:cNvSpPr/>
              <p:nvPr/>
            </p:nvSpPr>
            <p:spPr>
              <a:xfrm>
                <a:off x="1919000" y="4457375"/>
                <a:ext cx="1323550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52942" h="5732" extrusionOk="0">
                    <a:moveTo>
                      <a:pt x="10522" y="1"/>
                    </a:moveTo>
                    <a:lnTo>
                      <a:pt x="5603" y="2691"/>
                    </a:lnTo>
                    <a:lnTo>
                      <a:pt x="3932" y="3598"/>
                    </a:lnTo>
                    <a:lnTo>
                      <a:pt x="2404" y="4426"/>
                    </a:lnTo>
                    <a:lnTo>
                      <a:pt x="828" y="5285"/>
                    </a:lnTo>
                    <a:lnTo>
                      <a:pt x="0" y="5731"/>
                    </a:lnTo>
                    <a:lnTo>
                      <a:pt x="44394" y="5731"/>
                    </a:lnTo>
                    <a:lnTo>
                      <a:pt x="45079" y="5285"/>
                    </a:lnTo>
                    <a:lnTo>
                      <a:pt x="47609" y="3598"/>
                    </a:lnTo>
                    <a:lnTo>
                      <a:pt x="50204" y="1863"/>
                    </a:lnTo>
                    <a:lnTo>
                      <a:pt x="51366" y="1099"/>
                    </a:lnTo>
                    <a:lnTo>
                      <a:pt x="52385" y="431"/>
                    </a:lnTo>
                    <a:lnTo>
                      <a:pt x="52942" y="49"/>
                    </a:lnTo>
                    <a:lnTo>
                      <a:pt x="41752" y="49"/>
                    </a:lnTo>
                    <a:lnTo>
                      <a:pt x="37963" y="33"/>
                    </a:lnTo>
                    <a:lnTo>
                      <a:pt x="29368" y="33"/>
                    </a:lnTo>
                    <a:lnTo>
                      <a:pt x="24290" y="17"/>
                    </a:lnTo>
                    <a:lnTo>
                      <a:pt x="15536" y="17"/>
                    </a:lnTo>
                    <a:lnTo>
                      <a:pt x="117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47"/>
              <p:cNvSpPr/>
              <p:nvPr/>
            </p:nvSpPr>
            <p:spPr>
              <a:xfrm>
                <a:off x="3224625" y="4466525"/>
                <a:ext cx="13215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286" h="113" extrusionOk="0">
                    <a:moveTo>
                      <a:pt x="64" y="1"/>
                    </a:moveTo>
                    <a:cubicBezTo>
                      <a:pt x="32" y="1"/>
                      <a:pt x="0" y="33"/>
                      <a:pt x="0" y="65"/>
                    </a:cubicBezTo>
                    <a:cubicBezTo>
                      <a:pt x="0" y="96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69" y="112"/>
                      <a:pt x="5285" y="96"/>
                      <a:pt x="5285" y="65"/>
                    </a:cubicBezTo>
                    <a:cubicBezTo>
                      <a:pt x="5285" y="33"/>
                      <a:pt x="5269" y="1"/>
                      <a:pt x="52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47"/>
              <p:cNvSpPr/>
              <p:nvPr/>
            </p:nvSpPr>
            <p:spPr>
              <a:xfrm>
                <a:off x="3172900" y="4502750"/>
                <a:ext cx="1321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112" extrusionOk="0">
                    <a:moveTo>
                      <a:pt x="64" y="0"/>
                    </a:moveTo>
                    <a:cubicBezTo>
                      <a:pt x="32" y="0"/>
                      <a:pt x="0" y="16"/>
                      <a:pt x="0" y="48"/>
                    </a:cubicBezTo>
                    <a:cubicBezTo>
                      <a:pt x="0" y="80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53" y="112"/>
                      <a:pt x="5285" y="80"/>
                      <a:pt x="5285" y="48"/>
                    </a:cubicBezTo>
                    <a:cubicBezTo>
                      <a:pt x="5285" y="16"/>
                      <a:pt x="5253" y="0"/>
                      <a:pt x="52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47"/>
              <p:cNvSpPr/>
              <p:nvPr/>
            </p:nvSpPr>
            <p:spPr>
              <a:xfrm>
                <a:off x="3105650" y="4545725"/>
                <a:ext cx="1321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112" extrusionOk="0">
                    <a:moveTo>
                      <a:pt x="64" y="0"/>
                    </a:moveTo>
                    <a:cubicBezTo>
                      <a:pt x="32" y="0"/>
                      <a:pt x="0" y="32"/>
                      <a:pt x="0" y="64"/>
                    </a:cubicBezTo>
                    <a:cubicBezTo>
                      <a:pt x="0" y="96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69" y="112"/>
                      <a:pt x="5285" y="96"/>
                      <a:pt x="5285" y="64"/>
                    </a:cubicBezTo>
                    <a:cubicBezTo>
                      <a:pt x="5285" y="32"/>
                      <a:pt x="5269" y="0"/>
                      <a:pt x="52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47"/>
              <p:cNvSpPr/>
              <p:nvPr/>
            </p:nvSpPr>
            <p:spPr>
              <a:xfrm>
                <a:off x="3040850" y="4587875"/>
                <a:ext cx="132475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115" extrusionOk="0">
                    <a:moveTo>
                      <a:pt x="52" y="0"/>
                    </a:moveTo>
                    <a:cubicBezTo>
                      <a:pt x="1" y="0"/>
                      <a:pt x="1" y="114"/>
                      <a:pt x="52" y="114"/>
                    </a:cubicBezTo>
                    <a:cubicBezTo>
                      <a:pt x="55" y="114"/>
                      <a:pt x="58" y="114"/>
                      <a:pt x="61" y="113"/>
                    </a:cubicBezTo>
                    <a:lnTo>
                      <a:pt x="5234" y="113"/>
                    </a:lnTo>
                    <a:cubicBezTo>
                      <a:pt x="5298" y="97"/>
                      <a:pt x="5298" y="18"/>
                      <a:pt x="5234" y="2"/>
                    </a:cubicBezTo>
                    <a:lnTo>
                      <a:pt x="61" y="2"/>
                    </a:lnTo>
                    <a:cubicBezTo>
                      <a:pt x="58" y="1"/>
                      <a:pt x="55" y="0"/>
                      <a:pt x="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47"/>
              <p:cNvSpPr/>
              <p:nvPr/>
            </p:nvSpPr>
            <p:spPr>
              <a:xfrm>
                <a:off x="3077375" y="4566825"/>
                <a:ext cx="13295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318" h="112" extrusionOk="0">
                    <a:moveTo>
                      <a:pt x="65" y="0"/>
                    </a:moveTo>
                    <a:cubicBezTo>
                      <a:pt x="1" y="0"/>
                      <a:pt x="1" y="111"/>
                      <a:pt x="65" y="111"/>
                    </a:cubicBezTo>
                    <a:lnTo>
                      <a:pt x="5238" y="111"/>
                    </a:lnTo>
                    <a:cubicBezTo>
                      <a:pt x="5317" y="111"/>
                      <a:pt x="5317" y="0"/>
                      <a:pt x="523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47"/>
              <p:cNvSpPr/>
              <p:nvPr/>
            </p:nvSpPr>
            <p:spPr>
              <a:xfrm>
                <a:off x="3141850" y="4523050"/>
                <a:ext cx="1333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333" h="112" extrusionOk="0">
                    <a:moveTo>
                      <a:pt x="80" y="0"/>
                    </a:moveTo>
                    <a:cubicBezTo>
                      <a:pt x="1" y="0"/>
                      <a:pt x="1" y="112"/>
                      <a:pt x="80" y="112"/>
                    </a:cubicBezTo>
                    <a:lnTo>
                      <a:pt x="5253" y="112"/>
                    </a:lnTo>
                    <a:cubicBezTo>
                      <a:pt x="5333" y="112"/>
                      <a:pt x="5333" y="0"/>
                      <a:pt x="525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47"/>
              <p:cNvSpPr/>
              <p:nvPr/>
            </p:nvSpPr>
            <p:spPr>
              <a:xfrm>
                <a:off x="3199150" y="4483250"/>
                <a:ext cx="13215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6" h="112" extrusionOk="0">
                    <a:moveTo>
                      <a:pt x="48" y="0"/>
                    </a:moveTo>
                    <a:cubicBezTo>
                      <a:pt x="17" y="0"/>
                      <a:pt x="1" y="32"/>
                      <a:pt x="1" y="64"/>
                    </a:cubicBezTo>
                    <a:cubicBezTo>
                      <a:pt x="1" y="96"/>
                      <a:pt x="17" y="112"/>
                      <a:pt x="48" y="112"/>
                    </a:cubicBezTo>
                    <a:lnTo>
                      <a:pt x="5222" y="112"/>
                    </a:lnTo>
                    <a:cubicBezTo>
                      <a:pt x="5253" y="112"/>
                      <a:pt x="5285" y="96"/>
                      <a:pt x="5285" y="64"/>
                    </a:cubicBezTo>
                    <a:cubicBezTo>
                      <a:pt x="5285" y="32"/>
                      <a:pt x="5253" y="0"/>
                      <a:pt x="52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47"/>
              <p:cNvSpPr/>
              <p:nvPr/>
            </p:nvSpPr>
            <p:spPr>
              <a:xfrm>
                <a:off x="2853350" y="4458575"/>
                <a:ext cx="314000" cy="142100"/>
              </a:xfrm>
              <a:custGeom>
                <a:avLst/>
                <a:gdLst/>
                <a:ahLst/>
                <a:cxnLst/>
                <a:rect l="l" t="t" r="r" b="b"/>
                <a:pathLst>
                  <a:path w="12560" h="5684" extrusionOk="0">
                    <a:moveTo>
                      <a:pt x="8787" y="1"/>
                    </a:moveTo>
                    <a:lnTo>
                      <a:pt x="0" y="5683"/>
                    </a:lnTo>
                    <a:lnTo>
                      <a:pt x="4585" y="5683"/>
                    </a:lnTo>
                    <a:lnTo>
                      <a:pt x="12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47"/>
              <p:cNvSpPr/>
              <p:nvPr/>
            </p:nvSpPr>
            <p:spPr>
              <a:xfrm>
                <a:off x="2648025" y="4458175"/>
                <a:ext cx="314775" cy="142500"/>
              </a:xfrm>
              <a:custGeom>
                <a:avLst/>
                <a:gdLst/>
                <a:ahLst/>
                <a:cxnLst/>
                <a:rect l="l" t="t" r="r" b="b"/>
                <a:pathLst>
                  <a:path w="12591" h="5700" extrusionOk="0">
                    <a:moveTo>
                      <a:pt x="8802" y="1"/>
                    </a:moveTo>
                    <a:lnTo>
                      <a:pt x="0" y="5699"/>
                    </a:lnTo>
                    <a:lnTo>
                      <a:pt x="4584" y="5699"/>
                    </a:lnTo>
                    <a:lnTo>
                      <a:pt x="12591" y="17"/>
                    </a:lnTo>
                    <a:lnTo>
                      <a:pt x="8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47"/>
              <p:cNvSpPr/>
              <p:nvPr/>
            </p:nvSpPr>
            <p:spPr>
              <a:xfrm>
                <a:off x="2432725" y="4458175"/>
                <a:ext cx="314800" cy="142500"/>
              </a:xfrm>
              <a:custGeom>
                <a:avLst/>
                <a:gdLst/>
                <a:ahLst/>
                <a:cxnLst/>
                <a:rect l="l" t="t" r="r" b="b"/>
                <a:pathLst>
                  <a:path w="12592" h="5700" extrusionOk="0">
                    <a:moveTo>
                      <a:pt x="8819" y="1"/>
                    </a:moveTo>
                    <a:lnTo>
                      <a:pt x="1" y="5699"/>
                    </a:lnTo>
                    <a:lnTo>
                      <a:pt x="4585" y="5699"/>
                    </a:lnTo>
                    <a:lnTo>
                      <a:pt x="125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47"/>
              <p:cNvSpPr/>
              <p:nvPr/>
            </p:nvSpPr>
            <p:spPr>
              <a:xfrm>
                <a:off x="2211075" y="4457775"/>
                <a:ext cx="315200" cy="142900"/>
              </a:xfrm>
              <a:custGeom>
                <a:avLst/>
                <a:gdLst/>
                <a:ahLst/>
                <a:cxnLst/>
                <a:rect l="l" t="t" r="r" b="b"/>
                <a:pathLst>
                  <a:path w="12608" h="5716" extrusionOk="0">
                    <a:moveTo>
                      <a:pt x="8835" y="1"/>
                    </a:moveTo>
                    <a:lnTo>
                      <a:pt x="1" y="5715"/>
                    </a:lnTo>
                    <a:lnTo>
                      <a:pt x="4585" y="5715"/>
                    </a:lnTo>
                    <a:lnTo>
                      <a:pt x="1260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47"/>
              <p:cNvSpPr/>
              <p:nvPr/>
            </p:nvSpPr>
            <p:spPr>
              <a:xfrm>
                <a:off x="1991825" y="4457375"/>
                <a:ext cx="315575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12623" h="5732" extrusionOk="0">
                    <a:moveTo>
                      <a:pt x="8834" y="1"/>
                    </a:moveTo>
                    <a:lnTo>
                      <a:pt x="0" y="5731"/>
                    </a:lnTo>
                    <a:lnTo>
                      <a:pt x="4568" y="5731"/>
                    </a:lnTo>
                    <a:lnTo>
                      <a:pt x="12623" y="17"/>
                    </a:lnTo>
                    <a:lnTo>
                      <a:pt x="88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31" name="Google Shape;831;p47"/>
            <p:cNvSpPr/>
            <p:nvPr/>
          </p:nvSpPr>
          <p:spPr>
            <a:xfrm flipH="1">
              <a:off x="1711752" y="4187052"/>
              <a:ext cx="2144848" cy="227580"/>
            </a:xfrm>
            <a:custGeom>
              <a:avLst/>
              <a:gdLst/>
              <a:ahLst/>
              <a:cxnLst/>
              <a:rect l="l" t="t" r="r" b="b"/>
              <a:pathLst>
                <a:path w="44682" h="4741" extrusionOk="0">
                  <a:moveTo>
                    <a:pt x="41211" y="0"/>
                  </a:moveTo>
                  <a:cubicBezTo>
                    <a:pt x="39780" y="305"/>
                    <a:pt x="38316" y="383"/>
                    <a:pt x="36849" y="383"/>
                  </a:cubicBezTo>
                  <a:cubicBezTo>
                    <a:pt x="36016" y="383"/>
                    <a:pt x="35181" y="358"/>
                    <a:pt x="34351" y="335"/>
                  </a:cubicBezTo>
                  <a:cubicBezTo>
                    <a:pt x="30195" y="216"/>
                    <a:pt x="26041" y="156"/>
                    <a:pt x="21889" y="156"/>
                  </a:cubicBezTo>
                  <a:cubicBezTo>
                    <a:pt x="15466" y="156"/>
                    <a:pt x="9047" y="299"/>
                    <a:pt x="2627" y="589"/>
                  </a:cubicBezTo>
                  <a:cubicBezTo>
                    <a:pt x="2587" y="588"/>
                    <a:pt x="2547" y="588"/>
                    <a:pt x="2508" y="588"/>
                  </a:cubicBezTo>
                  <a:cubicBezTo>
                    <a:pt x="1993" y="588"/>
                    <a:pt x="1492" y="683"/>
                    <a:pt x="1020" y="860"/>
                  </a:cubicBezTo>
                  <a:cubicBezTo>
                    <a:pt x="510" y="1083"/>
                    <a:pt x="81" y="1497"/>
                    <a:pt x="33" y="2070"/>
                  </a:cubicBezTo>
                  <a:cubicBezTo>
                    <a:pt x="1" y="2643"/>
                    <a:pt x="399" y="3168"/>
                    <a:pt x="908" y="3439"/>
                  </a:cubicBezTo>
                  <a:cubicBezTo>
                    <a:pt x="1418" y="3709"/>
                    <a:pt x="2007" y="3757"/>
                    <a:pt x="2580" y="3789"/>
                  </a:cubicBezTo>
                  <a:cubicBezTo>
                    <a:pt x="2991" y="3808"/>
                    <a:pt x="3402" y="3817"/>
                    <a:pt x="3814" y="3817"/>
                  </a:cubicBezTo>
                  <a:cubicBezTo>
                    <a:pt x="6077" y="3817"/>
                    <a:pt x="8339" y="3555"/>
                    <a:pt x="10602" y="3407"/>
                  </a:cubicBezTo>
                  <a:cubicBezTo>
                    <a:pt x="12046" y="3317"/>
                    <a:pt x="13490" y="3278"/>
                    <a:pt x="14935" y="3278"/>
                  </a:cubicBezTo>
                  <a:cubicBezTo>
                    <a:pt x="22420" y="3278"/>
                    <a:pt x="29906" y="4322"/>
                    <a:pt x="37391" y="4696"/>
                  </a:cubicBezTo>
                  <a:cubicBezTo>
                    <a:pt x="37899" y="4721"/>
                    <a:pt x="38415" y="4741"/>
                    <a:pt x="38931" y="4741"/>
                  </a:cubicBezTo>
                  <a:cubicBezTo>
                    <a:pt x="40699" y="4741"/>
                    <a:pt x="42469" y="4512"/>
                    <a:pt x="43885" y="3502"/>
                  </a:cubicBezTo>
                  <a:cubicBezTo>
                    <a:pt x="44220" y="3248"/>
                    <a:pt x="44570" y="2929"/>
                    <a:pt x="44618" y="2499"/>
                  </a:cubicBezTo>
                  <a:cubicBezTo>
                    <a:pt x="44681" y="1974"/>
                    <a:pt x="44283" y="1513"/>
                    <a:pt x="43854" y="1194"/>
                  </a:cubicBezTo>
                  <a:cubicBezTo>
                    <a:pt x="43408" y="892"/>
                    <a:pt x="42914" y="669"/>
                    <a:pt x="42564" y="255"/>
                  </a:cubicBezTo>
                  <a:lnTo>
                    <a:pt x="41211" y="0"/>
                  </a:lnTo>
                  <a:close/>
                </a:path>
              </a:pathLst>
            </a:custGeom>
            <a:solidFill>
              <a:srgbClr val="262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2" name="Google Shape;832;p47"/>
            <p:cNvGrpSpPr/>
            <p:nvPr/>
          </p:nvGrpSpPr>
          <p:grpSpPr>
            <a:xfrm flipH="1">
              <a:off x="1245797" y="3048840"/>
              <a:ext cx="3038606" cy="1322757"/>
              <a:chOff x="1823225" y="3862025"/>
              <a:chExt cx="1582525" cy="688900"/>
            </a:xfrm>
          </p:grpSpPr>
          <p:sp>
            <p:nvSpPr>
              <p:cNvPr id="833" name="Google Shape;833;p47"/>
              <p:cNvSpPr/>
              <p:nvPr/>
            </p:nvSpPr>
            <p:spPr>
              <a:xfrm>
                <a:off x="1823225" y="3862025"/>
                <a:ext cx="1483000" cy="688350"/>
              </a:xfrm>
              <a:custGeom>
                <a:avLst/>
                <a:gdLst/>
                <a:ahLst/>
                <a:cxnLst/>
                <a:rect l="l" t="t" r="r" b="b"/>
                <a:pathLst>
                  <a:path w="59320" h="27534" extrusionOk="0">
                    <a:moveTo>
                      <a:pt x="48932" y="1"/>
                    </a:moveTo>
                    <a:cubicBezTo>
                      <a:pt x="48914" y="1"/>
                      <a:pt x="48896" y="1"/>
                      <a:pt x="48878" y="2"/>
                    </a:cubicBezTo>
                    <a:cubicBezTo>
                      <a:pt x="46920" y="130"/>
                      <a:pt x="45026" y="6147"/>
                      <a:pt x="45026" y="6147"/>
                    </a:cubicBezTo>
                    <a:cubicBezTo>
                      <a:pt x="44309" y="5971"/>
                      <a:pt x="44357" y="6051"/>
                      <a:pt x="43720" y="6003"/>
                    </a:cubicBezTo>
                    <a:lnTo>
                      <a:pt x="43243" y="5971"/>
                    </a:lnTo>
                    <a:cubicBezTo>
                      <a:pt x="43159" y="5969"/>
                      <a:pt x="43075" y="5968"/>
                      <a:pt x="42992" y="5968"/>
                    </a:cubicBezTo>
                    <a:cubicBezTo>
                      <a:pt x="41820" y="5968"/>
                      <a:pt x="40665" y="6176"/>
                      <a:pt x="39566" y="6592"/>
                    </a:cubicBezTo>
                    <a:cubicBezTo>
                      <a:pt x="38834" y="6847"/>
                      <a:pt x="38117" y="7181"/>
                      <a:pt x="37433" y="7579"/>
                    </a:cubicBezTo>
                    <a:cubicBezTo>
                      <a:pt x="36134" y="5447"/>
                      <a:pt x="32182" y="2868"/>
                      <a:pt x="30467" y="2868"/>
                    </a:cubicBezTo>
                    <a:cubicBezTo>
                      <a:pt x="30185" y="2868"/>
                      <a:pt x="29964" y="2938"/>
                      <a:pt x="29824" y="3090"/>
                    </a:cubicBezTo>
                    <a:cubicBezTo>
                      <a:pt x="28408" y="4618"/>
                      <a:pt x="30095" y="8534"/>
                      <a:pt x="31066" y="10444"/>
                    </a:cubicBezTo>
                    <a:cubicBezTo>
                      <a:pt x="31337" y="10985"/>
                      <a:pt x="31544" y="11367"/>
                      <a:pt x="31623" y="11495"/>
                    </a:cubicBezTo>
                    <a:lnTo>
                      <a:pt x="31639" y="11543"/>
                    </a:lnTo>
                    <a:cubicBezTo>
                      <a:pt x="31655" y="11543"/>
                      <a:pt x="31655" y="11558"/>
                      <a:pt x="31639" y="11558"/>
                    </a:cubicBezTo>
                    <a:cubicBezTo>
                      <a:pt x="31639" y="11558"/>
                      <a:pt x="31639" y="11590"/>
                      <a:pt x="31639" y="11606"/>
                    </a:cubicBezTo>
                    <a:cubicBezTo>
                      <a:pt x="31002" y="11320"/>
                      <a:pt x="29681" y="10747"/>
                      <a:pt x="28010" y="10174"/>
                    </a:cubicBezTo>
                    <a:cubicBezTo>
                      <a:pt x="25530" y="9323"/>
                      <a:pt x="22275" y="8463"/>
                      <a:pt x="19228" y="8463"/>
                    </a:cubicBezTo>
                    <a:cubicBezTo>
                      <a:pt x="18227" y="8463"/>
                      <a:pt x="17248" y="8556"/>
                      <a:pt x="16326" y="8773"/>
                    </a:cubicBezTo>
                    <a:cubicBezTo>
                      <a:pt x="15515" y="8964"/>
                      <a:pt x="14735" y="9266"/>
                      <a:pt x="14003" y="9696"/>
                    </a:cubicBezTo>
                    <a:cubicBezTo>
                      <a:pt x="9769" y="12211"/>
                      <a:pt x="8447" y="16684"/>
                      <a:pt x="8034" y="19294"/>
                    </a:cubicBezTo>
                    <a:cubicBezTo>
                      <a:pt x="6378" y="19390"/>
                      <a:pt x="3784" y="19692"/>
                      <a:pt x="3306" y="20775"/>
                    </a:cubicBezTo>
                    <a:cubicBezTo>
                      <a:pt x="3099" y="21220"/>
                      <a:pt x="2956" y="21714"/>
                      <a:pt x="2892" y="22207"/>
                    </a:cubicBezTo>
                    <a:cubicBezTo>
                      <a:pt x="2637" y="22319"/>
                      <a:pt x="2383" y="22446"/>
                      <a:pt x="2144" y="22605"/>
                    </a:cubicBezTo>
                    <a:cubicBezTo>
                      <a:pt x="1889" y="22764"/>
                      <a:pt x="1682" y="22971"/>
                      <a:pt x="1523" y="23226"/>
                    </a:cubicBezTo>
                    <a:cubicBezTo>
                      <a:pt x="790" y="24558"/>
                      <a:pt x="1" y="26916"/>
                      <a:pt x="7302" y="26916"/>
                    </a:cubicBezTo>
                    <a:cubicBezTo>
                      <a:pt x="7767" y="26916"/>
                      <a:pt x="8265" y="26907"/>
                      <a:pt x="8798" y="26887"/>
                    </a:cubicBezTo>
                    <a:cubicBezTo>
                      <a:pt x="8843" y="26886"/>
                      <a:pt x="8888" y="26885"/>
                      <a:pt x="8933" y="26885"/>
                    </a:cubicBezTo>
                    <a:cubicBezTo>
                      <a:pt x="9479" y="26885"/>
                      <a:pt x="10042" y="26968"/>
                      <a:pt x="10660" y="26982"/>
                    </a:cubicBezTo>
                    <a:cubicBezTo>
                      <a:pt x="11082" y="26990"/>
                      <a:pt x="11519" y="26994"/>
                      <a:pt x="11975" y="26994"/>
                    </a:cubicBezTo>
                    <a:cubicBezTo>
                      <a:pt x="12431" y="26994"/>
                      <a:pt x="12904" y="26990"/>
                      <a:pt x="13398" y="26982"/>
                    </a:cubicBezTo>
                    <a:cubicBezTo>
                      <a:pt x="19111" y="26814"/>
                      <a:pt x="23670" y="26607"/>
                      <a:pt x="27786" y="26607"/>
                    </a:cubicBezTo>
                    <a:cubicBezTo>
                      <a:pt x="30677" y="26607"/>
                      <a:pt x="33349" y="26709"/>
                      <a:pt x="36048" y="26998"/>
                    </a:cubicBezTo>
                    <a:cubicBezTo>
                      <a:pt x="38692" y="27281"/>
                      <a:pt x="42085" y="27533"/>
                      <a:pt x="45153" y="27533"/>
                    </a:cubicBezTo>
                    <a:cubicBezTo>
                      <a:pt x="49675" y="27533"/>
                      <a:pt x="53491" y="26986"/>
                      <a:pt x="53159" y="25184"/>
                    </a:cubicBezTo>
                    <a:cubicBezTo>
                      <a:pt x="53080" y="24834"/>
                      <a:pt x="52921" y="24531"/>
                      <a:pt x="52682" y="24276"/>
                    </a:cubicBezTo>
                    <a:cubicBezTo>
                      <a:pt x="55515" y="24276"/>
                      <a:pt x="59320" y="23958"/>
                      <a:pt x="59049" y="22334"/>
                    </a:cubicBezTo>
                    <a:cubicBezTo>
                      <a:pt x="58699" y="20297"/>
                      <a:pt x="54465" y="19342"/>
                      <a:pt x="52730" y="19040"/>
                    </a:cubicBezTo>
                    <a:lnTo>
                      <a:pt x="52555" y="19008"/>
                    </a:lnTo>
                    <a:cubicBezTo>
                      <a:pt x="52571" y="18976"/>
                      <a:pt x="52586" y="18944"/>
                      <a:pt x="52586" y="18912"/>
                    </a:cubicBezTo>
                    <a:cubicBezTo>
                      <a:pt x="52602" y="18880"/>
                      <a:pt x="52618" y="18849"/>
                      <a:pt x="52634" y="18833"/>
                    </a:cubicBezTo>
                    <a:cubicBezTo>
                      <a:pt x="52793" y="18435"/>
                      <a:pt x="52921" y="18037"/>
                      <a:pt x="53016" y="17639"/>
                    </a:cubicBezTo>
                    <a:cubicBezTo>
                      <a:pt x="54321" y="12163"/>
                      <a:pt x="51011" y="9648"/>
                      <a:pt x="51011" y="9648"/>
                    </a:cubicBezTo>
                    <a:cubicBezTo>
                      <a:pt x="52383" y="5879"/>
                      <a:pt x="50864" y="1"/>
                      <a:pt x="489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47"/>
              <p:cNvSpPr/>
              <p:nvPr/>
            </p:nvSpPr>
            <p:spPr>
              <a:xfrm>
                <a:off x="2037575" y="4145100"/>
                <a:ext cx="91150" cy="97750"/>
              </a:xfrm>
              <a:custGeom>
                <a:avLst/>
                <a:gdLst/>
                <a:ahLst/>
                <a:cxnLst/>
                <a:rect l="l" t="t" r="r" b="b"/>
                <a:pathLst>
                  <a:path w="3646" h="3910" extrusionOk="0">
                    <a:moveTo>
                      <a:pt x="2422" y="0"/>
                    </a:moveTo>
                    <a:cubicBezTo>
                      <a:pt x="2050" y="0"/>
                      <a:pt x="1658" y="103"/>
                      <a:pt x="1417" y="235"/>
                    </a:cubicBezTo>
                    <a:cubicBezTo>
                      <a:pt x="860" y="570"/>
                      <a:pt x="430" y="1095"/>
                      <a:pt x="208" y="1716"/>
                    </a:cubicBezTo>
                    <a:cubicBezTo>
                      <a:pt x="64" y="2050"/>
                      <a:pt x="1" y="2416"/>
                      <a:pt x="17" y="2766"/>
                    </a:cubicBezTo>
                    <a:cubicBezTo>
                      <a:pt x="33" y="3132"/>
                      <a:pt x="208" y="3483"/>
                      <a:pt x="494" y="3705"/>
                    </a:cubicBezTo>
                    <a:cubicBezTo>
                      <a:pt x="685" y="3847"/>
                      <a:pt x="916" y="3909"/>
                      <a:pt x="1154" y="3909"/>
                    </a:cubicBezTo>
                    <a:cubicBezTo>
                      <a:pt x="1454" y="3909"/>
                      <a:pt x="1765" y="3810"/>
                      <a:pt x="2022" y="3642"/>
                    </a:cubicBezTo>
                    <a:cubicBezTo>
                      <a:pt x="2452" y="3307"/>
                      <a:pt x="2770" y="2862"/>
                      <a:pt x="2977" y="2352"/>
                    </a:cubicBezTo>
                    <a:cubicBezTo>
                      <a:pt x="3184" y="1891"/>
                      <a:pt x="3646" y="793"/>
                      <a:pt x="3264" y="315"/>
                    </a:cubicBezTo>
                    <a:cubicBezTo>
                      <a:pt x="3089" y="86"/>
                      <a:pt x="2764" y="0"/>
                      <a:pt x="24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47"/>
              <p:cNvSpPr/>
              <p:nvPr/>
            </p:nvSpPr>
            <p:spPr>
              <a:xfrm>
                <a:off x="2590700" y="4411475"/>
                <a:ext cx="563525" cy="139450"/>
              </a:xfrm>
              <a:custGeom>
                <a:avLst/>
                <a:gdLst/>
                <a:ahLst/>
                <a:cxnLst/>
                <a:rect l="l" t="t" r="r" b="b"/>
                <a:pathLst>
                  <a:path w="22541" h="5578" extrusionOk="0">
                    <a:moveTo>
                      <a:pt x="18318" y="0"/>
                    </a:moveTo>
                    <a:cubicBezTo>
                      <a:pt x="18185" y="0"/>
                      <a:pt x="18106" y="6"/>
                      <a:pt x="18099" y="6"/>
                    </a:cubicBezTo>
                    <a:cubicBezTo>
                      <a:pt x="18067" y="6"/>
                      <a:pt x="18035" y="38"/>
                      <a:pt x="18035" y="86"/>
                    </a:cubicBezTo>
                    <a:cubicBezTo>
                      <a:pt x="18035" y="118"/>
                      <a:pt x="18067" y="150"/>
                      <a:pt x="18115" y="150"/>
                    </a:cubicBezTo>
                    <a:cubicBezTo>
                      <a:pt x="18119" y="150"/>
                      <a:pt x="18185" y="145"/>
                      <a:pt x="18298" y="145"/>
                    </a:cubicBezTo>
                    <a:cubicBezTo>
                      <a:pt x="19022" y="145"/>
                      <a:pt x="21670" y="335"/>
                      <a:pt x="22317" y="3158"/>
                    </a:cubicBezTo>
                    <a:cubicBezTo>
                      <a:pt x="22397" y="3476"/>
                      <a:pt x="22301" y="3795"/>
                      <a:pt x="22094" y="4033"/>
                    </a:cubicBezTo>
                    <a:cubicBezTo>
                      <a:pt x="21116" y="5154"/>
                      <a:pt x="17516" y="5422"/>
                      <a:pt x="14302" y="5422"/>
                    </a:cubicBezTo>
                    <a:cubicBezTo>
                      <a:pt x="11398" y="5422"/>
                      <a:pt x="8808" y="5203"/>
                      <a:pt x="8756" y="5195"/>
                    </a:cubicBezTo>
                    <a:cubicBezTo>
                      <a:pt x="8712" y="5195"/>
                      <a:pt x="4590" y="4600"/>
                      <a:pt x="1820" y="4600"/>
                    </a:cubicBezTo>
                    <a:cubicBezTo>
                      <a:pt x="1519" y="4600"/>
                      <a:pt x="1234" y="4607"/>
                      <a:pt x="972" y="4622"/>
                    </a:cubicBezTo>
                    <a:cubicBezTo>
                      <a:pt x="765" y="4638"/>
                      <a:pt x="478" y="4638"/>
                      <a:pt x="81" y="4654"/>
                    </a:cubicBezTo>
                    <a:cubicBezTo>
                      <a:pt x="33" y="4654"/>
                      <a:pt x="1" y="4686"/>
                      <a:pt x="17" y="4734"/>
                    </a:cubicBezTo>
                    <a:cubicBezTo>
                      <a:pt x="1" y="4766"/>
                      <a:pt x="33" y="4797"/>
                      <a:pt x="81" y="4797"/>
                    </a:cubicBezTo>
                    <a:cubicBezTo>
                      <a:pt x="478" y="4797"/>
                      <a:pt x="765" y="4782"/>
                      <a:pt x="972" y="4766"/>
                    </a:cubicBezTo>
                    <a:cubicBezTo>
                      <a:pt x="1233" y="4750"/>
                      <a:pt x="1516" y="4743"/>
                      <a:pt x="1816" y="4743"/>
                    </a:cubicBezTo>
                    <a:cubicBezTo>
                      <a:pt x="4572" y="4743"/>
                      <a:pt x="8682" y="5339"/>
                      <a:pt x="8740" y="5339"/>
                    </a:cubicBezTo>
                    <a:cubicBezTo>
                      <a:pt x="8962" y="5370"/>
                      <a:pt x="11493" y="5577"/>
                      <a:pt x="14343" y="5577"/>
                    </a:cubicBezTo>
                    <a:cubicBezTo>
                      <a:pt x="17574" y="5577"/>
                      <a:pt x="21187" y="5307"/>
                      <a:pt x="22206" y="4129"/>
                    </a:cubicBezTo>
                    <a:cubicBezTo>
                      <a:pt x="22445" y="3858"/>
                      <a:pt x="22540" y="3476"/>
                      <a:pt x="22460" y="3126"/>
                    </a:cubicBezTo>
                    <a:cubicBezTo>
                      <a:pt x="21793" y="210"/>
                      <a:pt x="19107" y="0"/>
                      <a:pt x="18318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47"/>
              <p:cNvSpPr/>
              <p:nvPr/>
            </p:nvSpPr>
            <p:spPr>
              <a:xfrm>
                <a:off x="1846575" y="4348875"/>
                <a:ext cx="298875" cy="186125"/>
              </a:xfrm>
              <a:custGeom>
                <a:avLst/>
                <a:gdLst/>
                <a:ahLst/>
                <a:cxnLst/>
                <a:rect l="l" t="t" r="r" b="b"/>
                <a:pathLst>
                  <a:path w="11955" h="7445" extrusionOk="0">
                    <a:moveTo>
                      <a:pt x="11872" y="1"/>
                    </a:moveTo>
                    <a:cubicBezTo>
                      <a:pt x="11856" y="1"/>
                      <a:pt x="11840" y="5"/>
                      <a:pt x="11827" y="11"/>
                    </a:cubicBezTo>
                    <a:cubicBezTo>
                      <a:pt x="10251" y="1062"/>
                      <a:pt x="8484" y="1778"/>
                      <a:pt x="6622" y="2160"/>
                    </a:cubicBezTo>
                    <a:cubicBezTo>
                      <a:pt x="5715" y="2335"/>
                      <a:pt x="4791" y="2415"/>
                      <a:pt x="3868" y="2415"/>
                    </a:cubicBezTo>
                    <a:cubicBezTo>
                      <a:pt x="2277" y="2447"/>
                      <a:pt x="1130" y="2478"/>
                      <a:pt x="366" y="4022"/>
                    </a:cubicBezTo>
                    <a:cubicBezTo>
                      <a:pt x="32" y="4675"/>
                      <a:pt x="0" y="5264"/>
                      <a:pt x="239" y="5773"/>
                    </a:cubicBezTo>
                    <a:cubicBezTo>
                      <a:pt x="669" y="6712"/>
                      <a:pt x="1926" y="7031"/>
                      <a:pt x="1974" y="7047"/>
                    </a:cubicBezTo>
                    <a:cubicBezTo>
                      <a:pt x="2038" y="7063"/>
                      <a:pt x="3454" y="7445"/>
                      <a:pt x="7657" y="7445"/>
                    </a:cubicBezTo>
                    <a:cubicBezTo>
                      <a:pt x="7688" y="7445"/>
                      <a:pt x="7720" y="7413"/>
                      <a:pt x="7720" y="7365"/>
                    </a:cubicBezTo>
                    <a:cubicBezTo>
                      <a:pt x="7720" y="7333"/>
                      <a:pt x="7688" y="7301"/>
                      <a:pt x="7657" y="7301"/>
                    </a:cubicBezTo>
                    <a:cubicBezTo>
                      <a:pt x="3486" y="7301"/>
                      <a:pt x="2022" y="6903"/>
                      <a:pt x="2022" y="6903"/>
                    </a:cubicBezTo>
                    <a:cubicBezTo>
                      <a:pt x="2006" y="6903"/>
                      <a:pt x="780" y="6585"/>
                      <a:pt x="366" y="5710"/>
                    </a:cubicBezTo>
                    <a:cubicBezTo>
                      <a:pt x="144" y="5248"/>
                      <a:pt x="191" y="4691"/>
                      <a:pt x="494" y="4086"/>
                    </a:cubicBezTo>
                    <a:cubicBezTo>
                      <a:pt x="1226" y="2622"/>
                      <a:pt x="2277" y="2590"/>
                      <a:pt x="3868" y="2558"/>
                    </a:cubicBezTo>
                    <a:cubicBezTo>
                      <a:pt x="3920" y="2559"/>
                      <a:pt x="3971" y="2559"/>
                      <a:pt x="4022" y="2559"/>
                    </a:cubicBezTo>
                    <a:cubicBezTo>
                      <a:pt x="6833" y="2559"/>
                      <a:pt x="9578" y="1702"/>
                      <a:pt x="11922" y="139"/>
                    </a:cubicBezTo>
                    <a:cubicBezTo>
                      <a:pt x="11954" y="107"/>
                      <a:pt x="11954" y="59"/>
                      <a:pt x="11938" y="27"/>
                    </a:cubicBezTo>
                    <a:cubicBezTo>
                      <a:pt x="11920" y="9"/>
                      <a:pt x="11896" y="1"/>
                      <a:pt x="11872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47"/>
              <p:cNvSpPr/>
              <p:nvPr/>
            </p:nvSpPr>
            <p:spPr>
              <a:xfrm>
                <a:off x="2030825" y="4144400"/>
                <a:ext cx="86375" cy="100500"/>
              </a:xfrm>
              <a:custGeom>
                <a:avLst/>
                <a:gdLst/>
                <a:ahLst/>
                <a:cxnLst/>
                <a:rect l="l" t="t" r="r" b="b"/>
                <a:pathLst>
                  <a:path w="3455" h="4020" extrusionOk="0">
                    <a:moveTo>
                      <a:pt x="2628" y="0"/>
                    </a:moveTo>
                    <a:cubicBezTo>
                      <a:pt x="2113" y="0"/>
                      <a:pt x="1437" y="161"/>
                      <a:pt x="907" y="852"/>
                    </a:cubicBezTo>
                    <a:cubicBezTo>
                      <a:pt x="32" y="1998"/>
                      <a:pt x="0" y="3033"/>
                      <a:pt x="844" y="3988"/>
                    </a:cubicBezTo>
                    <a:cubicBezTo>
                      <a:pt x="860" y="4004"/>
                      <a:pt x="876" y="4020"/>
                      <a:pt x="891" y="4020"/>
                    </a:cubicBezTo>
                    <a:cubicBezTo>
                      <a:pt x="923" y="4020"/>
                      <a:pt x="939" y="4004"/>
                      <a:pt x="955" y="3988"/>
                    </a:cubicBezTo>
                    <a:cubicBezTo>
                      <a:pt x="987" y="3972"/>
                      <a:pt x="987" y="3924"/>
                      <a:pt x="955" y="3893"/>
                    </a:cubicBezTo>
                    <a:cubicBezTo>
                      <a:pt x="159" y="2985"/>
                      <a:pt x="175" y="2046"/>
                      <a:pt x="1019" y="932"/>
                    </a:cubicBezTo>
                    <a:cubicBezTo>
                      <a:pt x="1516" y="289"/>
                      <a:pt x="2137" y="136"/>
                      <a:pt x="2615" y="136"/>
                    </a:cubicBezTo>
                    <a:cubicBezTo>
                      <a:pt x="3025" y="136"/>
                      <a:pt x="3329" y="249"/>
                      <a:pt x="3359" y="263"/>
                    </a:cubicBezTo>
                    <a:cubicBezTo>
                      <a:pt x="3365" y="266"/>
                      <a:pt x="3370" y="268"/>
                      <a:pt x="3376" y="268"/>
                    </a:cubicBezTo>
                    <a:cubicBezTo>
                      <a:pt x="3402" y="268"/>
                      <a:pt x="3425" y="242"/>
                      <a:pt x="3438" y="216"/>
                    </a:cubicBezTo>
                    <a:cubicBezTo>
                      <a:pt x="3454" y="184"/>
                      <a:pt x="3438" y="136"/>
                      <a:pt x="3406" y="120"/>
                    </a:cubicBezTo>
                    <a:cubicBezTo>
                      <a:pt x="3399" y="120"/>
                      <a:pt x="3074" y="0"/>
                      <a:pt x="2628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47"/>
              <p:cNvSpPr/>
              <p:nvPr/>
            </p:nvSpPr>
            <p:spPr>
              <a:xfrm>
                <a:off x="2018075" y="4070700"/>
                <a:ext cx="598925" cy="334175"/>
              </a:xfrm>
              <a:custGeom>
                <a:avLst/>
                <a:gdLst/>
                <a:ahLst/>
                <a:cxnLst/>
                <a:rect l="l" t="t" r="r" b="b"/>
                <a:pathLst>
                  <a:path w="23957" h="13367" extrusionOk="0">
                    <a:moveTo>
                      <a:pt x="11518" y="1"/>
                    </a:moveTo>
                    <a:cubicBezTo>
                      <a:pt x="10539" y="1"/>
                      <a:pt x="9603" y="99"/>
                      <a:pt x="8755" y="330"/>
                    </a:cubicBezTo>
                    <a:cubicBezTo>
                      <a:pt x="8708" y="346"/>
                      <a:pt x="3678" y="1413"/>
                      <a:pt x="1354" y="6872"/>
                    </a:cubicBezTo>
                    <a:cubicBezTo>
                      <a:pt x="1338" y="6888"/>
                      <a:pt x="303" y="9228"/>
                      <a:pt x="176" y="10900"/>
                    </a:cubicBezTo>
                    <a:lnTo>
                      <a:pt x="17" y="13287"/>
                    </a:lnTo>
                    <a:cubicBezTo>
                      <a:pt x="1" y="13335"/>
                      <a:pt x="33" y="13367"/>
                      <a:pt x="80" y="13367"/>
                    </a:cubicBezTo>
                    <a:cubicBezTo>
                      <a:pt x="112" y="13367"/>
                      <a:pt x="160" y="13335"/>
                      <a:pt x="160" y="13303"/>
                    </a:cubicBezTo>
                    <a:lnTo>
                      <a:pt x="319" y="10900"/>
                    </a:lnTo>
                    <a:cubicBezTo>
                      <a:pt x="446" y="9260"/>
                      <a:pt x="1465" y="6952"/>
                      <a:pt x="1481" y="6920"/>
                    </a:cubicBezTo>
                    <a:cubicBezTo>
                      <a:pt x="3773" y="1540"/>
                      <a:pt x="8739" y="474"/>
                      <a:pt x="8803" y="474"/>
                    </a:cubicBezTo>
                    <a:cubicBezTo>
                      <a:pt x="9644" y="242"/>
                      <a:pt x="10574" y="143"/>
                      <a:pt x="11546" y="143"/>
                    </a:cubicBezTo>
                    <a:cubicBezTo>
                      <a:pt x="16983" y="143"/>
                      <a:pt x="23764" y="3219"/>
                      <a:pt x="23845" y="3259"/>
                    </a:cubicBezTo>
                    <a:cubicBezTo>
                      <a:pt x="23853" y="3263"/>
                      <a:pt x="23862" y="3265"/>
                      <a:pt x="23871" y="3265"/>
                    </a:cubicBezTo>
                    <a:cubicBezTo>
                      <a:pt x="23899" y="3265"/>
                      <a:pt x="23929" y="3247"/>
                      <a:pt x="23941" y="3211"/>
                    </a:cubicBezTo>
                    <a:cubicBezTo>
                      <a:pt x="23956" y="3180"/>
                      <a:pt x="23941" y="3132"/>
                      <a:pt x="23909" y="3116"/>
                    </a:cubicBezTo>
                    <a:cubicBezTo>
                      <a:pt x="23828" y="3089"/>
                      <a:pt x="17006" y="1"/>
                      <a:pt x="11518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47"/>
              <p:cNvSpPr/>
              <p:nvPr/>
            </p:nvSpPr>
            <p:spPr>
              <a:xfrm>
                <a:off x="2204725" y="4072800"/>
                <a:ext cx="333475" cy="282225"/>
              </a:xfrm>
              <a:custGeom>
                <a:avLst/>
                <a:gdLst/>
                <a:ahLst/>
                <a:cxnLst/>
                <a:rect l="l" t="t" r="r" b="b"/>
                <a:pathLst>
                  <a:path w="13339" h="11289" extrusionOk="0">
                    <a:moveTo>
                      <a:pt x="3959" y="1"/>
                    </a:moveTo>
                    <a:cubicBezTo>
                      <a:pt x="2960" y="1"/>
                      <a:pt x="1984" y="93"/>
                      <a:pt x="1066" y="310"/>
                    </a:cubicBezTo>
                    <a:cubicBezTo>
                      <a:pt x="844" y="740"/>
                      <a:pt x="684" y="1170"/>
                      <a:pt x="573" y="1631"/>
                    </a:cubicBezTo>
                    <a:cubicBezTo>
                      <a:pt x="0" y="4035"/>
                      <a:pt x="223" y="6581"/>
                      <a:pt x="1242" y="8842"/>
                    </a:cubicBezTo>
                    <a:cubicBezTo>
                      <a:pt x="1671" y="9797"/>
                      <a:pt x="2292" y="10752"/>
                      <a:pt x="3263" y="11118"/>
                    </a:cubicBezTo>
                    <a:cubicBezTo>
                      <a:pt x="3568" y="11236"/>
                      <a:pt x="3887" y="11288"/>
                      <a:pt x="4209" y="11288"/>
                    </a:cubicBezTo>
                    <a:cubicBezTo>
                      <a:pt x="5012" y="11288"/>
                      <a:pt x="5838" y="10965"/>
                      <a:pt x="6542" y="10545"/>
                    </a:cubicBezTo>
                    <a:cubicBezTo>
                      <a:pt x="7529" y="9956"/>
                      <a:pt x="8389" y="9176"/>
                      <a:pt x="9439" y="8714"/>
                    </a:cubicBezTo>
                    <a:cubicBezTo>
                      <a:pt x="10092" y="8428"/>
                      <a:pt x="10808" y="8269"/>
                      <a:pt x="11477" y="7982"/>
                    </a:cubicBezTo>
                    <a:cubicBezTo>
                      <a:pt x="12145" y="7712"/>
                      <a:pt x="12782" y="7266"/>
                      <a:pt x="13068" y="6597"/>
                    </a:cubicBezTo>
                    <a:cubicBezTo>
                      <a:pt x="13212" y="6231"/>
                      <a:pt x="13291" y="5833"/>
                      <a:pt x="13291" y="5420"/>
                    </a:cubicBezTo>
                    <a:cubicBezTo>
                      <a:pt x="13339" y="4258"/>
                      <a:pt x="13227" y="2873"/>
                      <a:pt x="12718" y="1711"/>
                    </a:cubicBezTo>
                    <a:cubicBezTo>
                      <a:pt x="10250" y="860"/>
                      <a:pt x="6998" y="1"/>
                      <a:pt x="39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47"/>
              <p:cNvSpPr/>
              <p:nvPr/>
            </p:nvSpPr>
            <p:spPr>
              <a:xfrm>
                <a:off x="2118150" y="4143925"/>
                <a:ext cx="71475" cy="12672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5069" extrusionOk="0">
                    <a:moveTo>
                      <a:pt x="1392" y="0"/>
                    </a:moveTo>
                    <a:cubicBezTo>
                      <a:pt x="280" y="0"/>
                      <a:pt x="0" y="1675"/>
                      <a:pt x="57" y="2590"/>
                    </a:cubicBezTo>
                    <a:cubicBezTo>
                      <a:pt x="89" y="3243"/>
                      <a:pt x="168" y="3943"/>
                      <a:pt x="566" y="4469"/>
                    </a:cubicBezTo>
                    <a:cubicBezTo>
                      <a:pt x="835" y="4823"/>
                      <a:pt x="1292" y="5069"/>
                      <a:pt x="1722" y="5069"/>
                    </a:cubicBezTo>
                    <a:cubicBezTo>
                      <a:pt x="1929" y="5069"/>
                      <a:pt x="2130" y="5012"/>
                      <a:pt x="2301" y="4883"/>
                    </a:cubicBezTo>
                    <a:cubicBezTo>
                      <a:pt x="2699" y="4612"/>
                      <a:pt x="2810" y="4087"/>
                      <a:pt x="2810" y="3609"/>
                    </a:cubicBezTo>
                    <a:cubicBezTo>
                      <a:pt x="2794" y="2861"/>
                      <a:pt x="2858" y="1938"/>
                      <a:pt x="2731" y="1222"/>
                    </a:cubicBezTo>
                    <a:cubicBezTo>
                      <a:pt x="2667" y="712"/>
                      <a:pt x="2333" y="282"/>
                      <a:pt x="1871" y="91"/>
                    </a:cubicBezTo>
                    <a:cubicBezTo>
                      <a:pt x="1697" y="29"/>
                      <a:pt x="1537" y="0"/>
                      <a:pt x="13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47"/>
              <p:cNvSpPr/>
              <p:nvPr/>
            </p:nvSpPr>
            <p:spPr>
              <a:xfrm>
                <a:off x="2061450" y="4280700"/>
                <a:ext cx="3600" cy="1595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638" extrusionOk="0">
                    <a:moveTo>
                      <a:pt x="112" y="0"/>
                    </a:moveTo>
                    <a:cubicBezTo>
                      <a:pt x="96" y="0"/>
                      <a:pt x="80" y="0"/>
                      <a:pt x="64" y="32"/>
                    </a:cubicBezTo>
                    <a:cubicBezTo>
                      <a:pt x="17" y="207"/>
                      <a:pt x="1" y="414"/>
                      <a:pt x="33" y="605"/>
                    </a:cubicBezTo>
                    <a:cubicBezTo>
                      <a:pt x="33" y="621"/>
                      <a:pt x="48" y="637"/>
                      <a:pt x="64" y="637"/>
                    </a:cubicBezTo>
                    <a:cubicBezTo>
                      <a:pt x="96" y="637"/>
                      <a:pt x="96" y="605"/>
                      <a:pt x="96" y="589"/>
                    </a:cubicBezTo>
                    <a:cubicBezTo>
                      <a:pt x="80" y="414"/>
                      <a:pt x="80" y="223"/>
                      <a:pt x="144" y="48"/>
                    </a:cubicBezTo>
                    <a:cubicBezTo>
                      <a:pt x="144" y="32"/>
                      <a:pt x="128" y="0"/>
                      <a:pt x="112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47"/>
              <p:cNvSpPr/>
              <p:nvPr/>
            </p:nvSpPr>
            <p:spPr>
              <a:xfrm>
                <a:off x="2055475" y="4261300"/>
                <a:ext cx="7600" cy="1702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681" extrusionOk="0">
                    <a:moveTo>
                      <a:pt x="258" y="1"/>
                    </a:moveTo>
                    <a:cubicBezTo>
                      <a:pt x="248" y="1"/>
                      <a:pt x="240" y="4"/>
                      <a:pt x="240" y="12"/>
                    </a:cubicBezTo>
                    <a:cubicBezTo>
                      <a:pt x="81" y="188"/>
                      <a:pt x="1" y="410"/>
                      <a:pt x="1" y="633"/>
                    </a:cubicBezTo>
                    <a:cubicBezTo>
                      <a:pt x="1" y="665"/>
                      <a:pt x="17" y="681"/>
                      <a:pt x="49" y="681"/>
                    </a:cubicBezTo>
                    <a:cubicBezTo>
                      <a:pt x="49" y="681"/>
                      <a:pt x="65" y="665"/>
                      <a:pt x="81" y="649"/>
                    </a:cubicBezTo>
                    <a:cubicBezTo>
                      <a:pt x="81" y="442"/>
                      <a:pt x="144" y="219"/>
                      <a:pt x="287" y="60"/>
                    </a:cubicBezTo>
                    <a:cubicBezTo>
                      <a:pt x="303" y="44"/>
                      <a:pt x="303" y="12"/>
                      <a:pt x="287" y="12"/>
                    </a:cubicBezTo>
                    <a:cubicBezTo>
                      <a:pt x="280" y="4"/>
                      <a:pt x="268" y="1"/>
                      <a:pt x="258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47"/>
              <p:cNvSpPr/>
              <p:nvPr/>
            </p:nvSpPr>
            <p:spPr>
              <a:xfrm>
                <a:off x="2051500" y="4286675"/>
                <a:ext cx="2825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844" extrusionOk="0">
                    <a:moveTo>
                      <a:pt x="64" y="0"/>
                    </a:moveTo>
                    <a:cubicBezTo>
                      <a:pt x="49" y="0"/>
                      <a:pt x="33" y="0"/>
                      <a:pt x="33" y="32"/>
                    </a:cubicBezTo>
                    <a:cubicBezTo>
                      <a:pt x="17" y="287"/>
                      <a:pt x="1" y="541"/>
                      <a:pt x="17" y="812"/>
                    </a:cubicBezTo>
                    <a:cubicBezTo>
                      <a:pt x="17" y="828"/>
                      <a:pt x="33" y="844"/>
                      <a:pt x="64" y="844"/>
                    </a:cubicBezTo>
                    <a:cubicBezTo>
                      <a:pt x="80" y="844"/>
                      <a:pt x="96" y="828"/>
                      <a:pt x="96" y="812"/>
                    </a:cubicBezTo>
                    <a:cubicBezTo>
                      <a:pt x="80" y="541"/>
                      <a:pt x="80" y="287"/>
                      <a:pt x="112" y="32"/>
                    </a:cubicBezTo>
                    <a:cubicBezTo>
                      <a:pt x="112" y="16"/>
                      <a:pt x="96" y="0"/>
                      <a:pt x="64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47"/>
              <p:cNvSpPr/>
              <p:nvPr/>
            </p:nvSpPr>
            <p:spPr>
              <a:xfrm>
                <a:off x="2565250" y="4158925"/>
                <a:ext cx="15925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637" h="176" extrusionOk="0">
                    <a:moveTo>
                      <a:pt x="48" y="1"/>
                    </a:moveTo>
                    <a:cubicBezTo>
                      <a:pt x="16" y="1"/>
                      <a:pt x="0" y="17"/>
                      <a:pt x="16" y="49"/>
                    </a:cubicBezTo>
                    <a:cubicBezTo>
                      <a:pt x="16" y="64"/>
                      <a:pt x="32" y="80"/>
                      <a:pt x="48" y="80"/>
                    </a:cubicBezTo>
                    <a:cubicBezTo>
                      <a:pt x="223" y="80"/>
                      <a:pt x="414" y="112"/>
                      <a:pt x="589" y="176"/>
                    </a:cubicBezTo>
                    <a:cubicBezTo>
                      <a:pt x="605" y="176"/>
                      <a:pt x="621" y="176"/>
                      <a:pt x="637" y="160"/>
                    </a:cubicBezTo>
                    <a:cubicBezTo>
                      <a:pt x="637" y="144"/>
                      <a:pt x="621" y="128"/>
                      <a:pt x="605" y="112"/>
                    </a:cubicBezTo>
                    <a:cubicBezTo>
                      <a:pt x="430" y="49"/>
                      <a:pt x="255" y="1"/>
                      <a:pt x="64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47"/>
              <p:cNvSpPr/>
              <p:nvPr/>
            </p:nvSpPr>
            <p:spPr>
              <a:xfrm>
                <a:off x="2584350" y="4154550"/>
                <a:ext cx="16325" cy="9175"/>
              </a:xfrm>
              <a:custGeom>
                <a:avLst/>
                <a:gdLst/>
                <a:ahLst/>
                <a:cxnLst/>
                <a:rect l="l" t="t" r="r" b="b"/>
                <a:pathLst>
                  <a:path w="653" h="367" extrusionOk="0">
                    <a:moveTo>
                      <a:pt x="48" y="1"/>
                    </a:moveTo>
                    <a:cubicBezTo>
                      <a:pt x="32" y="1"/>
                      <a:pt x="0" y="17"/>
                      <a:pt x="0" y="33"/>
                    </a:cubicBezTo>
                    <a:cubicBezTo>
                      <a:pt x="0" y="48"/>
                      <a:pt x="16" y="80"/>
                      <a:pt x="32" y="80"/>
                    </a:cubicBezTo>
                    <a:cubicBezTo>
                      <a:pt x="255" y="112"/>
                      <a:pt x="446" y="208"/>
                      <a:pt x="589" y="367"/>
                    </a:cubicBezTo>
                    <a:lnTo>
                      <a:pt x="637" y="367"/>
                    </a:lnTo>
                    <a:cubicBezTo>
                      <a:pt x="653" y="351"/>
                      <a:pt x="653" y="319"/>
                      <a:pt x="637" y="303"/>
                    </a:cubicBezTo>
                    <a:cubicBezTo>
                      <a:pt x="478" y="144"/>
                      <a:pt x="271" y="33"/>
                      <a:pt x="48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47"/>
              <p:cNvSpPr/>
              <p:nvPr/>
            </p:nvSpPr>
            <p:spPr>
              <a:xfrm>
                <a:off x="2555700" y="4147625"/>
                <a:ext cx="21100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844" h="183" extrusionOk="0">
                    <a:moveTo>
                      <a:pt x="20" y="1"/>
                    </a:moveTo>
                    <a:cubicBezTo>
                      <a:pt x="9" y="1"/>
                      <a:pt x="0" y="16"/>
                      <a:pt x="0" y="39"/>
                    </a:cubicBezTo>
                    <a:cubicBezTo>
                      <a:pt x="0" y="55"/>
                      <a:pt x="16" y="71"/>
                      <a:pt x="32" y="71"/>
                    </a:cubicBezTo>
                    <a:cubicBezTo>
                      <a:pt x="287" y="87"/>
                      <a:pt x="541" y="119"/>
                      <a:pt x="796" y="182"/>
                    </a:cubicBezTo>
                    <a:cubicBezTo>
                      <a:pt x="812" y="182"/>
                      <a:pt x="828" y="166"/>
                      <a:pt x="844" y="150"/>
                    </a:cubicBezTo>
                    <a:cubicBezTo>
                      <a:pt x="844" y="134"/>
                      <a:pt x="828" y="119"/>
                      <a:pt x="812" y="103"/>
                    </a:cubicBezTo>
                    <a:cubicBezTo>
                      <a:pt x="557" y="55"/>
                      <a:pt x="303" y="23"/>
                      <a:pt x="32" y="7"/>
                    </a:cubicBezTo>
                    <a:cubicBezTo>
                      <a:pt x="28" y="3"/>
                      <a:pt x="24" y="1"/>
                      <a:pt x="20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47"/>
              <p:cNvSpPr/>
              <p:nvPr/>
            </p:nvSpPr>
            <p:spPr>
              <a:xfrm>
                <a:off x="1890350" y="4420775"/>
                <a:ext cx="60500" cy="19925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797" extrusionOk="0">
                    <a:moveTo>
                      <a:pt x="1210" y="0"/>
                    </a:moveTo>
                    <a:cubicBezTo>
                      <a:pt x="541" y="0"/>
                      <a:pt x="0" y="191"/>
                      <a:pt x="0" y="398"/>
                    </a:cubicBezTo>
                    <a:cubicBezTo>
                      <a:pt x="0" y="621"/>
                      <a:pt x="541" y="796"/>
                      <a:pt x="1210" y="796"/>
                    </a:cubicBezTo>
                    <a:cubicBezTo>
                      <a:pt x="1879" y="796"/>
                      <a:pt x="2420" y="621"/>
                      <a:pt x="2420" y="398"/>
                    </a:cubicBezTo>
                    <a:cubicBezTo>
                      <a:pt x="2420" y="191"/>
                      <a:pt x="1879" y="0"/>
                      <a:pt x="1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47"/>
              <p:cNvSpPr/>
              <p:nvPr/>
            </p:nvSpPr>
            <p:spPr>
              <a:xfrm>
                <a:off x="1923375" y="4357925"/>
                <a:ext cx="61700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891" extrusionOk="0">
                    <a:moveTo>
                      <a:pt x="1697" y="1"/>
                    </a:moveTo>
                    <a:cubicBezTo>
                      <a:pt x="1534" y="1"/>
                      <a:pt x="1353" y="15"/>
                      <a:pt x="1162" y="47"/>
                    </a:cubicBezTo>
                    <a:cubicBezTo>
                      <a:pt x="510" y="159"/>
                      <a:pt x="0" y="429"/>
                      <a:pt x="48" y="652"/>
                    </a:cubicBezTo>
                    <a:cubicBezTo>
                      <a:pt x="71" y="799"/>
                      <a:pt x="359" y="890"/>
                      <a:pt x="765" y="890"/>
                    </a:cubicBezTo>
                    <a:cubicBezTo>
                      <a:pt x="929" y="890"/>
                      <a:pt x="1113" y="875"/>
                      <a:pt x="1306" y="843"/>
                    </a:cubicBezTo>
                    <a:cubicBezTo>
                      <a:pt x="1958" y="748"/>
                      <a:pt x="2468" y="477"/>
                      <a:pt x="2420" y="254"/>
                    </a:cubicBezTo>
                    <a:cubicBezTo>
                      <a:pt x="2397" y="95"/>
                      <a:pt x="2106" y="1"/>
                      <a:pt x="16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47"/>
              <p:cNvSpPr/>
              <p:nvPr/>
            </p:nvSpPr>
            <p:spPr>
              <a:xfrm>
                <a:off x="2530625" y="3930625"/>
                <a:ext cx="363350" cy="516050"/>
              </a:xfrm>
              <a:custGeom>
                <a:avLst/>
                <a:gdLst/>
                <a:ahLst/>
                <a:cxnLst/>
                <a:rect l="l" t="t" r="r" b="b"/>
                <a:pathLst>
                  <a:path w="14534" h="20642" extrusionOk="0">
                    <a:moveTo>
                      <a:pt x="2105" y="1"/>
                    </a:moveTo>
                    <a:cubicBezTo>
                      <a:pt x="1814" y="1"/>
                      <a:pt x="1588" y="69"/>
                      <a:pt x="1449" y="219"/>
                    </a:cubicBezTo>
                    <a:cubicBezTo>
                      <a:pt x="0" y="1747"/>
                      <a:pt x="1719" y="5647"/>
                      <a:pt x="2690" y="7557"/>
                    </a:cubicBezTo>
                    <a:lnTo>
                      <a:pt x="3248" y="8607"/>
                    </a:lnTo>
                    <a:lnTo>
                      <a:pt x="3279" y="8639"/>
                    </a:lnTo>
                    <a:cubicBezTo>
                      <a:pt x="3279" y="8655"/>
                      <a:pt x="3279" y="8655"/>
                      <a:pt x="3279" y="8671"/>
                    </a:cubicBezTo>
                    <a:cubicBezTo>
                      <a:pt x="3279" y="8687"/>
                      <a:pt x="3279" y="8703"/>
                      <a:pt x="3279" y="8719"/>
                    </a:cubicBezTo>
                    <a:cubicBezTo>
                      <a:pt x="3232" y="9308"/>
                      <a:pt x="3248" y="9913"/>
                      <a:pt x="3327" y="10502"/>
                    </a:cubicBezTo>
                    <a:cubicBezTo>
                      <a:pt x="3232" y="11998"/>
                      <a:pt x="3216" y="14354"/>
                      <a:pt x="3932" y="16630"/>
                    </a:cubicBezTo>
                    <a:cubicBezTo>
                      <a:pt x="5094" y="20355"/>
                      <a:pt x="10442" y="20641"/>
                      <a:pt x="10442" y="20641"/>
                    </a:cubicBezTo>
                    <a:cubicBezTo>
                      <a:pt x="10442" y="20641"/>
                      <a:pt x="10808" y="17585"/>
                      <a:pt x="12273" y="16120"/>
                    </a:cubicBezTo>
                    <a:cubicBezTo>
                      <a:pt x="14533" y="13892"/>
                      <a:pt x="13880" y="12810"/>
                      <a:pt x="13467" y="10072"/>
                    </a:cubicBezTo>
                    <a:cubicBezTo>
                      <a:pt x="13244" y="8592"/>
                      <a:pt x="11970" y="5281"/>
                      <a:pt x="11350" y="3721"/>
                    </a:cubicBezTo>
                    <a:cubicBezTo>
                      <a:pt x="10570" y="3991"/>
                      <a:pt x="9821" y="4342"/>
                      <a:pt x="9121" y="4740"/>
                    </a:cubicBezTo>
                    <a:cubicBezTo>
                      <a:pt x="8054" y="2564"/>
                      <a:pt x="3882" y="1"/>
                      <a:pt x="21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47"/>
              <p:cNvSpPr/>
              <p:nvPr/>
            </p:nvSpPr>
            <p:spPr>
              <a:xfrm>
                <a:off x="2905875" y="3862025"/>
                <a:ext cx="284950" cy="525350"/>
              </a:xfrm>
              <a:custGeom>
                <a:avLst/>
                <a:gdLst/>
                <a:ahLst/>
                <a:cxnLst/>
                <a:rect l="l" t="t" r="r" b="b"/>
                <a:pathLst>
                  <a:path w="11398" h="21014" extrusionOk="0">
                    <a:moveTo>
                      <a:pt x="5657" y="1"/>
                    </a:moveTo>
                    <a:cubicBezTo>
                      <a:pt x="5639" y="1"/>
                      <a:pt x="5622" y="1"/>
                      <a:pt x="5604" y="2"/>
                    </a:cubicBezTo>
                    <a:cubicBezTo>
                      <a:pt x="3646" y="114"/>
                      <a:pt x="1751" y="6131"/>
                      <a:pt x="1751" y="6131"/>
                    </a:cubicBezTo>
                    <a:cubicBezTo>
                      <a:pt x="1051" y="5956"/>
                      <a:pt x="1083" y="6019"/>
                      <a:pt x="462" y="5987"/>
                    </a:cubicBezTo>
                    <a:lnTo>
                      <a:pt x="1" y="5956"/>
                    </a:lnTo>
                    <a:lnTo>
                      <a:pt x="1" y="5956"/>
                    </a:lnTo>
                    <a:cubicBezTo>
                      <a:pt x="160" y="7277"/>
                      <a:pt x="414" y="8566"/>
                      <a:pt x="765" y="9855"/>
                    </a:cubicBezTo>
                    <a:cubicBezTo>
                      <a:pt x="1194" y="11558"/>
                      <a:pt x="1592" y="13357"/>
                      <a:pt x="2420" y="14933"/>
                    </a:cubicBezTo>
                    <a:cubicBezTo>
                      <a:pt x="2818" y="15777"/>
                      <a:pt x="3455" y="16493"/>
                      <a:pt x="4235" y="17018"/>
                    </a:cubicBezTo>
                    <a:cubicBezTo>
                      <a:pt x="4792" y="17368"/>
                      <a:pt x="5381" y="17639"/>
                      <a:pt x="5874" y="18053"/>
                    </a:cubicBezTo>
                    <a:lnTo>
                      <a:pt x="7434" y="20599"/>
                    </a:lnTo>
                    <a:cubicBezTo>
                      <a:pt x="7514" y="20743"/>
                      <a:pt x="7593" y="20886"/>
                      <a:pt x="7705" y="21013"/>
                    </a:cubicBezTo>
                    <a:cubicBezTo>
                      <a:pt x="7705" y="21013"/>
                      <a:pt x="10029" y="20345"/>
                      <a:pt x="10824" y="16779"/>
                    </a:cubicBezTo>
                    <a:cubicBezTo>
                      <a:pt x="11397" y="14280"/>
                      <a:pt x="9662" y="11845"/>
                      <a:pt x="8612" y="10572"/>
                    </a:cubicBezTo>
                    <a:cubicBezTo>
                      <a:pt x="8373" y="10237"/>
                      <a:pt x="8087" y="9935"/>
                      <a:pt x="7784" y="9664"/>
                    </a:cubicBezTo>
                    <a:cubicBezTo>
                      <a:pt x="7768" y="9648"/>
                      <a:pt x="7752" y="9632"/>
                      <a:pt x="7736" y="9617"/>
                    </a:cubicBezTo>
                    <a:cubicBezTo>
                      <a:pt x="9108" y="5863"/>
                      <a:pt x="7574" y="1"/>
                      <a:pt x="56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47"/>
              <p:cNvSpPr/>
              <p:nvPr/>
            </p:nvSpPr>
            <p:spPr>
              <a:xfrm>
                <a:off x="2756250" y="4009800"/>
                <a:ext cx="192625" cy="42900"/>
              </a:xfrm>
              <a:custGeom>
                <a:avLst/>
                <a:gdLst/>
                <a:ahLst/>
                <a:cxnLst/>
                <a:rect l="l" t="t" r="r" b="b"/>
                <a:pathLst>
                  <a:path w="7705" h="1716" extrusionOk="0">
                    <a:moveTo>
                      <a:pt x="5795" y="1"/>
                    </a:moveTo>
                    <a:cubicBezTo>
                      <a:pt x="5250" y="1"/>
                      <a:pt x="4600" y="32"/>
                      <a:pt x="3869" y="124"/>
                    </a:cubicBezTo>
                    <a:cubicBezTo>
                      <a:pt x="2484" y="299"/>
                      <a:pt x="1178" y="809"/>
                      <a:pt x="32" y="1588"/>
                    </a:cubicBezTo>
                    <a:cubicBezTo>
                      <a:pt x="1" y="1604"/>
                      <a:pt x="1" y="1652"/>
                      <a:pt x="17" y="1684"/>
                    </a:cubicBezTo>
                    <a:cubicBezTo>
                      <a:pt x="32" y="1700"/>
                      <a:pt x="48" y="1716"/>
                      <a:pt x="80" y="1716"/>
                    </a:cubicBezTo>
                    <a:cubicBezTo>
                      <a:pt x="96" y="1716"/>
                      <a:pt x="112" y="1716"/>
                      <a:pt x="128" y="1700"/>
                    </a:cubicBezTo>
                    <a:cubicBezTo>
                      <a:pt x="1242" y="936"/>
                      <a:pt x="2531" y="442"/>
                      <a:pt x="3884" y="267"/>
                    </a:cubicBezTo>
                    <a:cubicBezTo>
                      <a:pt x="4611" y="175"/>
                      <a:pt x="5255" y="144"/>
                      <a:pt x="5796" y="144"/>
                    </a:cubicBezTo>
                    <a:cubicBezTo>
                      <a:pt x="6936" y="144"/>
                      <a:pt x="7614" y="283"/>
                      <a:pt x="7625" y="283"/>
                    </a:cubicBezTo>
                    <a:cubicBezTo>
                      <a:pt x="7631" y="286"/>
                      <a:pt x="7637" y="288"/>
                      <a:pt x="7642" y="288"/>
                    </a:cubicBezTo>
                    <a:cubicBezTo>
                      <a:pt x="7668" y="288"/>
                      <a:pt x="7692" y="262"/>
                      <a:pt x="7705" y="236"/>
                    </a:cubicBezTo>
                    <a:cubicBezTo>
                      <a:pt x="7705" y="188"/>
                      <a:pt x="7689" y="156"/>
                      <a:pt x="7641" y="140"/>
                    </a:cubicBezTo>
                    <a:cubicBezTo>
                      <a:pt x="7630" y="140"/>
                      <a:pt x="6945" y="1"/>
                      <a:pt x="5795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47"/>
              <p:cNvSpPr/>
              <p:nvPr/>
            </p:nvSpPr>
            <p:spPr>
              <a:xfrm>
                <a:off x="2761550" y="4366225"/>
                <a:ext cx="368800" cy="83225"/>
              </a:xfrm>
              <a:custGeom>
                <a:avLst/>
                <a:gdLst/>
                <a:ahLst/>
                <a:cxnLst/>
                <a:rect l="l" t="t" r="r" b="b"/>
                <a:pathLst>
                  <a:path w="14752" h="3329" extrusionOk="0">
                    <a:moveTo>
                      <a:pt x="14653" y="0"/>
                    </a:moveTo>
                    <a:cubicBezTo>
                      <a:pt x="14638" y="0"/>
                      <a:pt x="14623" y="5"/>
                      <a:pt x="14608" y="18"/>
                    </a:cubicBezTo>
                    <a:cubicBezTo>
                      <a:pt x="14576" y="34"/>
                      <a:pt x="11090" y="2373"/>
                      <a:pt x="7413" y="2899"/>
                    </a:cubicBezTo>
                    <a:cubicBezTo>
                      <a:pt x="5943" y="3109"/>
                      <a:pt x="4665" y="3181"/>
                      <a:pt x="3606" y="3181"/>
                    </a:cubicBezTo>
                    <a:cubicBezTo>
                      <a:pt x="1385" y="3181"/>
                      <a:pt x="134" y="2867"/>
                      <a:pt x="123" y="2867"/>
                    </a:cubicBezTo>
                    <a:cubicBezTo>
                      <a:pt x="118" y="2866"/>
                      <a:pt x="113" y="2866"/>
                      <a:pt x="108" y="2866"/>
                    </a:cubicBezTo>
                    <a:cubicBezTo>
                      <a:pt x="24" y="2866"/>
                      <a:pt x="1" y="2995"/>
                      <a:pt x="91" y="3010"/>
                    </a:cubicBezTo>
                    <a:cubicBezTo>
                      <a:pt x="107" y="3026"/>
                      <a:pt x="1349" y="3328"/>
                      <a:pt x="3577" y="3328"/>
                    </a:cubicBezTo>
                    <a:cubicBezTo>
                      <a:pt x="4866" y="3328"/>
                      <a:pt x="6156" y="3233"/>
                      <a:pt x="7429" y="3042"/>
                    </a:cubicBezTo>
                    <a:cubicBezTo>
                      <a:pt x="11138" y="2517"/>
                      <a:pt x="14656" y="161"/>
                      <a:pt x="14687" y="129"/>
                    </a:cubicBezTo>
                    <a:cubicBezTo>
                      <a:pt x="14752" y="91"/>
                      <a:pt x="14712" y="0"/>
                      <a:pt x="14653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47"/>
              <p:cNvSpPr/>
              <p:nvPr/>
            </p:nvSpPr>
            <p:spPr>
              <a:xfrm>
                <a:off x="3050325" y="3905850"/>
                <a:ext cx="54950" cy="186250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7450" extrusionOk="0">
                    <a:moveTo>
                      <a:pt x="924" y="0"/>
                    </a:moveTo>
                    <a:lnTo>
                      <a:pt x="1" y="6288"/>
                    </a:lnTo>
                    <a:lnTo>
                      <a:pt x="1799" y="7450"/>
                    </a:lnTo>
                    <a:cubicBezTo>
                      <a:pt x="2197" y="1592"/>
                      <a:pt x="924" y="0"/>
                      <a:pt x="9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47"/>
              <p:cNvSpPr/>
              <p:nvPr/>
            </p:nvSpPr>
            <p:spPr>
              <a:xfrm>
                <a:off x="2572800" y="3979225"/>
                <a:ext cx="127775" cy="158250"/>
              </a:xfrm>
              <a:custGeom>
                <a:avLst/>
                <a:gdLst/>
                <a:ahLst/>
                <a:cxnLst/>
                <a:rect l="l" t="t" r="r" b="b"/>
                <a:pathLst>
                  <a:path w="5111" h="6330" extrusionOk="0">
                    <a:moveTo>
                      <a:pt x="544" y="1"/>
                    </a:moveTo>
                    <a:cubicBezTo>
                      <a:pt x="462" y="1"/>
                      <a:pt x="386" y="56"/>
                      <a:pt x="351" y="137"/>
                    </a:cubicBezTo>
                    <a:cubicBezTo>
                      <a:pt x="192" y="583"/>
                      <a:pt x="1" y="1793"/>
                      <a:pt x="1179" y="4021"/>
                    </a:cubicBezTo>
                    <a:cubicBezTo>
                      <a:pt x="2358" y="6248"/>
                      <a:pt x="2404" y="6330"/>
                      <a:pt x="2404" y="6330"/>
                    </a:cubicBezTo>
                    <a:cubicBezTo>
                      <a:pt x="2404" y="6330"/>
                      <a:pt x="2404" y="6329"/>
                      <a:pt x="2404" y="6329"/>
                    </a:cubicBezTo>
                    <a:lnTo>
                      <a:pt x="5015" y="4594"/>
                    </a:lnTo>
                    <a:cubicBezTo>
                      <a:pt x="5094" y="4531"/>
                      <a:pt x="5110" y="4403"/>
                      <a:pt x="5046" y="4308"/>
                    </a:cubicBezTo>
                    <a:cubicBezTo>
                      <a:pt x="4537" y="3607"/>
                      <a:pt x="2372" y="758"/>
                      <a:pt x="637" y="26"/>
                    </a:cubicBezTo>
                    <a:cubicBezTo>
                      <a:pt x="607" y="9"/>
                      <a:pt x="575" y="1"/>
                      <a:pt x="5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47"/>
              <p:cNvSpPr/>
              <p:nvPr/>
            </p:nvSpPr>
            <p:spPr>
              <a:xfrm>
                <a:off x="2863875" y="4339050"/>
                <a:ext cx="11375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61" extrusionOk="0">
                    <a:moveTo>
                      <a:pt x="231" y="0"/>
                    </a:moveTo>
                    <a:cubicBezTo>
                      <a:pt x="169" y="0"/>
                      <a:pt x="106" y="36"/>
                      <a:pt x="73" y="102"/>
                    </a:cubicBezTo>
                    <a:cubicBezTo>
                      <a:pt x="0" y="218"/>
                      <a:pt x="100" y="361"/>
                      <a:pt x="239" y="361"/>
                    </a:cubicBezTo>
                    <a:cubicBezTo>
                      <a:pt x="252" y="361"/>
                      <a:pt x="266" y="359"/>
                      <a:pt x="280" y="357"/>
                    </a:cubicBezTo>
                    <a:cubicBezTo>
                      <a:pt x="423" y="309"/>
                      <a:pt x="455" y="102"/>
                      <a:pt x="312" y="22"/>
                    </a:cubicBezTo>
                    <a:cubicBezTo>
                      <a:pt x="287" y="7"/>
                      <a:pt x="259" y="0"/>
                      <a:pt x="231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47"/>
              <p:cNvSpPr/>
              <p:nvPr/>
            </p:nvSpPr>
            <p:spPr>
              <a:xfrm>
                <a:off x="2843225" y="4344825"/>
                <a:ext cx="1192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62" extrusionOk="0">
                    <a:moveTo>
                      <a:pt x="235" y="1"/>
                    </a:moveTo>
                    <a:cubicBezTo>
                      <a:pt x="178" y="1"/>
                      <a:pt x="122" y="28"/>
                      <a:pt x="87" y="94"/>
                    </a:cubicBezTo>
                    <a:cubicBezTo>
                      <a:pt x="0" y="235"/>
                      <a:pt x="121" y="362"/>
                      <a:pt x="242" y="362"/>
                    </a:cubicBezTo>
                    <a:cubicBezTo>
                      <a:pt x="298" y="362"/>
                      <a:pt x="354" y="334"/>
                      <a:pt x="390" y="269"/>
                    </a:cubicBezTo>
                    <a:cubicBezTo>
                      <a:pt x="477" y="127"/>
                      <a:pt x="356" y="1"/>
                      <a:pt x="235" y="1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47"/>
              <p:cNvSpPr/>
              <p:nvPr/>
            </p:nvSpPr>
            <p:spPr>
              <a:xfrm>
                <a:off x="2854725" y="4356150"/>
                <a:ext cx="10975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346" extrusionOk="0">
                    <a:moveTo>
                      <a:pt x="218" y="0"/>
                    </a:moveTo>
                    <a:cubicBezTo>
                      <a:pt x="153" y="0"/>
                      <a:pt x="94" y="32"/>
                      <a:pt x="73" y="86"/>
                    </a:cubicBezTo>
                    <a:cubicBezTo>
                      <a:pt x="0" y="203"/>
                      <a:pt x="100" y="345"/>
                      <a:pt x="227" y="345"/>
                    </a:cubicBezTo>
                    <a:cubicBezTo>
                      <a:pt x="239" y="345"/>
                      <a:pt x="251" y="344"/>
                      <a:pt x="264" y="341"/>
                    </a:cubicBezTo>
                    <a:cubicBezTo>
                      <a:pt x="423" y="293"/>
                      <a:pt x="439" y="86"/>
                      <a:pt x="312" y="23"/>
                    </a:cubicBezTo>
                    <a:cubicBezTo>
                      <a:pt x="281" y="7"/>
                      <a:pt x="249" y="0"/>
                      <a:pt x="218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47"/>
              <p:cNvSpPr/>
              <p:nvPr/>
            </p:nvSpPr>
            <p:spPr>
              <a:xfrm>
                <a:off x="3010325" y="4318725"/>
                <a:ext cx="121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362" extrusionOk="0">
                    <a:moveTo>
                      <a:pt x="236" y="0"/>
                    </a:moveTo>
                    <a:cubicBezTo>
                      <a:pt x="179" y="0"/>
                      <a:pt x="126" y="25"/>
                      <a:pt x="88" y="71"/>
                    </a:cubicBezTo>
                    <a:cubicBezTo>
                      <a:pt x="0" y="189"/>
                      <a:pt x="89" y="361"/>
                      <a:pt x="229" y="361"/>
                    </a:cubicBezTo>
                    <a:cubicBezTo>
                      <a:pt x="240" y="361"/>
                      <a:pt x="252" y="360"/>
                      <a:pt x="264" y="358"/>
                    </a:cubicBezTo>
                    <a:cubicBezTo>
                      <a:pt x="423" y="342"/>
                      <a:pt x="486" y="135"/>
                      <a:pt x="359" y="39"/>
                    </a:cubicBezTo>
                    <a:cubicBezTo>
                      <a:pt x="319" y="13"/>
                      <a:pt x="277" y="0"/>
                      <a:pt x="236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47"/>
              <p:cNvSpPr/>
              <p:nvPr/>
            </p:nvSpPr>
            <p:spPr>
              <a:xfrm>
                <a:off x="3031425" y="4315550"/>
                <a:ext cx="136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381" extrusionOk="0">
                    <a:moveTo>
                      <a:pt x="274" y="0"/>
                    </a:moveTo>
                    <a:cubicBezTo>
                      <a:pt x="114" y="0"/>
                      <a:pt x="0" y="213"/>
                      <a:pt x="168" y="341"/>
                    </a:cubicBezTo>
                    <a:cubicBezTo>
                      <a:pt x="204" y="369"/>
                      <a:pt x="241" y="380"/>
                      <a:pt x="277" y="380"/>
                    </a:cubicBezTo>
                    <a:cubicBezTo>
                      <a:pt x="428" y="380"/>
                      <a:pt x="545" y="168"/>
                      <a:pt x="390" y="39"/>
                    </a:cubicBezTo>
                    <a:cubicBezTo>
                      <a:pt x="351" y="12"/>
                      <a:pt x="311" y="0"/>
                      <a:pt x="274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47"/>
              <p:cNvSpPr/>
              <p:nvPr/>
            </p:nvSpPr>
            <p:spPr>
              <a:xfrm>
                <a:off x="3026250" y="4331050"/>
                <a:ext cx="121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362" extrusionOk="0">
                    <a:moveTo>
                      <a:pt x="243" y="1"/>
                    </a:moveTo>
                    <a:cubicBezTo>
                      <a:pt x="187" y="1"/>
                      <a:pt x="132" y="25"/>
                      <a:pt x="104" y="72"/>
                    </a:cubicBezTo>
                    <a:cubicBezTo>
                      <a:pt x="1" y="189"/>
                      <a:pt x="89" y="362"/>
                      <a:pt x="228" y="362"/>
                    </a:cubicBezTo>
                    <a:cubicBezTo>
                      <a:pt x="240" y="362"/>
                      <a:pt x="251" y="361"/>
                      <a:pt x="263" y="358"/>
                    </a:cubicBezTo>
                    <a:cubicBezTo>
                      <a:pt x="438" y="342"/>
                      <a:pt x="486" y="135"/>
                      <a:pt x="359" y="40"/>
                    </a:cubicBezTo>
                    <a:cubicBezTo>
                      <a:pt x="326" y="13"/>
                      <a:pt x="284" y="1"/>
                      <a:pt x="243" y="1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47"/>
              <p:cNvSpPr/>
              <p:nvPr/>
            </p:nvSpPr>
            <p:spPr>
              <a:xfrm>
                <a:off x="2876425" y="4261050"/>
                <a:ext cx="105475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2379" extrusionOk="0">
                    <a:moveTo>
                      <a:pt x="2533" y="0"/>
                    </a:moveTo>
                    <a:cubicBezTo>
                      <a:pt x="1792" y="0"/>
                      <a:pt x="1068" y="180"/>
                      <a:pt x="430" y="611"/>
                    </a:cubicBezTo>
                    <a:cubicBezTo>
                      <a:pt x="224" y="755"/>
                      <a:pt x="1" y="962"/>
                      <a:pt x="64" y="1200"/>
                    </a:cubicBezTo>
                    <a:cubicBezTo>
                      <a:pt x="128" y="1312"/>
                      <a:pt x="224" y="1423"/>
                      <a:pt x="335" y="1471"/>
                    </a:cubicBezTo>
                    <a:cubicBezTo>
                      <a:pt x="924" y="1837"/>
                      <a:pt x="1545" y="2124"/>
                      <a:pt x="2181" y="2346"/>
                    </a:cubicBezTo>
                    <a:cubicBezTo>
                      <a:pt x="2231" y="2368"/>
                      <a:pt x="2283" y="2379"/>
                      <a:pt x="2336" y="2379"/>
                    </a:cubicBezTo>
                    <a:cubicBezTo>
                      <a:pt x="2435" y="2379"/>
                      <a:pt x="2532" y="2340"/>
                      <a:pt x="2595" y="2267"/>
                    </a:cubicBezTo>
                    <a:cubicBezTo>
                      <a:pt x="3168" y="1821"/>
                      <a:pt x="3662" y="1328"/>
                      <a:pt x="4091" y="755"/>
                    </a:cubicBezTo>
                    <a:cubicBezTo>
                      <a:pt x="4155" y="691"/>
                      <a:pt x="4203" y="611"/>
                      <a:pt x="4219" y="516"/>
                    </a:cubicBezTo>
                    <a:cubicBezTo>
                      <a:pt x="4219" y="309"/>
                      <a:pt x="3964" y="198"/>
                      <a:pt x="3757" y="150"/>
                    </a:cubicBezTo>
                    <a:cubicBezTo>
                      <a:pt x="3351" y="54"/>
                      <a:pt x="2940" y="0"/>
                      <a:pt x="2533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47"/>
              <p:cNvSpPr/>
              <p:nvPr/>
            </p:nvSpPr>
            <p:spPr>
              <a:xfrm>
                <a:off x="2929350" y="4284275"/>
                <a:ext cx="15150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3010" extrusionOk="0">
                    <a:moveTo>
                      <a:pt x="64" y="1"/>
                    </a:moveTo>
                    <a:cubicBezTo>
                      <a:pt x="17" y="17"/>
                      <a:pt x="1" y="64"/>
                      <a:pt x="1" y="96"/>
                    </a:cubicBezTo>
                    <a:cubicBezTo>
                      <a:pt x="1" y="112"/>
                      <a:pt x="48" y="287"/>
                      <a:pt x="446" y="2945"/>
                    </a:cubicBezTo>
                    <a:cubicBezTo>
                      <a:pt x="462" y="2977"/>
                      <a:pt x="494" y="3009"/>
                      <a:pt x="526" y="3009"/>
                    </a:cubicBezTo>
                    <a:lnTo>
                      <a:pt x="542" y="3009"/>
                    </a:lnTo>
                    <a:cubicBezTo>
                      <a:pt x="574" y="3009"/>
                      <a:pt x="606" y="2961"/>
                      <a:pt x="606" y="2930"/>
                    </a:cubicBezTo>
                    <a:cubicBezTo>
                      <a:pt x="192" y="224"/>
                      <a:pt x="160" y="64"/>
                      <a:pt x="160" y="64"/>
                    </a:cubicBezTo>
                    <a:cubicBezTo>
                      <a:pt x="144" y="17"/>
                      <a:pt x="112" y="1"/>
                      <a:pt x="64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47"/>
              <p:cNvSpPr/>
              <p:nvPr/>
            </p:nvSpPr>
            <p:spPr>
              <a:xfrm>
                <a:off x="2892625" y="4340150"/>
                <a:ext cx="96850" cy="34875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1395" extrusionOk="0">
                    <a:moveTo>
                      <a:pt x="3747" y="0"/>
                    </a:moveTo>
                    <a:cubicBezTo>
                      <a:pt x="3702" y="0"/>
                      <a:pt x="3657" y="34"/>
                      <a:pt x="3666" y="90"/>
                    </a:cubicBezTo>
                    <a:cubicBezTo>
                      <a:pt x="3714" y="360"/>
                      <a:pt x="3619" y="631"/>
                      <a:pt x="3412" y="806"/>
                    </a:cubicBezTo>
                    <a:cubicBezTo>
                      <a:pt x="3279" y="890"/>
                      <a:pt x="3128" y="929"/>
                      <a:pt x="2973" y="929"/>
                    </a:cubicBezTo>
                    <a:cubicBezTo>
                      <a:pt x="2923" y="929"/>
                      <a:pt x="2873" y="925"/>
                      <a:pt x="2823" y="917"/>
                    </a:cubicBezTo>
                    <a:cubicBezTo>
                      <a:pt x="2536" y="901"/>
                      <a:pt x="2266" y="806"/>
                      <a:pt x="2043" y="631"/>
                    </a:cubicBezTo>
                    <a:cubicBezTo>
                      <a:pt x="2030" y="624"/>
                      <a:pt x="2014" y="620"/>
                      <a:pt x="1998" y="620"/>
                    </a:cubicBezTo>
                    <a:cubicBezTo>
                      <a:pt x="1977" y="620"/>
                      <a:pt x="1957" y="628"/>
                      <a:pt x="1947" y="647"/>
                    </a:cubicBezTo>
                    <a:cubicBezTo>
                      <a:pt x="1629" y="1045"/>
                      <a:pt x="1311" y="1252"/>
                      <a:pt x="976" y="1252"/>
                    </a:cubicBezTo>
                    <a:cubicBezTo>
                      <a:pt x="610" y="1252"/>
                      <a:pt x="292" y="1029"/>
                      <a:pt x="180" y="695"/>
                    </a:cubicBezTo>
                    <a:cubicBezTo>
                      <a:pt x="175" y="660"/>
                      <a:pt x="149" y="647"/>
                      <a:pt x="119" y="647"/>
                    </a:cubicBezTo>
                    <a:cubicBezTo>
                      <a:pt x="66" y="647"/>
                      <a:pt x="1" y="691"/>
                      <a:pt x="21" y="742"/>
                    </a:cubicBezTo>
                    <a:cubicBezTo>
                      <a:pt x="164" y="1140"/>
                      <a:pt x="531" y="1395"/>
                      <a:pt x="944" y="1395"/>
                    </a:cubicBezTo>
                    <a:lnTo>
                      <a:pt x="960" y="1395"/>
                    </a:lnTo>
                    <a:cubicBezTo>
                      <a:pt x="1342" y="1379"/>
                      <a:pt x="1677" y="1188"/>
                      <a:pt x="2011" y="806"/>
                    </a:cubicBezTo>
                    <a:cubicBezTo>
                      <a:pt x="2250" y="965"/>
                      <a:pt x="2520" y="1061"/>
                      <a:pt x="2807" y="1077"/>
                    </a:cubicBezTo>
                    <a:cubicBezTo>
                      <a:pt x="2854" y="1083"/>
                      <a:pt x="2900" y="1086"/>
                      <a:pt x="2947" y="1086"/>
                    </a:cubicBezTo>
                    <a:cubicBezTo>
                      <a:pt x="3138" y="1086"/>
                      <a:pt x="3325" y="1033"/>
                      <a:pt x="3491" y="917"/>
                    </a:cubicBezTo>
                    <a:cubicBezTo>
                      <a:pt x="3746" y="710"/>
                      <a:pt x="3873" y="392"/>
                      <a:pt x="3825" y="58"/>
                    </a:cubicBezTo>
                    <a:cubicBezTo>
                      <a:pt x="3812" y="18"/>
                      <a:pt x="3779" y="0"/>
                      <a:pt x="3747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47"/>
              <p:cNvSpPr/>
              <p:nvPr/>
            </p:nvSpPr>
            <p:spPr>
              <a:xfrm>
                <a:off x="2697750" y="4289850"/>
                <a:ext cx="117025" cy="100675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4027" extrusionOk="0">
                    <a:moveTo>
                      <a:pt x="2006" y="1"/>
                    </a:moveTo>
                    <a:cubicBezTo>
                      <a:pt x="892" y="1"/>
                      <a:pt x="1" y="908"/>
                      <a:pt x="1" y="2006"/>
                    </a:cubicBezTo>
                    <a:cubicBezTo>
                      <a:pt x="1" y="3224"/>
                      <a:pt x="987" y="4027"/>
                      <a:pt x="2018" y="4027"/>
                    </a:cubicBezTo>
                    <a:cubicBezTo>
                      <a:pt x="2510" y="4027"/>
                      <a:pt x="3012" y="3844"/>
                      <a:pt x="3423" y="3439"/>
                    </a:cubicBezTo>
                    <a:cubicBezTo>
                      <a:pt x="4680" y="2165"/>
                      <a:pt x="3789" y="1"/>
                      <a:pt x="20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47"/>
              <p:cNvSpPr/>
              <p:nvPr/>
            </p:nvSpPr>
            <p:spPr>
              <a:xfrm>
                <a:off x="3058675" y="4226975"/>
                <a:ext cx="117425" cy="100675"/>
              </a:xfrm>
              <a:custGeom>
                <a:avLst/>
                <a:gdLst/>
                <a:ahLst/>
                <a:cxnLst/>
                <a:rect l="l" t="t" r="r" b="b"/>
                <a:pathLst>
                  <a:path w="4697" h="4027" extrusionOk="0">
                    <a:moveTo>
                      <a:pt x="2006" y="1"/>
                    </a:moveTo>
                    <a:cubicBezTo>
                      <a:pt x="908" y="1"/>
                      <a:pt x="1" y="908"/>
                      <a:pt x="1" y="2006"/>
                    </a:cubicBezTo>
                    <a:cubicBezTo>
                      <a:pt x="1" y="3225"/>
                      <a:pt x="994" y="4027"/>
                      <a:pt x="2026" y="4027"/>
                    </a:cubicBezTo>
                    <a:cubicBezTo>
                      <a:pt x="2517" y="4027"/>
                      <a:pt x="3017" y="3845"/>
                      <a:pt x="3423" y="3439"/>
                    </a:cubicBezTo>
                    <a:cubicBezTo>
                      <a:pt x="4697" y="2165"/>
                      <a:pt x="3805" y="1"/>
                      <a:pt x="20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47"/>
              <p:cNvSpPr/>
              <p:nvPr/>
            </p:nvSpPr>
            <p:spPr>
              <a:xfrm>
                <a:off x="3007750" y="4189575"/>
                <a:ext cx="57325" cy="48725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1949" extrusionOk="0">
                    <a:moveTo>
                      <a:pt x="987" y="0"/>
                    </a:moveTo>
                    <a:cubicBezTo>
                      <a:pt x="446" y="0"/>
                      <a:pt x="0" y="430"/>
                      <a:pt x="0" y="971"/>
                    </a:cubicBezTo>
                    <a:cubicBezTo>
                      <a:pt x="0" y="1561"/>
                      <a:pt x="485" y="1949"/>
                      <a:pt x="986" y="1949"/>
                    </a:cubicBezTo>
                    <a:cubicBezTo>
                      <a:pt x="1228" y="1949"/>
                      <a:pt x="1475" y="1858"/>
                      <a:pt x="1672" y="1656"/>
                    </a:cubicBezTo>
                    <a:cubicBezTo>
                      <a:pt x="2293" y="1051"/>
                      <a:pt x="1863" y="0"/>
                      <a:pt x="98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7"/>
              <p:cNvSpPr/>
              <p:nvPr/>
            </p:nvSpPr>
            <p:spPr>
              <a:xfrm>
                <a:off x="2773375" y="4226975"/>
                <a:ext cx="57325" cy="49150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1966" extrusionOk="0">
                    <a:moveTo>
                      <a:pt x="987" y="1"/>
                    </a:moveTo>
                    <a:cubicBezTo>
                      <a:pt x="446" y="1"/>
                      <a:pt x="0" y="446"/>
                      <a:pt x="0" y="988"/>
                    </a:cubicBezTo>
                    <a:cubicBezTo>
                      <a:pt x="0" y="1578"/>
                      <a:pt x="477" y="1965"/>
                      <a:pt x="978" y="1965"/>
                    </a:cubicBezTo>
                    <a:cubicBezTo>
                      <a:pt x="1221" y="1965"/>
                      <a:pt x="1469" y="1874"/>
                      <a:pt x="1671" y="1672"/>
                    </a:cubicBezTo>
                    <a:cubicBezTo>
                      <a:pt x="2292" y="1067"/>
                      <a:pt x="1862" y="1"/>
                      <a:pt x="98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7"/>
              <p:cNvSpPr/>
              <p:nvPr/>
            </p:nvSpPr>
            <p:spPr>
              <a:xfrm>
                <a:off x="3336450" y="3869925"/>
                <a:ext cx="69300" cy="59875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2395" extrusionOk="0">
                    <a:moveTo>
                      <a:pt x="1363" y="1"/>
                    </a:moveTo>
                    <a:cubicBezTo>
                      <a:pt x="935" y="1"/>
                      <a:pt x="505" y="221"/>
                      <a:pt x="287" y="673"/>
                    </a:cubicBezTo>
                    <a:cubicBezTo>
                      <a:pt x="0" y="1262"/>
                      <a:pt x="239" y="1979"/>
                      <a:pt x="844" y="2265"/>
                    </a:cubicBezTo>
                    <a:cubicBezTo>
                      <a:pt x="1022" y="2354"/>
                      <a:pt x="1203" y="2395"/>
                      <a:pt x="1378" y="2395"/>
                    </a:cubicBezTo>
                    <a:cubicBezTo>
                      <a:pt x="2138" y="2395"/>
                      <a:pt x="2771" y="1629"/>
                      <a:pt x="2499" y="801"/>
                    </a:cubicBezTo>
                    <a:cubicBezTo>
                      <a:pt x="2315" y="273"/>
                      <a:pt x="1840" y="1"/>
                      <a:pt x="13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9" name="Google Shape;869;p47"/>
            <p:cNvGrpSpPr/>
            <p:nvPr/>
          </p:nvGrpSpPr>
          <p:grpSpPr>
            <a:xfrm flipH="1">
              <a:off x="996413" y="3221026"/>
              <a:ext cx="350802" cy="345906"/>
              <a:chOff x="2995400" y="4463525"/>
              <a:chExt cx="182700" cy="180150"/>
            </a:xfrm>
          </p:grpSpPr>
          <p:sp>
            <p:nvSpPr>
              <p:cNvPr id="870" name="Google Shape;870;p47"/>
              <p:cNvSpPr/>
              <p:nvPr/>
            </p:nvSpPr>
            <p:spPr>
              <a:xfrm>
                <a:off x="2995400" y="4463550"/>
                <a:ext cx="182700" cy="180125"/>
              </a:xfrm>
              <a:custGeom>
                <a:avLst/>
                <a:gdLst/>
                <a:ahLst/>
                <a:cxnLst/>
                <a:rect l="l" t="t" r="r" b="b"/>
                <a:pathLst>
                  <a:path w="7308" h="7205" extrusionOk="0">
                    <a:moveTo>
                      <a:pt x="3618" y="1"/>
                    </a:moveTo>
                    <a:cubicBezTo>
                      <a:pt x="1761" y="1"/>
                      <a:pt x="186" y="1440"/>
                      <a:pt x="33" y="3319"/>
                    </a:cubicBezTo>
                    <a:cubicBezTo>
                      <a:pt x="33" y="3399"/>
                      <a:pt x="17" y="3494"/>
                      <a:pt x="17" y="3574"/>
                    </a:cubicBezTo>
                    <a:cubicBezTo>
                      <a:pt x="1" y="5548"/>
                      <a:pt x="1577" y="7155"/>
                      <a:pt x="3535" y="7203"/>
                    </a:cubicBezTo>
                    <a:cubicBezTo>
                      <a:pt x="3564" y="7204"/>
                      <a:pt x="3594" y="7204"/>
                      <a:pt x="3624" y="7204"/>
                    </a:cubicBezTo>
                    <a:cubicBezTo>
                      <a:pt x="5542" y="7204"/>
                      <a:pt x="7133" y="5693"/>
                      <a:pt x="7228" y="3765"/>
                    </a:cubicBezTo>
                    <a:cubicBezTo>
                      <a:pt x="7307" y="1807"/>
                      <a:pt x="5811" y="136"/>
                      <a:pt x="3853" y="8"/>
                    </a:cubicBezTo>
                    <a:cubicBezTo>
                      <a:pt x="3774" y="3"/>
                      <a:pt x="3696" y="1"/>
                      <a:pt x="3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47"/>
              <p:cNvSpPr/>
              <p:nvPr/>
            </p:nvSpPr>
            <p:spPr>
              <a:xfrm>
                <a:off x="2996200" y="4463525"/>
                <a:ext cx="132150" cy="94000"/>
              </a:xfrm>
              <a:custGeom>
                <a:avLst/>
                <a:gdLst/>
                <a:ahLst/>
                <a:cxnLst/>
                <a:rect l="l" t="t" r="r" b="b"/>
                <a:pathLst>
                  <a:path w="5286" h="3760" extrusionOk="0">
                    <a:moveTo>
                      <a:pt x="3584" y="0"/>
                    </a:moveTo>
                    <a:cubicBezTo>
                      <a:pt x="1805" y="0"/>
                      <a:pt x="158" y="1354"/>
                      <a:pt x="1" y="3320"/>
                    </a:cubicBezTo>
                    <a:cubicBezTo>
                      <a:pt x="552" y="3621"/>
                      <a:pt x="1135" y="3759"/>
                      <a:pt x="1705" y="3759"/>
                    </a:cubicBezTo>
                    <a:cubicBezTo>
                      <a:pt x="3488" y="3759"/>
                      <a:pt x="5141" y="2405"/>
                      <a:pt x="5285" y="439"/>
                    </a:cubicBezTo>
                    <a:cubicBezTo>
                      <a:pt x="4734" y="139"/>
                      <a:pt x="4152" y="0"/>
                      <a:pt x="35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47"/>
              <p:cNvSpPr/>
              <p:nvPr/>
            </p:nvSpPr>
            <p:spPr>
              <a:xfrm>
                <a:off x="3055100" y="4569825"/>
                <a:ext cx="117025" cy="72750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2910" extrusionOk="0">
                    <a:moveTo>
                      <a:pt x="3463" y="0"/>
                    </a:moveTo>
                    <a:cubicBezTo>
                      <a:pt x="1880" y="0"/>
                      <a:pt x="419" y="1061"/>
                      <a:pt x="1" y="2697"/>
                    </a:cubicBezTo>
                    <a:cubicBezTo>
                      <a:pt x="398" y="2842"/>
                      <a:pt x="805" y="2910"/>
                      <a:pt x="1204" y="2910"/>
                    </a:cubicBezTo>
                    <a:cubicBezTo>
                      <a:pt x="2786" y="2910"/>
                      <a:pt x="4261" y="1841"/>
                      <a:pt x="4680" y="214"/>
                    </a:cubicBezTo>
                    <a:cubicBezTo>
                      <a:pt x="4277" y="69"/>
                      <a:pt x="3866" y="0"/>
                      <a:pt x="34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47"/>
              <p:cNvSpPr/>
              <p:nvPr/>
            </p:nvSpPr>
            <p:spPr>
              <a:xfrm>
                <a:off x="3049125" y="4473300"/>
                <a:ext cx="67675" cy="163575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6543" fill="none" extrusionOk="0">
                    <a:moveTo>
                      <a:pt x="1" y="0"/>
                    </a:moveTo>
                    <a:cubicBezTo>
                      <a:pt x="733" y="2245"/>
                      <a:pt x="1640" y="4426"/>
                      <a:pt x="2707" y="654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159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47"/>
              <p:cNvSpPr/>
              <p:nvPr/>
            </p:nvSpPr>
            <p:spPr>
              <a:xfrm>
                <a:off x="3005750" y="4518675"/>
                <a:ext cx="162400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6496" h="3009" fill="none" extrusionOk="0">
                    <a:moveTo>
                      <a:pt x="6495" y="0"/>
                    </a:moveTo>
                    <a:cubicBezTo>
                      <a:pt x="6495" y="0"/>
                      <a:pt x="4744" y="1560"/>
                      <a:pt x="1" y="300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159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346654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線上媒體 5" title="PETCARE APP JAVA PROJECT DEMO">
            <a:hlinkClick r:id="" action="ppaction://media"/>
            <a:extLst>
              <a:ext uri="{FF2B5EF4-FFF2-40B4-BE49-F238E27FC236}">
                <a16:creationId xmlns:a16="http://schemas.microsoft.com/office/drawing/2014/main" id="{F3020FAA-27F2-BF3B-7664-81E948494C8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118971" y="-3175"/>
            <a:ext cx="6881812" cy="515778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59DBFC3B-6FB1-7853-2422-FA12F61391D6}"/>
              </a:ext>
            </a:extLst>
          </p:cNvPr>
          <p:cNvSpPr txBox="1"/>
          <p:nvPr/>
        </p:nvSpPr>
        <p:spPr>
          <a:xfrm>
            <a:off x="140676" y="1470513"/>
            <a:ext cx="413239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800" b="1"/>
              <a:t>基</a:t>
            </a:r>
          </a:p>
          <a:p>
            <a:r>
              <a:rPr lang="zh-TW" altLang="en-US" sz="2800" b="1"/>
              <a:t>本</a:t>
            </a:r>
          </a:p>
          <a:p>
            <a:r>
              <a:rPr lang="zh-TW" altLang="en-US" sz="2800" b="1"/>
              <a:t>功</a:t>
            </a:r>
          </a:p>
          <a:p>
            <a:r>
              <a:rPr lang="zh-TW" altLang="en-US" sz="2800" b="1"/>
              <a:t>能</a:t>
            </a:r>
          </a:p>
        </p:txBody>
      </p:sp>
    </p:spTree>
    <p:extLst>
      <p:ext uri="{BB962C8B-B14F-4D97-AF65-F5344CB8AC3E}">
        <p14:creationId xmlns:p14="http://schemas.microsoft.com/office/powerpoint/2010/main" val="18015674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248690F3-A067-1BD4-788D-03E7BA18083F}"/>
              </a:ext>
            </a:extLst>
          </p:cNvPr>
          <p:cNvSpPr txBox="1"/>
          <p:nvPr/>
        </p:nvSpPr>
        <p:spPr>
          <a:xfrm>
            <a:off x="105507" y="1285875"/>
            <a:ext cx="413239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800" b="1"/>
              <a:t>醫院與廣告行銷</a:t>
            </a:r>
          </a:p>
        </p:txBody>
      </p:sp>
      <p:pic>
        <p:nvPicPr>
          <p:cNvPr id="2" name="線上媒體 1" title="PetCare-with-Commercial">
            <a:hlinkClick r:id="" action="ppaction://media"/>
            <a:extLst>
              <a:ext uri="{FF2B5EF4-FFF2-40B4-BE49-F238E27FC236}">
                <a16:creationId xmlns:a16="http://schemas.microsoft.com/office/drawing/2014/main" id="{673BF27A-E13F-2A31-04A8-104ECA7EEAB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69019" y="187779"/>
            <a:ext cx="7805964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0547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73"/>
          <p:cNvSpPr txBox="1">
            <a:spLocks noGrp="1"/>
          </p:cNvSpPr>
          <p:nvPr>
            <p:ph type="ctrTitle"/>
          </p:nvPr>
        </p:nvSpPr>
        <p:spPr>
          <a:xfrm>
            <a:off x="2647950" y="1844561"/>
            <a:ext cx="3848100" cy="12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B972C9D-A662-F196-B026-D33BFCE8F858}"/>
              </a:ext>
            </a:extLst>
          </p:cNvPr>
          <p:cNvSpPr/>
          <p:nvPr/>
        </p:nvSpPr>
        <p:spPr>
          <a:xfrm>
            <a:off x="2632982" y="3459616"/>
            <a:ext cx="3910692" cy="1110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8519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橢圓 27">
            <a:extLst>
              <a:ext uri="{FF2B5EF4-FFF2-40B4-BE49-F238E27FC236}">
                <a16:creationId xmlns:a16="http://schemas.microsoft.com/office/drawing/2014/main" id="{B766E900-25FB-D999-DEEA-D8BBC131CAC6}"/>
              </a:ext>
            </a:extLst>
          </p:cNvPr>
          <p:cNvSpPr/>
          <p:nvPr/>
        </p:nvSpPr>
        <p:spPr>
          <a:xfrm>
            <a:off x="1425015" y="300223"/>
            <a:ext cx="605117" cy="530411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2254985-F16B-3D0D-3E22-6EF83BD966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>
                <a:solidFill>
                  <a:schemeClr val="tx2"/>
                </a:solidFill>
              </a:rPr>
              <a:t>協助飼主全面照顧寵物的各種方面</a:t>
            </a:r>
          </a:p>
        </p:txBody>
      </p:sp>
      <p:sp>
        <p:nvSpPr>
          <p:cNvPr id="15" name="標題 14">
            <a:extLst>
              <a:ext uri="{FF2B5EF4-FFF2-40B4-BE49-F238E27FC236}">
                <a16:creationId xmlns:a16="http://schemas.microsoft.com/office/drawing/2014/main" id="{E1479BB4-0369-9C99-E13B-9344E19EEDB1}"/>
              </a:ext>
            </a:extLst>
          </p:cNvPr>
          <p:cNvSpPr>
            <a:spLocks noGrp="1"/>
          </p:cNvSpPr>
          <p:nvPr>
            <p:ph type="title" idx="16"/>
          </p:nvPr>
        </p:nvSpPr>
        <p:spPr>
          <a:xfrm>
            <a:off x="914500" y="1228502"/>
            <a:ext cx="1968622" cy="246230"/>
          </a:xfrm>
        </p:spPr>
        <p:txBody>
          <a:bodyPr/>
          <a:lstStyle/>
          <a:p>
            <a:r>
              <a:rPr lang="zh-TW"/>
              <a:t>醫療照護</a:t>
            </a:r>
          </a:p>
        </p:txBody>
      </p:sp>
      <p:sp>
        <p:nvSpPr>
          <p:cNvPr id="16" name="標題 15">
            <a:extLst>
              <a:ext uri="{FF2B5EF4-FFF2-40B4-BE49-F238E27FC236}">
                <a16:creationId xmlns:a16="http://schemas.microsoft.com/office/drawing/2014/main" id="{CE6E9E5E-8767-9E73-9BB4-E0C3C173DB87}"/>
              </a:ext>
            </a:extLst>
          </p:cNvPr>
          <p:cNvSpPr>
            <a:spLocks noGrp="1"/>
          </p:cNvSpPr>
          <p:nvPr>
            <p:ph type="title" idx="17"/>
          </p:nvPr>
        </p:nvSpPr>
        <p:spPr>
          <a:xfrm>
            <a:off x="3456000" y="1228502"/>
            <a:ext cx="1892982" cy="305061"/>
          </a:xfrm>
        </p:spPr>
        <p:txBody>
          <a:bodyPr/>
          <a:lstStyle/>
          <a:p>
            <a:r>
              <a:rPr lang="zh-TW" altLang="en-US"/>
              <a:t>收</a:t>
            </a:r>
            <a:r>
              <a:rPr lang="zh-TW"/>
              <a:t>藏醫院</a:t>
            </a:r>
          </a:p>
        </p:txBody>
      </p:sp>
      <p:sp>
        <p:nvSpPr>
          <p:cNvPr id="17" name="標題 16">
            <a:extLst>
              <a:ext uri="{FF2B5EF4-FFF2-40B4-BE49-F238E27FC236}">
                <a16:creationId xmlns:a16="http://schemas.microsoft.com/office/drawing/2014/main" id="{52138012-4258-E271-7533-FE609EC1B9DB}"/>
              </a:ext>
            </a:extLst>
          </p:cNvPr>
          <p:cNvSpPr>
            <a:spLocks noGrp="1"/>
          </p:cNvSpPr>
          <p:nvPr>
            <p:ph type="title" idx="18"/>
          </p:nvPr>
        </p:nvSpPr>
        <p:spPr>
          <a:xfrm>
            <a:off x="6008900" y="1228502"/>
            <a:ext cx="1792129" cy="305061"/>
          </a:xfrm>
        </p:spPr>
        <p:txBody>
          <a:bodyPr/>
          <a:lstStyle/>
          <a:p>
            <a:r>
              <a:rPr lang="zh-TW" altLang="en-US"/>
              <a:t>記錄日常</a:t>
            </a:r>
          </a:p>
        </p:txBody>
      </p:sp>
      <p:sp>
        <p:nvSpPr>
          <p:cNvPr id="18" name="標題 17">
            <a:extLst>
              <a:ext uri="{FF2B5EF4-FFF2-40B4-BE49-F238E27FC236}">
                <a16:creationId xmlns:a16="http://schemas.microsoft.com/office/drawing/2014/main" id="{350BA75C-CBCA-AAF2-074A-83EFBE1D499A}"/>
              </a:ext>
            </a:extLst>
          </p:cNvPr>
          <p:cNvSpPr>
            <a:spLocks noGrp="1"/>
          </p:cNvSpPr>
          <p:nvPr>
            <p:ph type="title" idx="19"/>
          </p:nvPr>
        </p:nvSpPr>
        <p:spPr>
          <a:xfrm>
            <a:off x="3456000" y="3017950"/>
            <a:ext cx="1817342" cy="271443"/>
          </a:xfrm>
        </p:spPr>
        <p:txBody>
          <a:bodyPr/>
          <a:lstStyle/>
          <a:p>
            <a:r>
              <a:rPr lang="zh-TW" altLang="en-US"/>
              <a:t>代辦事項</a:t>
            </a:r>
          </a:p>
        </p:txBody>
      </p:sp>
      <p:sp>
        <p:nvSpPr>
          <p:cNvPr id="19" name="標題 18">
            <a:extLst>
              <a:ext uri="{FF2B5EF4-FFF2-40B4-BE49-F238E27FC236}">
                <a16:creationId xmlns:a16="http://schemas.microsoft.com/office/drawing/2014/main" id="{8B6CFC1A-48E4-D9FE-A261-945CA9C19301}"/>
              </a:ext>
            </a:extLst>
          </p:cNvPr>
          <p:cNvSpPr>
            <a:spLocks noGrp="1"/>
          </p:cNvSpPr>
          <p:nvPr>
            <p:ph type="title" idx="20"/>
          </p:nvPr>
        </p:nvSpPr>
        <p:spPr>
          <a:xfrm>
            <a:off x="914500" y="3017950"/>
            <a:ext cx="1111372" cy="271443"/>
          </a:xfrm>
        </p:spPr>
        <p:txBody>
          <a:bodyPr/>
          <a:lstStyle/>
          <a:p>
            <a:r>
              <a:rPr lang="zh-TW" altLang="en-US"/>
              <a:t>記帳</a:t>
            </a:r>
          </a:p>
        </p:txBody>
      </p:sp>
      <p:sp>
        <p:nvSpPr>
          <p:cNvPr id="20" name="標題 19">
            <a:extLst>
              <a:ext uri="{FF2B5EF4-FFF2-40B4-BE49-F238E27FC236}">
                <a16:creationId xmlns:a16="http://schemas.microsoft.com/office/drawing/2014/main" id="{72FB2E47-4941-2670-EB2F-D94FD7121C67}"/>
              </a:ext>
            </a:extLst>
          </p:cNvPr>
          <p:cNvSpPr>
            <a:spLocks noGrp="1"/>
          </p:cNvSpPr>
          <p:nvPr>
            <p:ph type="title" idx="21"/>
          </p:nvPr>
        </p:nvSpPr>
        <p:spPr>
          <a:xfrm>
            <a:off x="6008900" y="3017950"/>
            <a:ext cx="2767040" cy="271443"/>
          </a:xfrm>
        </p:spPr>
        <p:txBody>
          <a:bodyPr/>
          <a:lstStyle/>
          <a:p>
            <a:r>
              <a:rPr lang="zh-TW" altLang="en-US"/>
              <a:t>相性測驗&amp;問題</a:t>
            </a:r>
          </a:p>
        </p:txBody>
      </p:sp>
      <p:pic>
        <p:nvPicPr>
          <p:cNvPr id="21" name="圖片 20" descr="如何餵狗狗吃藥丸：實用訣竅和方法| 希爾思寵物">
            <a:extLst>
              <a:ext uri="{FF2B5EF4-FFF2-40B4-BE49-F238E27FC236}">
                <a16:creationId xmlns:a16="http://schemas.microsoft.com/office/drawing/2014/main" id="{A1047390-9FC5-CC89-6EA8-D1A6CBAD9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657" y="1779460"/>
            <a:ext cx="1969993" cy="702116"/>
          </a:xfrm>
          <a:prstGeom prst="rect">
            <a:avLst/>
          </a:prstGeom>
        </p:spPr>
      </p:pic>
      <p:pic>
        <p:nvPicPr>
          <p:cNvPr id="22" name="圖片 21" descr="動物醫院- Google My Maps">
            <a:extLst>
              <a:ext uri="{FF2B5EF4-FFF2-40B4-BE49-F238E27FC236}">
                <a16:creationId xmlns:a16="http://schemas.microsoft.com/office/drawing/2014/main" id="{A191E57D-9C12-1EB5-E6B7-EC21A3414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370" y="1712820"/>
            <a:ext cx="1012452" cy="1045509"/>
          </a:xfrm>
          <a:prstGeom prst="rect">
            <a:avLst/>
          </a:prstGeom>
        </p:spPr>
      </p:pic>
      <p:pic>
        <p:nvPicPr>
          <p:cNvPr id="23" name="圖片 22" descr="狗狗游泳池特輯｜全台５個狗狗寵物游泳池推薦，毛孩夏日消暑玩水趣！">
            <a:extLst>
              <a:ext uri="{FF2B5EF4-FFF2-40B4-BE49-F238E27FC236}">
                <a16:creationId xmlns:a16="http://schemas.microsoft.com/office/drawing/2014/main" id="{FAD582E3-7D02-CB16-77AA-21DB63A3A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6621" y="1717021"/>
            <a:ext cx="1535206" cy="1037105"/>
          </a:xfrm>
          <a:prstGeom prst="rect">
            <a:avLst/>
          </a:prstGeom>
        </p:spPr>
      </p:pic>
      <p:pic>
        <p:nvPicPr>
          <p:cNvPr id="24" name="圖片 23" descr="狗狗吃飯碗需要架高嗎？架高碗有什麼隱憂？如何讓狗狗安全進食？">
            <a:extLst>
              <a:ext uri="{FF2B5EF4-FFF2-40B4-BE49-F238E27FC236}">
                <a16:creationId xmlns:a16="http://schemas.microsoft.com/office/drawing/2014/main" id="{C834B6CB-304F-6741-A168-04855FC7F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740" y="3473543"/>
            <a:ext cx="1686486" cy="1112745"/>
          </a:xfrm>
          <a:prstGeom prst="rect">
            <a:avLst/>
          </a:prstGeom>
        </p:spPr>
      </p:pic>
      <p:pic>
        <p:nvPicPr>
          <p:cNvPr id="25" name="圖片 24" descr="狗狗吃飯篇】WDJ、DFA哪個好?低敏狗飼料如何挑選@ GHR pet food健康主義無榖寵糧:: 痞客邦::">
            <a:extLst>
              <a:ext uri="{FF2B5EF4-FFF2-40B4-BE49-F238E27FC236}">
                <a16:creationId xmlns:a16="http://schemas.microsoft.com/office/drawing/2014/main" id="{481ED93D-6515-7CBA-CE0A-EE1BF3730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0439" y="3472422"/>
            <a:ext cx="1691528" cy="1157008"/>
          </a:xfrm>
          <a:prstGeom prst="rect">
            <a:avLst/>
          </a:prstGeom>
        </p:spPr>
      </p:pic>
      <p:pic>
        <p:nvPicPr>
          <p:cNvPr id="26" name="圖片 25" descr="รับสร้าง Line Chat Bot">
            <a:extLst>
              <a:ext uri="{FF2B5EF4-FFF2-40B4-BE49-F238E27FC236}">
                <a16:creationId xmlns:a16="http://schemas.microsoft.com/office/drawing/2014/main" id="{A3091DA4-2B1A-3EB8-9ADE-93E726DCAD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2329" y="3618100"/>
            <a:ext cx="815228" cy="832037"/>
          </a:xfrm>
          <a:prstGeom prst="rect">
            <a:avLst/>
          </a:prstGeom>
        </p:spPr>
      </p:pic>
      <p:pic>
        <p:nvPicPr>
          <p:cNvPr id="27" name="圖片 26" descr="伊朗擬「禁養寵物」…最重罰8.1萬再沒收民怒：狗貓怎會危險？ | ETtoday寵物雲| ETtoday新聞雲">
            <a:extLst>
              <a:ext uri="{FF2B5EF4-FFF2-40B4-BE49-F238E27FC236}">
                <a16:creationId xmlns:a16="http://schemas.microsoft.com/office/drawing/2014/main" id="{1F22108F-1935-C99D-CFF1-51B4C71466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7474" y="3615480"/>
            <a:ext cx="1600200" cy="83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239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C999E-1533-B8E1-4DDC-96A2709DE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橢圓 27">
            <a:extLst>
              <a:ext uri="{FF2B5EF4-FFF2-40B4-BE49-F238E27FC236}">
                <a16:creationId xmlns:a16="http://schemas.microsoft.com/office/drawing/2014/main" id="{99AFC5B2-9B42-176E-3AEE-907C82094AEB}"/>
              </a:ext>
            </a:extLst>
          </p:cNvPr>
          <p:cNvSpPr/>
          <p:nvPr/>
        </p:nvSpPr>
        <p:spPr>
          <a:xfrm>
            <a:off x="1425015" y="300223"/>
            <a:ext cx="605117" cy="530411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73A25F1-0C3C-5F24-29CF-547DD42E12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>
                <a:solidFill>
                  <a:schemeClr val="tx2"/>
                </a:solidFill>
              </a:rPr>
              <a:t>成為使用者與醫療和商家的橋樑</a:t>
            </a:r>
            <a:endParaRPr lang="zh-TW">
              <a:solidFill>
                <a:schemeClr val="tx2"/>
              </a:solidFill>
            </a:endParaRPr>
          </a:p>
        </p:txBody>
      </p:sp>
      <p:sp>
        <p:nvSpPr>
          <p:cNvPr id="15" name="標題 14">
            <a:extLst>
              <a:ext uri="{FF2B5EF4-FFF2-40B4-BE49-F238E27FC236}">
                <a16:creationId xmlns:a16="http://schemas.microsoft.com/office/drawing/2014/main" id="{A1599BA1-3013-FEAD-EDB4-D1943D87CF11}"/>
              </a:ext>
            </a:extLst>
          </p:cNvPr>
          <p:cNvSpPr>
            <a:spLocks noGrp="1"/>
          </p:cNvSpPr>
          <p:nvPr>
            <p:ph type="title" idx="16"/>
          </p:nvPr>
        </p:nvSpPr>
        <p:spPr>
          <a:xfrm>
            <a:off x="763538" y="1293200"/>
            <a:ext cx="2529338" cy="472673"/>
          </a:xfrm>
        </p:spPr>
        <p:txBody>
          <a:bodyPr/>
          <a:lstStyle/>
          <a:p>
            <a:r>
              <a:rPr lang="zh-TW" altLang="en-US"/>
              <a:t>使用者-</a:t>
            </a:r>
            <a:br>
              <a:rPr lang="zh-TW" altLang="en-US"/>
            </a:br>
            <a:r>
              <a:rPr lang="zh-TW" altLang="en-US"/>
              <a:t>寵物</a:t>
            </a:r>
            <a:r>
              <a:rPr lang="zh-TW"/>
              <a:t>醫療照護</a:t>
            </a:r>
          </a:p>
        </p:txBody>
      </p:sp>
      <p:sp>
        <p:nvSpPr>
          <p:cNvPr id="16" name="標題 15">
            <a:extLst>
              <a:ext uri="{FF2B5EF4-FFF2-40B4-BE49-F238E27FC236}">
                <a16:creationId xmlns:a16="http://schemas.microsoft.com/office/drawing/2014/main" id="{DD9118AD-1A4F-36D6-4C8E-58AB24B4CCF3}"/>
              </a:ext>
            </a:extLst>
          </p:cNvPr>
          <p:cNvSpPr>
            <a:spLocks noGrp="1"/>
          </p:cNvSpPr>
          <p:nvPr>
            <p:ph type="title" idx="17"/>
          </p:nvPr>
        </p:nvSpPr>
        <p:spPr>
          <a:xfrm>
            <a:off x="3844189" y="1401030"/>
            <a:ext cx="1461662" cy="369759"/>
          </a:xfrm>
        </p:spPr>
        <p:txBody>
          <a:bodyPr/>
          <a:lstStyle/>
          <a:p>
            <a:r>
              <a:rPr lang="zh-TW"/>
              <a:t>醫院</a:t>
            </a:r>
            <a:r>
              <a:rPr lang="zh-TW" altLang="en-US"/>
              <a:t>端</a:t>
            </a:r>
            <a:endParaRPr lang="zh-TW"/>
          </a:p>
        </p:txBody>
      </p:sp>
      <p:sp>
        <p:nvSpPr>
          <p:cNvPr id="17" name="標題 16">
            <a:extLst>
              <a:ext uri="{FF2B5EF4-FFF2-40B4-BE49-F238E27FC236}">
                <a16:creationId xmlns:a16="http://schemas.microsoft.com/office/drawing/2014/main" id="{3577BBFF-4B29-D5F8-0CFF-8687E4B8A333}"/>
              </a:ext>
            </a:extLst>
          </p:cNvPr>
          <p:cNvSpPr>
            <a:spLocks noGrp="1"/>
          </p:cNvSpPr>
          <p:nvPr>
            <p:ph type="title" idx="18"/>
          </p:nvPr>
        </p:nvSpPr>
        <p:spPr>
          <a:xfrm>
            <a:off x="6008900" y="1293200"/>
            <a:ext cx="2967478" cy="488372"/>
          </a:xfrm>
        </p:spPr>
        <p:txBody>
          <a:bodyPr/>
          <a:lstStyle/>
          <a:p>
            <a:r>
              <a:rPr lang="zh-TW" altLang="en-US"/>
              <a:t>醫院端追蹤紀錄</a:t>
            </a:r>
          </a:p>
        </p:txBody>
      </p:sp>
      <p:sp>
        <p:nvSpPr>
          <p:cNvPr id="18" name="標題 17">
            <a:extLst>
              <a:ext uri="{FF2B5EF4-FFF2-40B4-BE49-F238E27FC236}">
                <a16:creationId xmlns:a16="http://schemas.microsoft.com/office/drawing/2014/main" id="{4747AAB2-059C-8959-959B-046DF38B6868}"/>
              </a:ext>
            </a:extLst>
          </p:cNvPr>
          <p:cNvSpPr>
            <a:spLocks noGrp="1"/>
          </p:cNvSpPr>
          <p:nvPr>
            <p:ph type="title" idx="19"/>
          </p:nvPr>
        </p:nvSpPr>
        <p:spPr>
          <a:xfrm>
            <a:off x="3402085" y="2942469"/>
            <a:ext cx="2227096" cy="616499"/>
          </a:xfrm>
        </p:spPr>
        <p:txBody>
          <a:bodyPr/>
          <a:lstStyle/>
          <a:p>
            <a:r>
              <a:rPr lang="zh-TW" altLang="en-US"/>
              <a:t>廣告行銷端</a:t>
            </a:r>
          </a:p>
        </p:txBody>
      </p:sp>
      <p:sp>
        <p:nvSpPr>
          <p:cNvPr id="19" name="標題 18">
            <a:extLst>
              <a:ext uri="{FF2B5EF4-FFF2-40B4-BE49-F238E27FC236}">
                <a16:creationId xmlns:a16="http://schemas.microsoft.com/office/drawing/2014/main" id="{FE490EF0-A33F-D0FA-A8D5-CDF4C31BCB68}"/>
              </a:ext>
            </a:extLst>
          </p:cNvPr>
          <p:cNvSpPr>
            <a:spLocks noGrp="1"/>
          </p:cNvSpPr>
          <p:nvPr>
            <p:ph type="title" idx="20"/>
          </p:nvPr>
        </p:nvSpPr>
        <p:spPr>
          <a:xfrm>
            <a:off x="763538" y="3017950"/>
            <a:ext cx="2038711" cy="465537"/>
          </a:xfrm>
        </p:spPr>
        <p:txBody>
          <a:bodyPr/>
          <a:lstStyle/>
          <a:p>
            <a:r>
              <a:rPr lang="zh-TW" altLang="en-US"/>
              <a:t>使用者</a:t>
            </a:r>
            <a:br>
              <a:rPr lang="zh-TW" altLang="en-US"/>
            </a:br>
            <a:r>
              <a:rPr lang="zh-TW" altLang="en-US"/>
              <a:t>廣告行銷</a:t>
            </a:r>
          </a:p>
        </p:txBody>
      </p:sp>
      <p:sp>
        <p:nvSpPr>
          <p:cNvPr id="20" name="標題 19">
            <a:extLst>
              <a:ext uri="{FF2B5EF4-FFF2-40B4-BE49-F238E27FC236}">
                <a16:creationId xmlns:a16="http://schemas.microsoft.com/office/drawing/2014/main" id="{C9E48D9E-4DD2-B6B7-EDDB-D25085D4828F}"/>
              </a:ext>
            </a:extLst>
          </p:cNvPr>
          <p:cNvSpPr>
            <a:spLocks noGrp="1"/>
          </p:cNvSpPr>
          <p:nvPr>
            <p:ph type="title" idx="21"/>
          </p:nvPr>
        </p:nvSpPr>
        <p:spPr>
          <a:xfrm>
            <a:off x="6105947" y="3114997"/>
            <a:ext cx="2767040" cy="271443"/>
          </a:xfrm>
        </p:spPr>
        <p:txBody>
          <a:bodyPr/>
          <a:lstStyle/>
          <a:p>
            <a:r>
              <a:rPr lang="zh-TW" altLang="en-US"/>
              <a:t>廣告行銷紀錄</a:t>
            </a:r>
          </a:p>
        </p:txBody>
      </p:sp>
      <p:pic>
        <p:nvPicPr>
          <p:cNvPr id="3" name="圖片 2" descr="一張含有 貓, 哺乳動物, 美工圖案, 圖解 的圖片&#10;&#10;自動產生的描述">
            <a:extLst>
              <a:ext uri="{FF2B5EF4-FFF2-40B4-BE49-F238E27FC236}">
                <a16:creationId xmlns:a16="http://schemas.microsoft.com/office/drawing/2014/main" id="{EB2BA837-DB76-A7A2-5861-DC623B2BF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931" y="1778300"/>
            <a:ext cx="1180741" cy="1252628"/>
          </a:xfrm>
          <a:prstGeom prst="rect">
            <a:avLst/>
          </a:prstGeom>
        </p:spPr>
      </p:pic>
      <p:pic>
        <p:nvPicPr>
          <p:cNvPr id="4" name="圖片 3" descr="一張含有 人員, 貓, 貓科, 小型到中型大小的貓 的圖片&#10;&#10;自動產生的描述">
            <a:extLst>
              <a:ext uri="{FF2B5EF4-FFF2-40B4-BE49-F238E27FC236}">
                <a16:creationId xmlns:a16="http://schemas.microsoft.com/office/drawing/2014/main" id="{C6624931-34EF-6CB7-F1AD-FC9E76D52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336" y="1762574"/>
            <a:ext cx="1620150" cy="1240947"/>
          </a:xfrm>
          <a:prstGeom prst="rect">
            <a:avLst/>
          </a:prstGeom>
        </p:spPr>
      </p:pic>
      <p:pic>
        <p:nvPicPr>
          <p:cNvPr id="8" name="圖片 7" descr="如何餵狗狗吃藥丸：實用訣竅和方法| 希爾思寵物">
            <a:extLst>
              <a:ext uri="{FF2B5EF4-FFF2-40B4-BE49-F238E27FC236}">
                <a16:creationId xmlns:a16="http://schemas.microsoft.com/office/drawing/2014/main" id="{B98AFA72-D205-0F7F-6F87-77A049D91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176" y="2038252"/>
            <a:ext cx="1969993" cy="702116"/>
          </a:xfrm>
          <a:prstGeom prst="rect">
            <a:avLst/>
          </a:prstGeom>
        </p:spPr>
      </p:pic>
      <p:pic>
        <p:nvPicPr>
          <p:cNvPr id="9" name="圖片 8" descr="一張含有 文字, 哺乳動物, 寵物, 狗 的圖片&#10;&#10;自動產生的描述">
            <a:extLst>
              <a:ext uri="{FF2B5EF4-FFF2-40B4-BE49-F238E27FC236}">
                <a16:creationId xmlns:a16="http://schemas.microsoft.com/office/drawing/2014/main" id="{BE872A7D-B566-D3A2-640C-37DA812FC4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700" y="3722747"/>
            <a:ext cx="1392807" cy="1342666"/>
          </a:xfrm>
          <a:prstGeom prst="rect">
            <a:avLst/>
          </a:prstGeom>
        </p:spPr>
      </p:pic>
      <p:pic>
        <p:nvPicPr>
          <p:cNvPr id="10" name="圖片 9" descr="一張含有 人員, 服裝, 室內, 狗 的圖片&#10;&#10;自動產生的描述">
            <a:extLst>
              <a:ext uri="{FF2B5EF4-FFF2-40B4-BE49-F238E27FC236}">
                <a16:creationId xmlns:a16="http://schemas.microsoft.com/office/drawing/2014/main" id="{35A1878D-9C73-D789-3A0A-153DFB8DB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2209" y="3552286"/>
            <a:ext cx="1796092" cy="1424798"/>
          </a:xfrm>
          <a:prstGeom prst="rect">
            <a:avLst/>
          </a:prstGeom>
        </p:spPr>
      </p:pic>
      <p:pic>
        <p:nvPicPr>
          <p:cNvPr id="11" name="圖片 10" descr="一張含有 狗飼養, 寵物, 哺乳動物, 狗 的圖片&#10;&#10;自動產生的描述">
            <a:extLst>
              <a:ext uri="{FF2B5EF4-FFF2-40B4-BE49-F238E27FC236}">
                <a16:creationId xmlns:a16="http://schemas.microsoft.com/office/drawing/2014/main" id="{394D0263-4340-FA04-0F6A-9667C3A45E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2969" y="3553903"/>
            <a:ext cx="1723667" cy="143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081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672;p43">
            <a:extLst>
              <a:ext uri="{FF2B5EF4-FFF2-40B4-BE49-F238E27FC236}">
                <a16:creationId xmlns:a16="http://schemas.microsoft.com/office/drawing/2014/main" id="{D6289682-4F19-4F80-83A1-76D0E50BD83F}"/>
              </a:ext>
            </a:extLst>
          </p:cNvPr>
          <p:cNvGrpSpPr/>
          <p:nvPr/>
        </p:nvGrpSpPr>
        <p:grpSpPr>
          <a:xfrm>
            <a:off x="5345434" y="2690010"/>
            <a:ext cx="2846996" cy="1896860"/>
            <a:chOff x="794135" y="1376273"/>
            <a:chExt cx="3724719" cy="2772588"/>
          </a:xfrm>
        </p:grpSpPr>
        <p:sp>
          <p:nvSpPr>
            <p:cNvPr id="115" name="Google Shape;673;p43">
              <a:extLst>
                <a:ext uri="{FF2B5EF4-FFF2-40B4-BE49-F238E27FC236}">
                  <a16:creationId xmlns:a16="http://schemas.microsoft.com/office/drawing/2014/main" id="{38FD0F2A-1D76-4871-B6BE-0E6941599E58}"/>
                </a:ext>
              </a:extLst>
            </p:cNvPr>
            <p:cNvSpPr/>
            <p:nvPr/>
          </p:nvSpPr>
          <p:spPr>
            <a:xfrm>
              <a:off x="1041607" y="3627876"/>
              <a:ext cx="3164086" cy="299891"/>
            </a:xfrm>
            <a:custGeom>
              <a:avLst/>
              <a:gdLst/>
              <a:ahLst/>
              <a:cxnLst/>
              <a:rect l="l" t="t" r="r" b="b"/>
              <a:pathLst>
                <a:path w="30069" h="2850" extrusionOk="0">
                  <a:moveTo>
                    <a:pt x="15042" y="0"/>
                  </a:moveTo>
                  <a:cubicBezTo>
                    <a:pt x="6733" y="0"/>
                    <a:pt x="0" y="637"/>
                    <a:pt x="0" y="1417"/>
                  </a:cubicBezTo>
                  <a:cubicBezTo>
                    <a:pt x="0" y="2213"/>
                    <a:pt x="6733" y="2849"/>
                    <a:pt x="15042" y="2849"/>
                  </a:cubicBezTo>
                  <a:cubicBezTo>
                    <a:pt x="23335" y="2849"/>
                    <a:pt x="30068" y="2213"/>
                    <a:pt x="30068" y="1417"/>
                  </a:cubicBezTo>
                  <a:cubicBezTo>
                    <a:pt x="30068" y="637"/>
                    <a:pt x="23335" y="0"/>
                    <a:pt x="1504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674;p43">
              <a:extLst>
                <a:ext uri="{FF2B5EF4-FFF2-40B4-BE49-F238E27FC236}">
                  <a16:creationId xmlns:a16="http://schemas.microsoft.com/office/drawing/2014/main" id="{20F3D20D-5D51-4959-81B9-772630BDF5EA}"/>
                </a:ext>
              </a:extLst>
            </p:cNvPr>
            <p:cNvSpPr/>
            <p:nvPr/>
          </p:nvSpPr>
          <p:spPr>
            <a:xfrm>
              <a:off x="830525" y="1376273"/>
              <a:ext cx="3688329" cy="2284224"/>
            </a:xfrm>
            <a:custGeom>
              <a:avLst/>
              <a:gdLst/>
              <a:ahLst/>
              <a:cxnLst/>
              <a:rect l="l" t="t" r="r" b="b"/>
              <a:pathLst>
                <a:path w="35051" h="21708" extrusionOk="0">
                  <a:moveTo>
                    <a:pt x="22666" y="0"/>
                  </a:moveTo>
                  <a:cubicBezTo>
                    <a:pt x="22576" y="0"/>
                    <a:pt x="22486" y="2"/>
                    <a:pt x="22396" y="5"/>
                  </a:cubicBezTo>
                  <a:cubicBezTo>
                    <a:pt x="21059" y="69"/>
                    <a:pt x="19770" y="467"/>
                    <a:pt x="18528" y="960"/>
                  </a:cubicBezTo>
                  <a:cubicBezTo>
                    <a:pt x="17414" y="1406"/>
                    <a:pt x="16300" y="1931"/>
                    <a:pt x="15106" y="2043"/>
                  </a:cubicBezTo>
                  <a:cubicBezTo>
                    <a:pt x="14940" y="2057"/>
                    <a:pt x="14773" y="2063"/>
                    <a:pt x="14607" y="2063"/>
                  </a:cubicBezTo>
                  <a:cubicBezTo>
                    <a:pt x="13647" y="2063"/>
                    <a:pt x="12693" y="1858"/>
                    <a:pt x="11716" y="1804"/>
                  </a:cubicBezTo>
                  <a:cubicBezTo>
                    <a:pt x="11562" y="1795"/>
                    <a:pt x="11408" y="1790"/>
                    <a:pt x="11254" y="1790"/>
                  </a:cubicBezTo>
                  <a:cubicBezTo>
                    <a:pt x="7593" y="1790"/>
                    <a:pt x="4041" y="4306"/>
                    <a:pt x="2850" y="7789"/>
                  </a:cubicBezTo>
                  <a:cubicBezTo>
                    <a:pt x="2261" y="9540"/>
                    <a:pt x="2213" y="11482"/>
                    <a:pt x="1401" y="13137"/>
                  </a:cubicBezTo>
                  <a:cubicBezTo>
                    <a:pt x="1003" y="13981"/>
                    <a:pt x="383" y="14745"/>
                    <a:pt x="208" y="15668"/>
                  </a:cubicBezTo>
                  <a:cubicBezTo>
                    <a:pt x="1" y="16703"/>
                    <a:pt x="383" y="17769"/>
                    <a:pt x="844" y="18724"/>
                  </a:cubicBezTo>
                  <a:cubicBezTo>
                    <a:pt x="1930" y="21032"/>
                    <a:pt x="3573" y="21707"/>
                    <a:pt x="5689" y="21707"/>
                  </a:cubicBezTo>
                  <a:cubicBezTo>
                    <a:pt x="6272" y="21707"/>
                    <a:pt x="6892" y="21656"/>
                    <a:pt x="7545" y="21573"/>
                  </a:cubicBezTo>
                  <a:cubicBezTo>
                    <a:pt x="12055" y="21015"/>
                    <a:pt x="16596" y="20729"/>
                    <a:pt x="21151" y="20729"/>
                  </a:cubicBezTo>
                  <a:cubicBezTo>
                    <a:pt x="21275" y="20729"/>
                    <a:pt x="21398" y="20729"/>
                    <a:pt x="21521" y="20730"/>
                  </a:cubicBezTo>
                  <a:cubicBezTo>
                    <a:pt x="21970" y="20733"/>
                    <a:pt x="22421" y="20738"/>
                    <a:pt x="22873" y="20738"/>
                  </a:cubicBezTo>
                  <a:cubicBezTo>
                    <a:pt x="24680" y="20738"/>
                    <a:pt x="26494" y="20656"/>
                    <a:pt x="28174" y="20045"/>
                  </a:cubicBezTo>
                  <a:cubicBezTo>
                    <a:pt x="31326" y="18883"/>
                    <a:pt x="33602" y="15923"/>
                    <a:pt x="34478" y="12675"/>
                  </a:cubicBezTo>
                  <a:cubicBezTo>
                    <a:pt x="35051" y="10542"/>
                    <a:pt x="34971" y="7980"/>
                    <a:pt x="33364" y="6452"/>
                  </a:cubicBezTo>
                  <a:cubicBezTo>
                    <a:pt x="32552" y="5688"/>
                    <a:pt x="31469" y="5306"/>
                    <a:pt x="30498" y="4780"/>
                  </a:cubicBezTo>
                  <a:cubicBezTo>
                    <a:pt x="29512" y="4239"/>
                    <a:pt x="28604" y="3539"/>
                    <a:pt x="27824" y="2727"/>
                  </a:cubicBezTo>
                  <a:cubicBezTo>
                    <a:pt x="27283" y="2170"/>
                    <a:pt x="26790" y="1549"/>
                    <a:pt x="26185" y="1072"/>
                  </a:cubicBezTo>
                  <a:cubicBezTo>
                    <a:pt x="25190" y="314"/>
                    <a:pt x="23918" y="0"/>
                    <a:pt x="22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675;p43">
              <a:extLst>
                <a:ext uri="{FF2B5EF4-FFF2-40B4-BE49-F238E27FC236}">
                  <a16:creationId xmlns:a16="http://schemas.microsoft.com/office/drawing/2014/main" id="{421753D0-F13A-4E66-9095-D3F9F7AF2929}"/>
                </a:ext>
              </a:extLst>
            </p:cNvPr>
            <p:cNvSpPr/>
            <p:nvPr/>
          </p:nvSpPr>
          <p:spPr>
            <a:xfrm>
              <a:off x="1525644" y="3750147"/>
              <a:ext cx="487519" cy="105541"/>
            </a:xfrm>
            <a:custGeom>
              <a:avLst/>
              <a:gdLst/>
              <a:ahLst/>
              <a:cxnLst/>
              <a:rect l="l" t="t" r="r" b="b"/>
              <a:pathLst>
                <a:path w="4633" h="1003" extrusionOk="0">
                  <a:moveTo>
                    <a:pt x="2491" y="1"/>
                  </a:moveTo>
                  <a:cubicBezTo>
                    <a:pt x="2355" y="1"/>
                    <a:pt x="2220" y="6"/>
                    <a:pt x="2086" y="16"/>
                  </a:cubicBezTo>
                  <a:cubicBezTo>
                    <a:pt x="1608" y="64"/>
                    <a:pt x="526" y="318"/>
                    <a:pt x="0" y="812"/>
                  </a:cubicBezTo>
                  <a:cubicBezTo>
                    <a:pt x="1183" y="936"/>
                    <a:pt x="2386" y="1002"/>
                    <a:pt x="3593" y="1002"/>
                  </a:cubicBezTo>
                  <a:cubicBezTo>
                    <a:pt x="3928" y="1002"/>
                    <a:pt x="4264" y="997"/>
                    <a:pt x="4600" y="987"/>
                  </a:cubicBezTo>
                  <a:cubicBezTo>
                    <a:pt x="4632" y="828"/>
                    <a:pt x="4600" y="653"/>
                    <a:pt x="4521" y="494"/>
                  </a:cubicBezTo>
                  <a:cubicBezTo>
                    <a:pt x="4378" y="350"/>
                    <a:pt x="4203" y="255"/>
                    <a:pt x="4012" y="223"/>
                  </a:cubicBezTo>
                  <a:cubicBezTo>
                    <a:pt x="3509" y="72"/>
                    <a:pt x="2997" y="1"/>
                    <a:pt x="2491" y="1"/>
                  </a:cubicBezTo>
                  <a:close/>
                </a:path>
              </a:pathLst>
            </a:custGeom>
            <a:solidFill>
              <a:srgbClr val="F79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676;p43">
              <a:extLst>
                <a:ext uri="{FF2B5EF4-FFF2-40B4-BE49-F238E27FC236}">
                  <a16:creationId xmlns:a16="http://schemas.microsoft.com/office/drawing/2014/main" id="{E137BB56-9B80-48DA-964D-C16B8D820C87}"/>
                </a:ext>
              </a:extLst>
            </p:cNvPr>
            <p:cNvSpPr/>
            <p:nvPr/>
          </p:nvSpPr>
          <p:spPr>
            <a:xfrm>
              <a:off x="2935875" y="3732996"/>
              <a:ext cx="532767" cy="88599"/>
            </a:xfrm>
            <a:custGeom>
              <a:avLst/>
              <a:gdLst/>
              <a:ahLst/>
              <a:cxnLst/>
              <a:rect l="l" t="t" r="r" b="b"/>
              <a:pathLst>
                <a:path w="5063" h="842" extrusionOk="0">
                  <a:moveTo>
                    <a:pt x="2824" y="1"/>
                  </a:moveTo>
                  <a:cubicBezTo>
                    <a:pt x="1901" y="1"/>
                    <a:pt x="998" y="224"/>
                    <a:pt x="192" y="657"/>
                  </a:cubicBezTo>
                  <a:cubicBezTo>
                    <a:pt x="144" y="688"/>
                    <a:pt x="64" y="720"/>
                    <a:pt x="1" y="768"/>
                  </a:cubicBezTo>
                  <a:cubicBezTo>
                    <a:pt x="1320" y="805"/>
                    <a:pt x="2697" y="842"/>
                    <a:pt x="3975" y="842"/>
                  </a:cubicBezTo>
                  <a:cubicBezTo>
                    <a:pt x="4347" y="842"/>
                    <a:pt x="4711" y="839"/>
                    <a:pt x="5063" y="832"/>
                  </a:cubicBezTo>
                  <a:cubicBezTo>
                    <a:pt x="5063" y="752"/>
                    <a:pt x="5031" y="672"/>
                    <a:pt x="4999" y="609"/>
                  </a:cubicBezTo>
                  <a:cubicBezTo>
                    <a:pt x="4903" y="466"/>
                    <a:pt x="4760" y="370"/>
                    <a:pt x="4601" y="322"/>
                  </a:cubicBezTo>
                  <a:cubicBezTo>
                    <a:pt x="4092" y="131"/>
                    <a:pt x="3550" y="36"/>
                    <a:pt x="3009" y="4"/>
                  </a:cubicBezTo>
                  <a:cubicBezTo>
                    <a:pt x="2947" y="2"/>
                    <a:pt x="2886" y="1"/>
                    <a:pt x="2824" y="1"/>
                  </a:cubicBezTo>
                  <a:close/>
                </a:path>
              </a:pathLst>
            </a:custGeom>
            <a:solidFill>
              <a:srgbClr val="F79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677;p43">
              <a:extLst>
                <a:ext uri="{FF2B5EF4-FFF2-40B4-BE49-F238E27FC236}">
                  <a16:creationId xmlns:a16="http://schemas.microsoft.com/office/drawing/2014/main" id="{0C6C9100-F267-451F-84BD-99BCA0D23222}"/>
                </a:ext>
              </a:extLst>
            </p:cNvPr>
            <p:cNvSpPr/>
            <p:nvPr/>
          </p:nvSpPr>
          <p:spPr>
            <a:xfrm>
              <a:off x="3466843" y="3927662"/>
              <a:ext cx="21887" cy="13469"/>
            </a:xfrm>
            <a:custGeom>
              <a:avLst/>
              <a:gdLst/>
              <a:ahLst/>
              <a:cxnLst/>
              <a:rect l="l" t="t" r="r" b="b"/>
              <a:pathLst>
                <a:path w="208" h="128" fill="none" extrusionOk="0">
                  <a:moveTo>
                    <a:pt x="1" y="0"/>
                  </a:moveTo>
                  <a:cubicBezTo>
                    <a:pt x="48" y="16"/>
                    <a:pt x="160" y="96"/>
                    <a:pt x="208" y="128"/>
                  </a:cubicBezTo>
                </a:path>
              </a:pathLst>
            </a:custGeom>
            <a:noFill/>
            <a:ln w="800" cap="rnd" cmpd="sng">
              <a:solidFill>
                <a:srgbClr val="FFCC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678;p43">
              <a:extLst>
                <a:ext uri="{FF2B5EF4-FFF2-40B4-BE49-F238E27FC236}">
                  <a16:creationId xmlns:a16="http://schemas.microsoft.com/office/drawing/2014/main" id="{0D1D3B71-BDFA-4889-96A8-9E93912C706F}"/>
                </a:ext>
              </a:extLst>
            </p:cNvPr>
            <p:cNvSpPr/>
            <p:nvPr/>
          </p:nvSpPr>
          <p:spPr>
            <a:xfrm>
              <a:off x="3471894" y="3922611"/>
              <a:ext cx="20204" cy="13469"/>
            </a:xfrm>
            <a:custGeom>
              <a:avLst/>
              <a:gdLst/>
              <a:ahLst/>
              <a:cxnLst/>
              <a:rect l="l" t="t" r="r" b="b"/>
              <a:pathLst>
                <a:path w="192" h="128" fill="none" extrusionOk="0">
                  <a:moveTo>
                    <a:pt x="0" y="1"/>
                  </a:moveTo>
                  <a:cubicBezTo>
                    <a:pt x="64" y="32"/>
                    <a:pt x="128" y="80"/>
                    <a:pt x="191" y="128"/>
                  </a:cubicBezTo>
                </a:path>
              </a:pathLst>
            </a:custGeom>
            <a:noFill/>
            <a:ln w="800" cap="rnd" cmpd="sng">
              <a:solidFill>
                <a:srgbClr val="FFCC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" name="Google Shape;679;p43">
              <a:extLst>
                <a:ext uri="{FF2B5EF4-FFF2-40B4-BE49-F238E27FC236}">
                  <a16:creationId xmlns:a16="http://schemas.microsoft.com/office/drawing/2014/main" id="{9FAF5BDD-85F3-41CF-9C57-50426171C938}"/>
                </a:ext>
              </a:extLst>
            </p:cNvPr>
            <p:cNvGrpSpPr/>
            <p:nvPr/>
          </p:nvGrpSpPr>
          <p:grpSpPr>
            <a:xfrm>
              <a:off x="794135" y="3228564"/>
              <a:ext cx="3527541" cy="627141"/>
              <a:chOff x="5326525" y="4601675"/>
              <a:chExt cx="838075" cy="149000"/>
            </a:xfrm>
          </p:grpSpPr>
          <p:sp>
            <p:nvSpPr>
              <p:cNvPr id="192" name="Google Shape;680;p43">
                <a:extLst>
                  <a:ext uri="{FF2B5EF4-FFF2-40B4-BE49-F238E27FC236}">
                    <a16:creationId xmlns:a16="http://schemas.microsoft.com/office/drawing/2014/main" id="{A027AE6A-2B28-484B-812E-7F380BE51C53}"/>
                  </a:ext>
                </a:extLst>
              </p:cNvPr>
              <p:cNvSpPr/>
              <p:nvPr/>
            </p:nvSpPr>
            <p:spPr>
              <a:xfrm>
                <a:off x="5326525" y="4615175"/>
                <a:ext cx="838075" cy="135500"/>
              </a:xfrm>
              <a:custGeom>
                <a:avLst/>
                <a:gdLst/>
                <a:ahLst/>
                <a:cxnLst/>
                <a:rect l="l" t="t" r="r" b="b"/>
                <a:pathLst>
                  <a:path w="33523" h="5420" extrusionOk="0">
                    <a:moveTo>
                      <a:pt x="25367" y="1"/>
                    </a:moveTo>
                    <a:cubicBezTo>
                      <a:pt x="23803" y="1"/>
                      <a:pt x="22162" y="547"/>
                      <a:pt x="20773" y="995"/>
                    </a:cubicBezTo>
                    <a:cubicBezTo>
                      <a:pt x="20216" y="1170"/>
                      <a:pt x="19658" y="1329"/>
                      <a:pt x="19085" y="1441"/>
                    </a:cubicBezTo>
                    <a:cubicBezTo>
                      <a:pt x="18751" y="1504"/>
                      <a:pt x="18411" y="1532"/>
                      <a:pt x="18056" y="1532"/>
                    </a:cubicBezTo>
                    <a:cubicBezTo>
                      <a:pt x="17432" y="1532"/>
                      <a:pt x="16765" y="1445"/>
                      <a:pt x="16013" y="1313"/>
                    </a:cubicBezTo>
                    <a:cubicBezTo>
                      <a:pt x="14851" y="1106"/>
                      <a:pt x="13467" y="772"/>
                      <a:pt x="11716" y="438"/>
                    </a:cubicBezTo>
                    <a:cubicBezTo>
                      <a:pt x="11270" y="358"/>
                      <a:pt x="10872" y="295"/>
                      <a:pt x="10506" y="247"/>
                    </a:cubicBezTo>
                    <a:cubicBezTo>
                      <a:pt x="9908" y="165"/>
                      <a:pt x="9389" y="128"/>
                      <a:pt x="8931" y="128"/>
                    </a:cubicBezTo>
                    <a:cubicBezTo>
                      <a:pt x="8047" y="128"/>
                      <a:pt x="7384" y="265"/>
                      <a:pt x="6797" y="486"/>
                    </a:cubicBezTo>
                    <a:cubicBezTo>
                      <a:pt x="6527" y="597"/>
                      <a:pt x="6272" y="708"/>
                      <a:pt x="6017" y="836"/>
                    </a:cubicBezTo>
                    <a:cubicBezTo>
                      <a:pt x="5858" y="915"/>
                      <a:pt x="5683" y="1011"/>
                      <a:pt x="5508" y="1106"/>
                    </a:cubicBezTo>
                    <a:cubicBezTo>
                      <a:pt x="4327" y="1772"/>
                      <a:pt x="3344" y="2121"/>
                      <a:pt x="2404" y="2121"/>
                    </a:cubicBezTo>
                    <a:cubicBezTo>
                      <a:pt x="2152" y="2121"/>
                      <a:pt x="1904" y="2096"/>
                      <a:pt x="1656" y="2045"/>
                    </a:cubicBezTo>
                    <a:cubicBezTo>
                      <a:pt x="1562" y="2027"/>
                      <a:pt x="1468" y="2018"/>
                      <a:pt x="1375" y="2018"/>
                    </a:cubicBezTo>
                    <a:cubicBezTo>
                      <a:pt x="838" y="2018"/>
                      <a:pt x="335" y="2321"/>
                      <a:pt x="64" y="2809"/>
                    </a:cubicBezTo>
                    <a:cubicBezTo>
                      <a:pt x="48" y="2841"/>
                      <a:pt x="32" y="2873"/>
                      <a:pt x="32" y="2905"/>
                    </a:cubicBezTo>
                    <a:cubicBezTo>
                      <a:pt x="16" y="2921"/>
                      <a:pt x="16" y="2937"/>
                      <a:pt x="0" y="2969"/>
                    </a:cubicBezTo>
                    <a:lnTo>
                      <a:pt x="0" y="2985"/>
                    </a:lnTo>
                    <a:cubicBezTo>
                      <a:pt x="0" y="3000"/>
                      <a:pt x="0" y="3032"/>
                      <a:pt x="0" y="3064"/>
                    </a:cubicBezTo>
                    <a:cubicBezTo>
                      <a:pt x="32" y="3207"/>
                      <a:pt x="191" y="3271"/>
                      <a:pt x="335" y="3303"/>
                    </a:cubicBezTo>
                    <a:cubicBezTo>
                      <a:pt x="1083" y="3510"/>
                      <a:pt x="1799" y="3398"/>
                      <a:pt x="2515" y="3701"/>
                    </a:cubicBezTo>
                    <a:cubicBezTo>
                      <a:pt x="3311" y="4035"/>
                      <a:pt x="4059" y="4449"/>
                      <a:pt x="4839" y="4783"/>
                    </a:cubicBezTo>
                    <a:cubicBezTo>
                      <a:pt x="5269" y="4974"/>
                      <a:pt x="6017" y="5117"/>
                      <a:pt x="6940" y="5229"/>
                    </a:cubicBezTo>
                    <a:cubicBezTo>
                      <a:pt x="8136" y="5353"/>
                      <a:pt x="9331" y="5419"/>
                      <a:pt x="10534" y="5419"/>
                    </a:cubicBezTo>
                    <a:cubicBezTo>
                      <a:pt x="10869" y="5419"/>
                      <a:pt x="11204" y="5414"/>
                      <a:pt x="11541" y="5404"/>
                    </a:cubicBezTo>
                    <a:cubicBezTo>
                      <a:pt x="12655" y="5388"/>
                      <a:pt x="13785" y="5293"/>
                      <a:pt x="14899" y="5117"/>
                    </a:cubicBezTo>
                    <a:cubicBezTo>
                      <a:pt x="15538" y="5009"/>
                      <a:pt x="16478" y="4973"/>
                      <a:pt x="17581" y="4973"/>
                    </a:cubicBezTo>
                    <a:cubicBezTo>
                      <a:pt x="18427" y="4973"/>
                      <a:pt x="19368" y="4994"/>
                      <a:pt x="20343" y="5022"/>
                    </a:cubicBezTo>
                    <a:cubicBezTo>
                      <a:pt x="21721" y="5048"/>
                      <a:pt x="23161" y="5094"/>
                      <a:pt x="24487" y="5094"/>
                    </a:cubicBezTo>
                    <a:cubicBezTo>
                      <a:pt x="24800" y="5094"/>
                      <a:pt x="25107" y="5092"/>
                      <a:pt x="25405" y="5086"/>
                    </a:cubicBezTo>
                    <a:cubicBezTo>
                      <a:pt x="26980" y="5054"/>
                      <a:pt x="28286" y="4926"/>
                      <a:pt x="28986" y="4624"/>
                    </a:cubicBezTo>
                    <a:cubicBezTo>
                      <a:pt x="30132" y="4131"/>
                      <a:pt x="30801" y="3351"/>
                      <a:pt x="31708" y="2571"/>
                    </a:cubicBezTo>
                    <a:cubicBezTo>
                      <a:pt x="31947" y="2380"/>
                      <a:pt x="33077" y="2093"/>
                      <a:pt x="33395" y="1695"/>
                    </a:cubicBezTo>
                    <a:cubicBezTo>
                      <a:pt x="33427" y="1663"/>
                      <a:pt x="33443" y="1632"/>
                      <a:pt x="33459" y="1600"/>
                    </a:cubicBezTo>
                    <a:cubicBezTo>
                      <a:pt x="33523" y="1456"/>
                      <a:pt x="33475" y="1297"/>
                      <a:pt x="33220" y="1122"/>
                    </a:cubicBezTo>
                    <a:cubicBezTo>
                      <a:pt x="33028" y="961"/>
                      <a:pt x="32676" y="914"/>
                      <a:pt x="32347" y="914"/>
                    </a:cubicBezTo>
                    <a:cubicBezTo>
                      <a:pt x="32157" y="914"/>
                      <a:pt x="31975" y="930"/>
                      <a:pt x="31835" y="947"/>
                    </a:cubicBezTo>
                    <a:cubicBezTo>
                      <a:pt x="31637" y="964"/>
                      <a:pt x="31442" y="972"/>
                      <a:pt x="31247" y="972"/>
                    </a:cubicBezTo>
                    <a:cubicBezTo>
                      <a:pt x="30878" y="972"/>
                      <a:pt x="30513" y="940"/>
                      <a:pt x="30148" y="868"/>
                    </a:cubicBezTo>
                    <a:cubicBezTo>
                      <a:pt x="29288" y="740"/>
                      <a:pt x="28302" y="486"/>
                      <a:pt x="27044" y="231"/>
                    </a:cubicBezTo>
                    <a:lnTo>
                      <a:pt x="26471" y="103"/>
                    </a:lnTo>
                    <a:cubicBezTo>
                      <a:pt x="26201" y="56"/>
                      <a:pt x="25930" y="24"/>
                      <a:pt x="25675" y="8"/>
                    </a:cubicBezTo>
                    <a:cubicBezTo>
                      <a:pt x="25573" y="3"/>
                      <a:pt x="25470" y="1"/>
                      <a:pt x="253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681;p43">
                <a:extLst>
                  <a:ext uri="{FF2B5EF4-FFF2-40B4-BE49-F238E27FC236}">
                    <a16:creationId xmlns:a16="http://schemas.microsoft.com/office/drawing/2014/main" id="{BE04D448-E646-4705-BAD3-670AF1D8BA58}"/>
                  </a:ext>
                </a:extLst>
              </p:cNvPr>
              <p:cNvSpPr/>
              <p:nvPr/>
            </p:nvSpPr>
            <p:spPr>
              <a:xfrm>
                <a:off x="5326525" y="4655150"/>
                <a:ext cx="836475" cy="51750"/>
              </a:xfrm>
              <a:custGeom>
                <a:avLst/>
                <a:gdLst/>
                <a:ahLst/>
                <a:cxnLst/>
                <a:rect l="l" t="t" r="r" b="b"/>
                <a:pathLst>
                  <a:path w="33459" h="2070" extrusionOk="0">
                    <a:moveTo>
                      <a:pt x="33459" y="1"/>
                    </a:moveTo>
                    <a:lnTo>
                      <a:pt x="33459" y="1"/>
                    </a:lnTo>
                    <a:cubicBezTo>
                      <a:pt x="32695" y="160"/>
                      <a:pt x="31724" y="351"/>
                      <a:pt x="30594" y="542"/>
                    </a:cubicBezTo>
                    <a:lnTo>
                      <a:pt x="30514" y="558"/>
                    </a:lnTo>
                    <a:lnTo>
                      <a:pt x="30275" y="606"/>
                    </a:lnTo>
                    <a:lnTo>
                      <a:pt x="30196" y="622"/>
                    </a:lnTo>
                    <a:cubicBezTo>
                      <a:pt x="28636" y="892"/>
                      <a:pt x="26821" y="1179"/>
                      <a:pt x="24927" y="1417"/>
                    </a:cubicBezTo>
                    <a:cubicBezTo>
                      <a:pt x="24895" y="1433"/>
                      <a:pt x="24863" y="1433"/>
                      <a:pt x="24832" y="1433"/>
                    </a:cubicBezTo>
                    <a:lnTo>
                      <a:pt x="24657" y="1449"/>
                    </a:lnTo>
                    <a:cubicBezTo>
                      <a:pt x="24625" y="1449"/>
                      <a:pt x="24593" y="1465"/>
                      <a:pt x="24561" y="1465"/>
                    </a:cubicBezTo>
                    <a:cubicBezTo>
                      <a:pt x="22428" y="1720"/>
                      <a:pt x="20184" y="1927"/>
                      <a:pt x="18083" y="1974"/>
                    </a:cubicBezTo>
                    <a:cubicBezTo>
                      <a:pt x="17414" y="1990"/>
                      <a:pt x="16730" y="1990"/>
                      <a:pt x="16029" y="1990"/>
                    </a:cubicBezTo>
                    <a:lnTo>
                      <a:pt x="15647" y="1990"/>
                    </a:lnTo>
                    <a:cubicBezTo>
                      <a:pt x="12082" y="1959"/>
                      <a:pt x="8198" y="1768"/>
                      <a:pt x="5142" y="1592"/>
                    </a:cubicBezTo>
                    <a:lnTo>
                      <a:pt x="5094" y="1592"/>
                    </a:lnTo>
                    <a:lnTo>
                      <a:pt x="4823" y="1577"/>
                    </a:lnTo>
                    <a:lnTo>
                      <a:pt x="4760" y="1577"/>
                    </a:lnTo>
                    <a:cubicBezTo>
                      <a:pt x="4075" y="1529"/>
                      <a:pt x="3439" y="1497"/>
                      <a:pt x="2850" y="1449"/>
                    </a:cubicBezTo>
                    <a:cubicBezTo>
                      <a:pt x="1369" y="1354"/>
                      <a:pt x="510" y="1306"/>
                      <a:pt x="16" y="1290"/>
                    </a:cubicBezTo>
                    <a:cubicBezTo>
                      <a:pt x="16" y="1306"/>
                      <a:pt x="16" y="1338"/>
                      <a:pt x="0" y="1354"/>
                    </a:cubicBezTo>
                    <a:lnTo>
                      <a:pt x="0" y="1370"/>
                    </a:lnTo>
                    <a:cubicBezTo>
                      <a:pt x="589" y="1401"/>
                      <a:pt x="1640" y="1465"/>
                      <a:pt x="2850" y="1529"/>
                    </a:cubicBezTo>
                    <a:lnTo>
                      <a:pt x="4760" y="1656"/>
                    </a:lnTo>
                    <a:lnTo>
                      <a:pt x="4807" y="1656"/>
                    </a:lnTo>
                    <a:lnTo>
                      <a:pt x="5078" y="1672"/>
                    </a:lnTo>
                    <a:lnTo>
                      <a:pt x="5142" y="1672"/>
                    </a:lnTo>
                    <a:cubicBezTo>
                      <a:pt x="8198" y="1847"/>
                      <a:pt x="12082" y="2054"/>
                      <a:pt x="15663" y="2070"/>
                    </a:cubicBezTo>
                    <a:lnTo>
                      <a:pt x="16252" y="2070"/>
                    </a:lnTo>
                    <a:cubicBezTo>
                      <a:pt x="16889" y="2070"/>
                      <a:pt x="17494" y="2070"/>
                      <a:pt x="18099" y="2054"/>
                    </a:cubicBezTo>
                    <a:cubicBezTo>
                      <a:pt x="20263" y="1990"/>
                      <a:pt x="22444" y="1815"/>
                      <a:pt x="24593" y="1545"/>
                    </a:cubicBezTo>
                    <a:lnTo>
                      <a:pt x="24688" y="1545"/>
                    </a:lnTo>
                    <a:cubicBezTo>
                      <a:pt x="24752" y="1529"/>
                      <a:pt x="24816" y="1513"/>
                      <a:pt x="24863" y="1513"/>
                    </a:cubicBezTo>
                    <a:lnTo>
                      <a:pt x="24959" y="1513"/>
                    </a:lnTo>
                    <a:cubicBezTo>
                      <a:pt x="26853" y="1258"/>
                      <a:pt x="28668" y="972"/>
                      <a:pt x="30228" y="701"/>
                    </a:cubicBezTo>
                    <a:lnTo>
                      <a:pt x="30323" y="685"/>
                    </a:lnTo>
                    <a:lnTo>
                      <a:pt x="30546" y="637"/>
                    </a:lnTo>
                    <a:lnTo>
                      <a:pt x="30626" y="622"/>
                    </a:lnTo>
                    <a:cubicBezTo>
                      <a:pt x="31708" y="430"/>
                      <a:pt x="32647" y="255"/>
                      <a:pt x="33395" y="96"/>
                    </a:cubicBezTo>
                    <a:cubicBezTo>
                      <a:pt x="33427" y="64"/>
                      <a:pt x="33443" y="33"/>
                      <a:pt x="33459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682;p43">
                <a:extLst>
                  <a:ext uri="{FF2B5EF4-FFF2-40B4-BE49-F238E27FC236}">
                    <a16:creationId xmlns:a16="http://schemas.microsoft.com/office/drawing/2014/main" id="{A2FC81EC-0485-4BB6-ADAE-7378362B4948}"/>
                  </a:ext>
                </a:extLst>
              </p:cNvPr>
              <p:cNvSpPr/>
              <p:nvPr/>
            </p:nvSpPr>
            <p:spPr>
              <a:xfrm>
                <a:off x="5445100" y="4688175"/>
                <a:ext cx="4000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622" extrusionOk="0">
                    <a:moveTo>
                      <a:pt x="144" y="1"/>
                    </a:moveTo>
                    <a:cubicBezTo>
                      <a:pt x="128" y="1"/>
                      <a:pt x="112" y="1"/>
                      <a:pt x="96" y="17"/>
                    </a:cubicBezTo>
                    <a:cubicBezTo>
                      <a:pt x="33" y="208"/>
                      <a:pt x="1" y="399"/>
                      <a:pt x="17" y="590"/>
                    </a:cubicBezTo>
                    <a:cubicBezTo>
                      <a:pt x="17" y="606"/>
                      <a:pt x="33" y="622"/>
                      <a:pt x="49" y="622"/>
                    </a:cubicBezTo>
                    <a:cubicBezTo>
                      <a:pt x="64" y="622"/>
                      <a:pt x="64" y="606"/>
                      <a:pt x="64" y="590"/>
                    </a:cubicBezTo>
                    <a:cubicBezTo>
                      <a:pt x="64" y="399"/>
                      <a:pt x="96" y="208"/>
                      <a:pt x="160" y="33"/>
                    </a:cubicBezTo>
                    <a:cubicBezTo>
                      <a:pt x="160" y="17"/>
                      <a:pt x="160" y="1"/>
                      <a:pt x="144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683;p43">
                <a:extLst>
                  <a:ext uri="{FF2B5EF4-FFF2-40B4-BE49-F238E27FC236}">
                    <a16:creationId xmlns:a16="http://schemas.microsoft.com/office/drawing/2014/main" id="{C9693396-961E-4D0F-8E5D-0E9819E34BFB}"/>
                  </a:ext>
                </a:extLst>
              </p:cNvPr>
              <p:cNvSpPr/>
              <p:nvPr/>
            </p:nvSpPr>
            <p:spPr>
              <a:xfrm>
                <a:off x="5453075" y="4688575"/>
                <a:ext cx="4000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702" extrusionOk="0">
                    <a:moveTo>
                      <a:pt x="143" y="1"/>
                    </a:moveTo>
                    <a:cubicBezTo>
                      <a:pt x="127" y="1"/>
                      <a:pt x="112" y="1"/>
                      <a:pt x="96" y="17"/>
                    </a:cubicBezTo>
                    <a:cubicBezTo>
                      <a:pt x="16" y="224"/>
                      <a:pt x="0" y="462"/>
                      <a:pt x="32" y="669"/>
                    </a:cubicBezTo>
                    <a:cubicBezTo>
                      <a:pt x="32" y="685"/>
                      <a:pt x="48" y="701"/>
                      <a:pt x="64" y="701"/>
                    </a:cubicBezTo>
                    <a:cubicBezTo>
                      <a:pt x="80" y="701"/>
                      <a:pt x="96" y="685"/>
                      <a:pt x="96" y="669"/>
                    </a:cubicBezTo>
                    <a:cubicBezTo>
                      <a:pt x="64" y="462"/>
                      <a:pt x="80" y="240"/>
                      <a:pt x="159" y="33"/>
                    </a:cubicBezTo>
                    <a:cubicBezTo>
                      <a:pt x="159" y="17"/>
                      <a:pt x="159" y="1"/>
                      <a:pt x="143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684;p43">
                <a:extLst>
                  <a:ext uri="{FF2B5EF4-FFF2-40B4-BE49-F238E27FC236}">
                    <a16:creationId xmlns:a16="http://schemas.microsoft.com/office/drawing/2014/main" id="{C1507679-B40A-45DD-B1A2-292AFFB971E7}"/>
                  </a:ext>
                </a:extLst>
              </p:cNvPr>
              <p:cNvSpPr/>
              <p:nvPr/>
            </p:nvSpPr>
            <p:spPr>
              <a:xfrm>
                <a:off x="5717300" y="4698125"/>
                <a:ext cx="360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590" extrusionOk="0">
                    <a:moveTo>
                      <a:pt x="48" y="1"/>
                    </a:moveTo>
                    <a:cubicBezTo>
                      <a:pt x="16" y="17"/>
                      <a:pt x="0" y="33"/>
                      <a:pt x="16" y="64"/>
                    </a:cubicBezTo>
                    <a:cubicBezTo>
                      <a:pt x="48" y="224"/>
                      <a:pt x="64" y="383"/>
                      <a:pt x="48" y="542"/>
                    </a:cubicBezTo>
                    <a:cubicBezTo>
                      <a:pt x="48" y="558"/>
                      <a:pt x="80" y="590"/>
                      <a:pt x="96" y="590"/>
                    </a:cubicBezTo>
                    <a:cubicBezTo>
                      <a:pt x="112" y="590"/>
                      <a:pt x="144" y="558"/>
                      <a:pt x="144" y="542"/>
                    </a:cubicBezTo>
                    <a:cubicBezTo>
                      <a:pt x="144" y="367"/>
                      <a:pt x="128" y="208"/>
                      <a:pt x="96" y="49"/>
                    </a:cubicBezTo>
                    <a:cubicBezTo>
                      <a:pt x="80" y="17"/>
                      <a:pt x="64" y="1"/>
                      <a:pt x="48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685;p43">
                <a:extLst>
                  <a:ext uri="{FF2B5EF4-FFF2-40B4-BE49-F238E27FC236}">
                    <a16:creationId xmlns:a16="http://schemas.microsoft.com/office/drawing/2014/main" id="{FC23FBCD-8401-4C84-BB0C-A1AE6043E164}"/>
                  </a:ext>
                </a:extLst>
              </p:cNvPr>
              <p:cNvSpPr/>
              <p:nvPr/>
            </p:nvSpPr>
            <p:spPr>
              <a:xfrm>
                <a:off x="5724850" y="4698125"/>
                <a:ext cx="28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622" extrusionOk="0">
                    <a:moveTo>
                      <a:pt x="49" y="1"/>
                    </a:moveTo>
                    <a:cubicBezTo>
                      <a:pt x="17" y="1"/>
                      <a:pt x="1" y="33"/>
                      <a:pt x="1" y="49"/>
                    </a:cubicBezTo>
                    <a:cubicBezTo>
                      <a:pt x="33" y="224"/>
                      <a:pt x="33" y="399"/>
                      <a:pt x="17" y="574"/>
                    </a:cubicBezTo>
                    <a:cubicBezTo>
                      <a:pt x="17" y="606"/>
                      <a:pt x="33" y="622"/>
                      <a:pt x="64" y="622"/>
                    </a:cubicBezTo>
                    <a:cubicBezTo>
                      <a:pt x="80" y="622"/>
                      <a:pt x="96" y="606"/>
                      <a:pt x="112" y="590"/>
                    </a:cubicBezTo>
                    <a:cubicBezTo>
                      <a:pt x="112" y="399"/>
                      <a:pt x="112" y="224"/>
                      <a:pt x="96" y="33"/>
                    </a:cubicBezTo>
                    <a:cubicBezTo>
                      <a:pt x="80" y="17"/>
                      <a:pt x="64" y="1"/>
                      <a:pt x="49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686;p43">
                <a:extLst>
                  <a:ext uri="{FF2B5EF4-FFF2-40B4-BE49-F238E27FC236}">
                    <a16:creationId xmlns:a16="http://schemas.microsoft.com/office/drawing/2014/main" id="{F7954242-374D-43A8-9E0E-A91771823A0A}"/>
                  </a:ext>
                </a:extLst>
              </p:cNvPr>
              <p:cNvSpPr/>
              <p:nvPr/>
            </p:nvSpPr>
            <p:spPr>
              <a:xfrm>
                <a:off x="5939075" y="4686000"/>
                <a:ext cx="54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219" h="725" extrusionOk="0">
                    <a:moveTo>
                      <a:pt x="58" y="1"/>
                    </a:moveTo>
                    <a:cubicBezTo>
                      <a:pt x="31" y="1"/>
                      <a:pt x="1" y="25"/>
                      <a:pt x="11" y="56"/>
                    </a:cubicBezTo>
                    <a:cubicBezTo>
                      <a:pt x="91" y="263"/>
                      <a:pt x="139" y="470"/>
                      <a:pt x="139" y="677"/>
                    </a:cubicBezTo>
                    <a:cubicBezTo>
                      <a:pt x="139" y="709"/>
                      <a:pt x="155" y="725"/>
                      <a:pt x="186" y="725"/>
                    </a:cubicBezTo>
                    <a:cubicBezTo>
                      <a:pt x="202" y="725"/>
                      <a:pt x="218" y="709"/>
                      <a:pt x="218" y="677"/>
                    </a:cubicBezTo>
                    <a:cubicBezTo>
                      <a:pt x="218" y="454"/>
                      <a:pt x="186" y="231"/>
                      <a:pt x="91" y="24"/>
                    </a:cubicBezTo>
                    <a:cubicBezTo>
                      <a:pt x="85" y="8"/>
                      <a:pt x="72" y="1"/>
                      <a:pt x="58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687;p43">
                <a:extLst>
                  <a:ext uri="{FF2B5EF4-FFF2-40B4-BE49-F238E27FC236}">
                    <a16:creationId xmlns:a16="http://schemas.microsoft.com/office/drawing/2014/main" id="{64F17207-57F0-4E99-B30B-75F3674869C6}"/>
                  </a:ext>
                </a:extLst>
              </p:cNvPr>
              <p:cNvSpPr/>
              <p:nvPr/>
            </p:nvSpPr>
            <p:spPr>
              <a:xfrm>
                <a:off x="5946100" y="4685400"/>
                <a:ext cx="6800" cy="1595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638" extrusionOk="0">
                    <a:moveTo>
                      <a:pt x="33" y="0"/>
                    </a:moveTo>
                    <a:cubicBezTo>
                      <a:pt x="17" y="16"/>
                      <a:pt x="1" y="32"/>
                      <a:pt x="17" y="64"/>
                    </a:cubicBezTo>
                    <a:lnTo>
                      <a:pt x="176" y="605"/>
                    </a:lnTo>
                    <a:cubicBezTo>
                      <a:pt x="192" y="621"/>
                      <a:pt x="208" y="637"/>
                      <a:pt x="224" y="637"/>
                    </a:cubicBezTo>
                    <a:lnTo>
                      <a:pt x="240" y="637"/>
                    </a:lnTo>
                    <a:cubicBezTo>
                      <a:pt x="256" y="637"/>
                      <a:pt x="271" y="605"/>
                      <a:pt x="256" y="589"/>
                    </a:cubicBezTo>
                    <a:lnTo>
                      <a:pt x="96" y="32"/>
                    </a:lnTo>
                    <a:cubicBezTo>
                      <a:pt x="80" y="0"/>
                      <a:pt x="65" y="0"/>
                      <a:pt x="33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688;p43">
                <a:extLst>
                  <a:ext uri="{FF2B5EF4-FFF2-40B4-BE49-F238E27FC236}">
                    <a16:creationId xmlns:a16="http://schemas.microsoft.com/office/drawing/2014/main" id="{D4589EE4-D21D-40A3-8555-9E632F296D9C}"/>
                  </a:ext>
                </a:extLst>
              </p:cNvPr>
              <p:cNvSpPr/>
              <p:nvPr/>
            </p:nvSpPr>
            <p:spPr>
              <a:xfrm>
                <a:off x="6079700" y="4664525"/>
                <a:ext cx="610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518" extrusionOk="0">
                    <a:moveTo>
                      <a:pt x="57" y="0"/>
                    </a:moveTo>
                    <a:cubicBezTo>
                      <a:pt x="27" y="0"/>
                      <a:pt x="0" y="24"/>
                      <a:pt x="21" y="55"/>
                    </a:cubicBezTo>
                    <a:lnTo>
                      <a:pt x="164" y="485"/>
                    </a:lnTo>
                    <a:cubicBezTo>
                      <a:pt x="164" y="501"/>
                      <a:pt x="180" y="517"/>
                      <a:pt x="212" y="517"/>
                    </a:cubicBezTo>
                    <a:cubicBezTo>
                      <a:pt x="244" y="501"/>
                      <a:pt x="244" y="485"/>
                      <a:pt x="244" y="453"/>
                    </a:cubicBezTo>
                    <a:lnTo>
                      <a:pt x="101" y="24"/>
                    </a:lnTo>
                    <a:cubicBezTo>
                      <a:pt x="90" y="7"/>
                      <a:pt x="73" y="0"/>
                      <a:pt x="57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689;p43">
                <a:extLst>
                  <a:ext uri="{FF2B5EF4-FFF2-40B4-BE49-F238E27FC236}">
                    <a16:creationId xmlns:a16="http://schemas.microsoft.com/office/drawing/2014/main" id="{3C82CC53-5D0A-43FA-992D-06F2B0F43694}"/>
                  </a:ext>
                </a:extLst>
              </p:cNvPr>
              <p:cNvSpPr/>
              <p:nvPr/>
            </p:nvSpPr>
            <p:spPr>
              <a:xfrm>
                <a:off x="6086675" y="4664050"/>
                <a:ext cx="6300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252" h="457" extrusionOk="0">
                    <a:moveTo>
                      <a:pt x="53" y="1"/>
                    </a:moveTo>
                    <a:cubicBezTo>
                      <a:pt x="26" y="1"/>
                      <a:pt x="0" y="38"/>
                      <a:pt x="13" y="74"/>
                    </a:cubicBezTo>
                    <a:cubicBezTo>
                      <a:pt x="108" y="170"/>
                      <a:pt x="156" y="281"/>
                      <a:pt x="156" y="409"/>
                    </a:cubicBezTo>
                    <a:cubicBezTo>
                      <a:pt x="156" y="425"/>
                      <a:pt x="188" y="441"/>
                      <a:pt x="204" y="441"/>
                    </a:cubicBezTo>
                    <a:lnTo>
                      <a:pt x="204" y="457"/>
                    </a:lnTo>
                    <a:cubicBezTo>
                      <a:pt x="235" y="457"/>
                      <a:pt x="251" y="441"/>
                      <a:pt x="251" y="409"/>
                    </a:cubicBezTo>
                    <a:cubicBezTo>
                      <a:pt x="235" y="266"/>
                      <a:pt x="188" y="122"/>
                      <a:pt x="76" y="11"/>
                    </a:cubicBezTo>
                    <a:cubicBezTo>
                      <a:pt x="69" y="4"/>
                      <a:pt x="61" y="1"/>
                      <a:pt x="53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690;p43">
                <a:extLst>
                  <a:ext uri="{FF2B5EF4-FFF2-40B4-BE49-F238E27FC236}">
                    <a16:creationId xmlns:a16="http://schemas.microsoft.com/office/drawing/2014/main" id="{AA9C7AF4-B2A2-4F37-A473-D761CBCD90F2}"/>
                  </a:ext>
                </a:extLst>
              </p:cNvPr>
              <p:cNvSpPr/>
              <p:nvPr/>
            </p:nvSpPr>
            <p:spPr>
              <a:xfrm>
                <a:off x="5476150" y="4618375"/>
                <a:ext cx="1158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2121" extrusionOk="0">
                    <a:moveTo>
                      <a:pt x="2961" y="1"/>
                    </a:moveTo>
                    <a:cubicBezTo>
                      <a:pt x="2075" y="1"/>
                      <a:pt x="1412" y="142"/>
                      <a:pt x="812" y="373"/>
                    </a:cubicBezTo>
                    <a:cubicBezTo>
                      <a:pt x="557" y="469"/>
                      <a:pt x="287" y="580"/>
                      <a:pt x="48" y="708"/>
                    </a:cubicBezTo>
                    <a:cubicBezTo>
                      <a:pt x="0" y="915"/>
                      <a:pt x="32" y="1106"/>
                      <a:pt x="96" y="1297"/>
                    </a:cubicBezTo>
                    <a:cubicBezTo>
                      <a:pt x="239" y="1631"/>
                      <a:pt x="526" y="1886"/>
                      <a:pt x="860" y="1997"/>
                    </a:cubicBezTo>
                    <a:cubicBezTo>
                      <a:pt x="1113" y="2081"/>
                      <a:pt x="1384" y="2120"/>
                      <a:pt x="1653" y="2120"/>
                    </a:cubicBezTo>
                    <a:cubicBezTo>
                      <a:pt x="1740" y="2120"/>
                      <a:pt x="1825" y="2116"/>
                      <a:pt x="1910" y="2108"/>
                    </a:cubicBezTo>
                    <a:cubicBezTo>
                      <a:pt x="2404" y="2077"/>
                      <a:pt x="2881" y="1965"/>
                      <a:pt x="3343" y="1774"/>
                    </a:cubicBezTo>
                    <a:cubicBezTo>
                      <a:pt x="3486" y="1710"/>
                      <a:pt x="3614" y="1647"/>
                      <a:pt x="3757" y="1583"/>
                    </a:cubicBezTo>
                    <a:cubicBezTo>
                      <a:pt x="4139" y="1376"/>
                      <a:pt x="4521" y="1090"/>
                      <a:pt x="4600" y="676"/>
                    </a:cubicBezTo>
                    <a:cubicBezTo>
                      <a:pt x="4632" y="485"/>
                      <a:pt x="4616" y="294"/>
                      <a:pt x="4521" y="119"/>
                    </a:cubicBezTo>
                    <a:cubicBezTo>
                      <a:pt x="3928" y="38"/>
                      <a:pt x="3415" y="1"/>
                      <a:pt x="29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691;p43">
                <a:extLst>
                  <a:ext uri="{FF2B5EF4-FFF2-40B4-BE49-F238E27FC236}">
                    <a16:creationId xmlns:a16="http://schemas.microsoft.com/office/drawing/2014/main" id="{F2E3E9F8-9B48-488D-A6B7-8F2252E5B68B}"/>
                  </a:ext>
                </a:extLst>
              </p:cNvPr>
              <p:cNvSpPr/>
              <p:nvPr/>
            </p:nvSpPr>
            <p:spPr>
              <a:xfrm>
                <a:off x="5718500" y="4639625"/>
                <a:ext cx="140100" cy="42625"/>
              </a:xfrm>
              <a:custGeom>
                <a:avLst/>
                <a:gdLst/>
                <a:ahLst/>
                <a:cxnLst/>
                <a:rect l="l" t="t" r="r" b="b"/>
                <a:pathLst>
                  <a:path w="5604" h="1705" extrusionOk="0">
                    <a:moveTo>
                      <a:pt x="5110" y="1"/>
                    </a:moveTo>
                    <a:cubicBezTo>
                      <a:pt x="4552" y="192"/>
                      <a:pt x="3995" y="335"/>
                      <a:pt x="3422" y="463"/>
                    </a:cubicBezTo>
                    <a:cubicBezTo>
                      <a:pt x="3091" y="520"/>
                      <a:pt x="2753" y="546"/>
                      <a:pt x="2402" y="546"/>
                    </a:cubicBezTo>
                    <a:cubicBezTo>
                      <a:pt x="1775" y="546"/>
                      <a:pt x="1105" y="462"/>
                      <a:pt x="350" y="319"/>
                    </a:cubicBezTo>
                    <a:lnTo>
                      <a:pt x="287" y="383"/>
                    </a:lnTo>
                    <a:cubicBezTo>
                      <a:pt x="159" y="478"/>
                      <a:pt x="64" y="622"/>
                      <a:pt x="32" y="781"/>
                    </a:cubicBezTo>
                    <a:cubicBezTo>
                      <a:pt x="0" y="1099"/>
                      <a:pt x="350" y="1306"/>
                      <a:pt x="653" y="1402"/>
                    </a:cubicBezTo>
                    <a:cubicBezTo>
                      <a:pt x="732" y="1434"/>
                      <a:pt x="812" y="1449"/>
                      <a:pt x="891" y="1481"/>
                    </a:cubicBezTo>
                    <a:cubicBezTo>
                      <a:pt x="1434" y="1631"/>
                      <a:pt x="1992" y="1705"/>
                      <a:pt x="2549" y="1705"/>
                    </a:cubicBezTo>
                    <a:cubicBezTo>
                      <a:pt x="3413" y="1705"/>
                      <a:pt x="4275" y="1527"/>
                      <a:pt x="5078" y="1179"/>
                    </a:cubicBezTo>
                    <a:cubicBezTo>
                      <a:pt x="5237" y="1115"/>
                      <a:pt x="5380" y="1020"/>
                      <a:pt x="5492" y="892"/>
                    </a:cubicBezTo>
                    <a:cubicBezTo>
                      <a:pt x="5555" y="829"/>
                      <a:pt x="5603" y="733"/>
                      <a:pt x="5603" y="622"/>
                    </a:cubicBezTo>
                    <a:cubicBezTo>
                      <a:pt x="5587" y="431"/>
                      <a:pt x="5476" y="256"/>
                      <a:pt x="5317" y="160"/>
                    </a:cubicBezTo>
                    <a:cubicBezTo>
                      <a:pt x="5253" y="96"/>
                      <a:pt x="5173" y="49"/>
                      <a:pt x="51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692;p43">
                <a:extLst>
                  <a:ext uri="{FF2B5EF4-FFF2-40B4-BE49-F238E27FC236}">
                    <a16:creationId xmlns:a16="http://schemas.microsoft.com/office/drawing/2014/main" id="{EC941548-9B3E-4042-904E-639C0E3E8AD2}"/>
                  </a:ext>
                </a:extLst>
              </p:cNvPr>
              <p:cNvSpPr/>
              <p:nvPr/>
            </p:nvSpPr>
            <p:spPr>
              <a:xfrm>
                <a:off x="5966000" y="4615350"/>
                <a:ext cx="115025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4601" h="1484" extrusionOk="0">
                    <a:moveTo>
                      <a:pt x="112" y="1"/>
                    </a:moveTo>
                    <a:cubicBezTo>
                      <a:pt x="1" y="224"/>
                      <a:pt x="33" y="494"/>
                      <a:pt x="176" y="701"/>
                    </a:cubicBezTo>
                    <a:cubicBezTo>
                      <a:pt x="367" y="924"/>
                      <a:pt x="606" y="1099"/>
                      <a:pt x="892" y="1179"/>
                    </a:cubicBezTo>
                    <a:cubicBezTo>
                      <a:pt x="1486" y="1403"/>
                      <a:pt x="2122" y="1484"/>
                      <a:pt x="2763" y="1484"/>
                    </a:cubicBezTo>
                    <a:cubicBezTo>
                      <a:pt x="3169" y="1484"/>
                      <a:pt x="3578" y="1451"/>
                      <a:pt x="3980" y="1402"/>
                    </a:cubicBezTo>
                    <a:cubicBezTo>
                      <a:pt x="4123" y="1386"/>
                      <a:pt x="4251" y="1354"/>
                      <a:pt x="4378" y="1290"/>
                    </a:cubicBezTo>
                    <a:cubicBezTo>
                      <a:pt x="4505" y="1227"/>
                      <a:pt x="4585" y="1115"/>
                      <a:pt x="4601" y="972"/>
                    </a:cubicBezTo>
                    <a:cubicBezTo>
                      <a:pt x="4601" y="924"/>
                      <a:pt x="4601" y="892"/>
                      <a:pt x="4585" y="861"/>
                    </a:cubicBezTo>
                    <a:cubicBezTo>
                      <a:pt x="3614" y="701"/>
                      <a:pt x="2436" y="399"/>
                      <a:pt x="908" y="96"/>
                    </a:cubicBezTo>
                    <a:cubicBezTo>
                      <a:pt x="637" y="33"/>
                      <a:pt x="367" y="1"/>
                      <a:pt x="1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693;p43">
                <a:extLst>
                  <a:ext uri="{FF2B5EF4-FFF2-40B4-BE49-F238E27FC236}">
                    <a16:creationId xmlns:a16="http://schemas.microsoft.com/office/drawing/2014/main" id="{020180A8-508F-4372-AC02-197B185E232E}"/>
                  </a:ext>
                </a:extLst>
              </p:cNvPr>
              <p:cNvSpPr/>
              <p:nvPr/>
            </p:nvSpPr>
            <p:spPr>
              <a:xfrm>
                <a:off x="5496450" y="4614775"/>
                <a:ext cx="506600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20264" h="2646" extrusionOk="0">
                    <a:moveTo>
                      <a:pt x="18580" y="1"/>
                    </a:moveTo>
                    <a:cubicBezTo>
                      <a:pt x="17025" y="1"/>
                      <a:pt x="15367" y="561"/>
                      <a:pt x="13976" y="995"/>
                    </a:cubicBezTo>
                    <a:cubicBezTo>
                      <a:pt x="13434" y="1170"/>
                      <a:pt x="12861" y="1329"/>
                      <a:pt x="12288" y="1441"/>
                    </a:cubicBezTo>
                    <a:cubicBezTo>
                      <a:pt x="11954" y="1504"/>
                      <a:pt x="11614" y="1532"/>
                      <a:pt x="11259" y="1532"/>
                    </a:cubicBezTo>
                    <a:cubicBezTo>
                      <a:pt x="10635" y="1532"/>
                      <a:pt x="9968" y="1445"/>
                      <a:pt x="9216" y="1313"/>
                    </a:cubicBezTo>
                    <a:cubicBezTo>
                      <a:pt x="8054" y="1106"/>
                      <a:pt x="6670" y="772"/>
                      <a:pt x="4919" y="438"/>
                    </a:cubicBezTo>
                    <a:cubicBezTo>
                      <a:pt x="4489" y="358"/>
                      <a:pt x="4075" y="295"/>
                      <a:pt x="3709" y="247"/>
                    </a:cubicBezTo>
                    <a:cubicBezTo>
                      <a:pt x="3111" y="165"/>
                      <a:pt x="2594" y="128"/>
                      <a:pt x="2137" y="128"/>
                    </a:cubicBezTo>
                    <a:cubicBezTo>
                      <a:pt x="1257" y="128"/>
                      <a:pt x="597" y="266"/>
                      <a:pt x="0" y="486"/>
                    </a:cubicBezTo>
                    <a:cubicBezTo>
                      <a:pt x="32" y="629"/>
                      <a:pt x="112" y="756"/>
                      <a:pt x="191" y="852"/>
                    </a:cubicBezTo>
                    <a:cubicBezTo>
                      <a:pt x="605" y="1377"/>
                      <a:pt x="1687" y="1679"/>
                      <a:pt x="2515" y="1902"/>
                    </a:cubicBezTo>
                    <a:cubicBezTo>
                      <a:pt x="2690" y="1950"/>
                      <a:pt x="2833" y="1998"/>
                      <a:pt x="2977" y="2030"/>
                    </a:cubicBezTo>
                    <a:cubicBezTo>
                      <a:pt x="4043" y="2364"/>
                      <a:pt x="5141" y="2555"/>
                      <a:pt x="6256" y="2634"/>
                    </a:cubicBezTo>
                    <a:cubicBezTo>
                      <a:pt x="6507" y="2642"/>
                      <a:pt x="6759" y="2646"/>
                      <a:pt x="7011" y="2646"/>
                    </a:cubicBezTo>
                    <a:cubicBezTo>
                      <a:pt x="7825" y="2646"/>
                      <a:pt x="8637" y="2604"/>
                      <a:pt x="9439" y="2507"/>
                    </a:cubicBezTo>
                    <a:lnTo>
                      <a:pt x="9773" y="2475"/>
                    </a:lnTo>
                    <a:cubicBezTo>
                      <a:pt x="11317" y="2316"/>
                      <a:pt x="12846" y="2125"/>
                      <a:pt x="14374" y="1886"/>
                    </a:cubicBezTo>
                    <a:cubicBezTo>
                      <a:pt x="15743" y="1695"/>
                      <a:pt x="17095" y="1457"/>
                      <a:pt x="18433" y="1186"/>
                    </a:cubicBezTo>
                    <a:cubicBezTo>
                      <a:pt x="18974" y="1075"/>
                      <a:pt x="19531" y="963"/>
                      <a:pt x="19929" y="661"/>
                    </a:cubicBezTo>
                    <a:cubicBezTo>
                      <a:pt x="20072" y="549"/>
                      <a:pt x="20183" y="406"/>
                      <a:pt x="20263" y="231"/>
                    </a:cubicBezTo>
                    <a:lnTo>
                      <a:pt x="19674" y="104"/>
                    </a:lnTo>
                    <a:cubicBezTo>
                      <a:pt x="19404" y="56"/>
                      <a:pt x="19149" y="24"/>
                      <a:pt x="18878" y="8"/>
                    </a:cubicBezTo>
                    <a:cubicBezTo>
                      <a:pt x="18779" y="3"/>
                      <a:pt x="18680" y="1"/>
                      <a:pt x="185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694;p43">
                <a:extLst>
                  <a:ext uri="{FF2B5EF4-FFF2-40B4-BE49-F238E27FC236}">
                    <a16:creationId xmlns:a16="http://schemas.microsoft.com/office/drawing/2014/main" id="{0FE5AEFC-6D44-4D32-91D2-F2CAC4B2B7DF}"/>
                  </a:ext>
                </a:extLst>
              </p:cNvPr>
              <p:cNvSpPr/>
              <p:nvPr/>
            </p:nvSpPr>
            <p:spPr>
              <a:xfrm>
                <a:off x="5581600" y="4601675"/>
                <a:ext cx="39317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5727" h="2156" extrusionOk="0">
                    <a:moveTo>
                      <a:pt x="1099" y="0"/>
                    </a:moveTo>
                    <a:cubicBezTo>
                      <a:pt x="697" y="0"/>
                      <a:pt x="306" y="31"/>
                      <a:pt x="0" y="166"/>
                    </a:cubicBezTo>
                    <a:cubicBezTo>
                      <a:pt x="2387" y="1189"/>
                      <a:pt x="5049" y="2156"/>
                      <a:pt x="8462" y="2156"/>
                    </a:cubicBezTo>
                    <a:cubicBezTo>
                      <a:pt x="8715" y="2156"/>
                      <a:pt x="8972" y="2151"/>
                      <a:pt x="9233" y="2140"/>
                    </a:cubicBezTo>
                    <a:cubicBezTo>
                      <a:pt x="12018" y="2028"/>
                      <a:pt x="14167" y="1599"/>
                      <a:pt x="15727" y="548"/>
                    </a:cubicBezTo>
                    <a:cubicBezTo>
                      <a:pt x="15663" y="500"/>
                      <a:pt x="15600" y="468"/>
                      <a:pt x="15520" y="452"/>
                    </a:cubicBezTo>
                    <a:cubicBezTo>
                      <a:pt x="15301" y="384"/>
                      <a:pt x="15077" y="356"/>
                      <a:pt x="14852" y="356"/>
                    </a:cubicBezTo>
                    <a:cubicBezTo>
                      <a:pt x="14292" y="356"/>
                      <a:pt x="13720" y="528"/>
                      <a:pt x="13164" y="675"/>
                    </a:cubicBezTo>
                    <a:cubicBezTo>
                      <a:pt x="11838" y="1054"/>
                      <a:pt x="10450" y="1329"/>
                      <a:pt x="9077" y="1329"/>
                    </a:cubicBezTo>
                    <a:cubicBezTo>
                      <a:pt x="8373" y="1329"/>
                      <a:pt x="7673" y="1256"/>
                      <a:pt x="6988" y="1089"/>
                    </a:cubicBezTo>
                    <a:cubicBezTo>
                      <a:pt x="6288" y="930"/>
                      <a:pt x="5619" y="659"/>
                      <a:pt x="4935" y="468"/>
                    </a:cubicBezTo>
                    <a:cubicBezTo>
                      <a:pt x="3805" y="182"/>
                      <a:pt x="2627" y="39"/>
                      <a:pt x="1465" y="7"/>
                    </a:cubicBezTo>
                    <a:cubicBezTo>
                      <a:pt x="1343" y="3"/>
                      <a:pt x="1221" y="0"/>
                      <a:pt x="1099" y="0"/>
                    </a:cubicBezTo>
                    <a:close/>
                  </a:path>
                </a:pathLst>
              </a:custGeom>
              <a:solidFill>
                <a:srgbClr val="251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695;p43">
              <a:extLst>
                <a:ext uri="{FF2B5EF4-FFF2-40B4-BE49-F238E27FC236}">
                  <a16:creationId xmlns:a16="http://schemas.microsoft.com/office/drawing/2014/main" id="{396F0569-6FEE-4996-B8E7-A6044162FC68}"/>
                </a:ext>
              </a:extLst>
            </p:cNvPr>
            <p:cNvGrpSpPr/>
            <p:nvPr/>
          </p:nvGrpSpPr>
          <p:grpSpPr>
            <a:xfrm>
              <a:off x="3063682" y="3649358"/>
              <a:ext cx="1067007" cy="457518"/>
              <a:chOff x="5865725" y="4701650"/>
              <a:chExt cx="253500" cy="108700"/>
            </a:xfrm>
          </p:grpSpPr>
          <p:sp>
            <p:nvSpPr>
              <p:cNvPr id="180" name="Google Shape;696;p43">
                <a:extLst>
                  <a:ext uri="{FF2B5EF4-FFF2-40B4-BE49-F238E27FC236}">
                    <a16:creationId xmlns:a16="http://schemas.microsoft.com/office/drawing/2014/main" id="{DC9A0905-E9C8-41FF-BE77-06110C0FEA13}"/>
                  </a:ext>
                </a:extLst>
              </p:cNvPr>
              <p:cNvSpPr/>
              <p:nvPr/>
            </p:nvSpPr>
            <p:spPr>
              <a:xfrm>
                <a:off x="5865725" y="4701650"/>
                <a:ext cx="13175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5270" h="4348" extrusionOk="0">
                    <a:moveTo>
                      <a:pt x="2175" y="0"/>
                    </a:moveTo>
                    <a:cubicBezTo>
                      <a:pt x="2151" y="0"/>
                      <a:pt x="2126" y="1"/>
                      <a:pt x="2102" y="3"/>
                    </a:cubicBezTo>
                    <a:cubicBezTo>
                      <a:pt x="1815" y="51"/>
                      <a:pt x="1545" y="210"/>
                      <a:pt x="1369" y="417"/>
                    </a:cubicBezTo>
                    <a:cubicBezTo>
                      <a:pt x="1258" y="528"/>
                      <a:pt x="1178" y="640"/>
                      <a:pt x="1115" y="783"/>
                    </a:cubicBezTo>
                    <a:cubicBezTo>
                      <a:pt x="940" y="1149"/>
                      <a:pt x="876" y="1547"/>
                      <a:pt x="908" y="1945"/>
                    </a:cubicBezTo>
                    <a:cubicBezTo>
                      <a:pt x="892" y="2184"/>
                      <a:pt x="924" y="2423"/>
                      <a:pt x="972" y="2661"/>
                    </a:cubicBezTo>
                    <a:cubicBezTo>
                      <a:pt x="589" y="2916"/>
                      <a:pt x="287" y="3266"/>
                      <a:pt x="96" y="3696"/>
                    </a:cubicBezTo>
                    <a:cubicBezTo>
                      <a:pt x="80" y="3728"/>
                      <a:pt x="64" y="3775"/>
                      <a:pt x="48" y="3823"/>
                    </a:cubicBezTo>
                    <a:cubicBezTo>
                      <a:pt x="16" y="3887"/>
                      <a:pt x="1" y="3951"/>
                      <a:pt x="1" y="4014"/>
                    </a:cubicBezTo>
                    <a:cubicBezTo>
                      <a:pt x="48" y="4189"/>
                      <a:pt x="239" y="4253"/>
                      <a:pt x="398" y="4269"/>
                    </a:cubicBezTo>
                    <a:lnTo>
                      <a:pt x="430" y="4269"/>
                    </a:lnTo>
                    <a:cubicBezTo>
                      <a:pt x="844" y="4323"/>
                      <a:pt x="1272" y="4348"/>
                      <a:pt x="1695" y="4348"/>
                    </a:cubicBezTo>
                    <a:cubicBezTo>
                      <a:pt x="1891" y="4348"/>
                      <a:pt x="2085" y="4343"/>
                      <a:pt x="2277" y="4333"/>
                    </a:cubicBezTo>
                    <a:cubicBezTo>
                      <a:pt x="3104" y="4317"/>
                      <a:pt x="3916" y="4317"/>
                      <a:pt x="4728" y="4301"/>
                    </a:cubicBezTo>
                    <a:cubicBezTo>
                      <a:pt x="4855" y="4301"/>
                      <a:pt x="4983" y="4269"/>
                      <a:pt x="5094" y="4205"/>
                    </a:cubicBezTo>
                    <a:cubicBezTo>
                      <a:pt x="5158" y="4157"/>
                      <a:pt x="5206" y="4078"/>
                      <a:pt x="5221" y="3982"/>
                    </a:cubicBezTo>
                    <a:lnTo>
                      <a:pt x="5221" y="3966"/>
                    </a:lnTo>
                    <a:cubicBezTo>
                      <a:pt x="5269" y="3600"/>
                      <a:pt x="5158" y="3250"/>
                      <a:pt x="4887" y="2996"/>
                    </a:cubicBezTo>
                    <a:cubicBezTo>
                      <a:pt x="4871" y="2964"/>
                      <a:pt x="4839" y="2932"/>
                      <a:pt x="4824" y="2916"/>
                    </a:cubicBezTo>
                    <a:lnTo>
                      <a:pt x="4792" y="2884"/>
                    </a:lnTo>
                    <a:lnTo>
                      <a:pt x="4728" y="2820"/>
                    </a:lnTo>
                    <a:cubicBezTo>
                      <a:pt x="4553" y="2677"/>
                      <a:pt x="4346" y="2550"/>
                      <a:pt x="4139" y="2454"/>
                    </a:cubicBezTo>
                    <a:lnTo>
                      <a:pt x="4107" y="2423"/>
                    </a:lnTo>
                    <a:lnTo>
                      <a:pt x="4075" y="2407"/>
                    </a:lnTo>
                    <a:cubicBezTo>
                      <a:pt x="3662" y="2231"/>
                      <a:pt x="3232" y="2136"/>
                      <a:pt x="2786" y="2136"/>
                    </a:cubicBezTo>
                    <a:cubicBezTo>
                      <a:pt x="2866" y="2025"/>
                      <a:pt x="2945" y="1913"/>
                      <a:pt x="3009" y="1786"/>
                    </a:cubicBezTo>
                    <a:cubicBezTo>
                      <a:pt x="3200" y="1420"/>
                      <a:pt x="3216" y="990"/>
                      <a:pt x="3073" y="592"/>
                    </a:cubicBezTo>
                    <a:cubicBezTo>
                      <a:pt x="2923" y="233"/>
                      <a:pt x="2562" y="0"/>
                      <a:pt x="217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697;p43">
                <a:extLst>
                  <a:ext uri="{FF2B5EF4-FFF2-40B4-BE49-F238E27FC236}">
                    <a16:creationId xmlns:a16="http://schemas.microsoft.com/office/drawing/2014/main" id="{63A376A1-3AEA-41B9-B47F-A2D782BD8DA8}"/>
                  </a:ext>
                </a:extLst>
              </p:cNvPr>
              <p:cNvSpPr/>
              <p:nvPr/>
            </p:nvSpPr>
            <p:spPr>
              <a:xfrm>
                <a:off x="5895975" y="4716850"/>
                <a:ext cx="37825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702" extrusionOk="0">
                    <a:moveTo>
                      <a:pt x="1040" y="1"/>
                    </a:moveTo>
                    <a:cubicBezTo>
                      <a:pt x="957" y="1"/>
                      <a:pt x="874" y="21"/>
                      <a:pt x="796" y="64"/>
                    </a:cubicBezTo>
                    <a:cubicBezTo>
                      <a:pt x="557" y="191"/>
                      <a:pt x="366" y="398"/>
                      <a:pt x="271" y="653"/>
                    </a:cubicBezTo>
                    <a:cubicBezTo>
                      <a:pt x="159" y="875"/>
                      <a:pt x="0" y="1305"/>
                      <a:pt x="80" y="1560"/>
                    </a:cubicBezTo>
                    <a:cubicBezTo>
                      <a:pt x="107" y="1669"/>
                      <a:pt x="198" y="1702"/>
                      <a:pt x="308" y="1702"/>
                    </a:cubicBezTo>
                    <a:cubicBezTo>
                      <a:pt x="456" y="1702"/>
                      <a:pt x="639" y="1642"/>
                      <a:pt x="748" y="1623"/>
                    </a:cubicBezTo>
                    <a:cubicBezTo>
                      <a:pt x="939" y="1608"/>
                      <a:pt x="1114" y="1528"/>
                      <a:pt x="1258" y="1385"/>
                    </a:cubicBezTo>
                    <a:cubicBezTo>
                      <a:pt x="1305" y="1337"/>
                      <a:pt x="1337" y="1273"/>
                      <a:pt x="1369" y="1210"/>
                    </a:cubicBezTo>
                    <a:cubicBezTo>
                      <a:pt x="1481" y="971"/>
                      <a:pt x="1512" y="716"/>
                      <a:pt x="1497" y="446"/>
                    </a:cubicBezTo>
                    <a:cubicBezTo>
                      <a:pt x="1481" y="318"/>
                      <a:pt x="1433" y="191"/>
                      <a:pt x="1337" y="95"/>
                    </a:cubicBezTo>
                    <a:cubicBezTo>
                      <a:pt x="1249" y="33"/>
                      <a:pt x="1145" y="1"/>
                      <a:pt x="10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698;p43">
                <a:extLst>
                  <a:ext uri="{FF2B5EF4-FFF2-40B4-BE49-F238E27FC236}">
                    <a16:creationId xmlns:a16="http://schemas.microsoft.com/office/drawing/2014/main" id="{BC5B2485-ABEA-45DE-8C34-B8E687F402AA}"/>
                  </a:ext>
                </a:extLst>
              </p:cNvPr>
              <p:cNvSpPr/>
              <p:nvPr/>
            </p:nvSpPr>
            <p:spPr>
              <a:xfrm>
                <a:off x="5865725" y="4794025"/>
                <a:ext cx="12750" cy="14350"/>
              </a:xfrm>
              <a:custGeom>
                <a:avLst/>
                <a:gdLst/>
                <a:ahLst/>
                <a:cxnLst/>
                <a:rect l="l" t="t" r="r" b="b"/>
                <a:pathLst>
                  <a:path w="510" h="574" extrusionOk="0">
                    <a:moveTo>
                      <a:pt x="96" y="1"/>
                    </a:moveTo>
                    <a:cubicBezTo>
                      <a:pt x="80" y="33"/>
                      <a:pt x="48" y="80"/>
                      <a:pt x="32" y="128"/>
                    </a:cubicBezTo>
                    <a:cubicBezTo>
                      <a:pt x="1" y="192"/>
                      <a:pt x="1" y="256"/>
                      <a:pt x="1" y="335"/>
                    </a:cubicBezTo>
                    <a:cubicBezTo>
                      <a:pt x="32" y="494"/>
                      <a:pt x="239" y="558"/>
                      <a:pt x="398" y="574"/>
                    </a:cubicBezTo>
                    <a:lnTo>
                      <a:pt x="414" y="574"/>
                    </a:lnTo>
                    <a:lnTo>
                      <a:pt x="430" y="542"/>
                    </a:lnTo>
                    <a:cubicBezTo>
                      <a:pt x="510" y="367"/>
                      <a:pt x="287" y="33"/>
                      <a:pt x="9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699;p43">
                <a:extLst>
                  <a:ext uri="{FF2B5EF4-FFF2-40B4-BE49-F238E27FC236}">
                    <a16:creationId xmlns:a16="http://schemas.microsoft.com/office/drawing/2014/main" id="{F512168D-8FB0-431C-A190-147D913335F0}"/>
                  </a:ext>
                </a:extLst>
              </p:cNvPr>
              <p:cNvSpPr/>
              <p:nvPr/>
            </p:nvSpPr>
            <p:spPr>
              <a:xfrm>
                <a:off x="5990675" y="4792800"/>
                <a:ext cx="128550" cy="13600"/>
              </a:xfrm>
              <a:custGeom>
                <a:avLst/>
                <a:gdLst/>
                <a:ahLst/>
                <a:cxnLst/>
                <a:rect l="l" t="t" r="r" b="b"/>
                <a:pathLst>
                  <a:path w="5142" h="544" extrusionOk="0">
                    <a:moveTo>
                      <a:pt x="3028" y="1"/>
                    </a:moveTo>
                    <a:cubicBezTo>
                      <a:pt x="2813" y="1"/>
                      <a:pt x="2574" y="33"/>
                      <a:pt x="2309" y="98"/>
                    </a:cubicBezTo>
                    <a:cubicBezTo>
                      <a:pt x="2181" y="129"/>
                      <a:pt x="2038" y="177"/>
                      <a:pt x="1895" y="225"/>
                    </a:cubicBezTo>
                    <a:cubicBezTo>
                      <a:pt x="1592" y="320"/>
                      <a:pt x="1274" y="400"/>
                      <a:pt x="956" y="432"/>
                    </a:cubicBezTo>
                    <a:cubicBezTo>
                      <a:pt x="901" y="440"/>
                      <a:pt x="846" y="444"/>
                      <a:pt x="792" y="444"/>
                    </a:cubicBezTo>
                    <a:cubicBezTo>
                      <a:pt x="530" y="444"/>
                      <a:pt x="275" y="351"/>
                      <a:pt x="64" y="193"/>
                    </a:cubicBezTo>
                    <a:cubicBezTo>
                      <a:pt x="56" y="185"/>
                      <a:pt x="48" y="181"/>
                      <a:pt x="40" y="181"/>
                    </a:cubicBezTo>
                    <a:cubicBezTo>
                      <a:pt x="32" y="181"/>
                      <a:pt x="24" y="185"/>
                      <a:pt x="17" y="193"/>
                    </a:cubicBezTo>
                    <a:cubicBezTo>
                      <a:pt x="1" y="193"/>
                      <a:pt x="1" y="225"/>
                      <a:pt x="17" y="241"/>
                    </a:cubicBezTo>
                    <a:cubicBezTo>
                      <a:pt x="228" y="426"/>
                      <a:pt x="506" y="524"/>
                      <a:pt x="786" y="524"/>
                    </a:cubicBezTo>
                    <a:cubicBezTo>
                      <a:pt x="843" y="524"/>
                      <a:pt x="899" y="520"/>
                      <a:pt x="956" y="511"/>
                    </a:cubicBezTo>
                    <a:cubicBezTo>
                      <a:pt x="1290" y="480"/>
                      <a:pt x="1608" y="400"/>
                      <a:pt x="1911" y="289"/>
                    </a:cubicBezTo>
                    <a:cubicBezTo>
                      <a:pt x="2054" y="257"/>
                      <a:pt x="2197" y="209"/>
                      <a:pt x="2325" y="177"/>
                    </a:cubicBezTo>
                    <a:cubicBezTo>
                      <a:pt x="2577" y="107"/>
                      <a:pt x="2802" y="74"/>
                      <a:pt x="3005" y="74"/>
                    </a:cubicBezTo>
                    <a:cubicBezTo>
                      <a:pt x="3261" y="74"/>
                      <a:pt x="3482" y="127"/>
                      <a:pt x="3678" y="225"/>
                    </a:cubicBezTo>
                    <a:cubicBezTo>
                      <a:pt x="3741" y="257"/>
                      <a:pt x="3789" y="289"/>
                      <a:pt x="3853" y="320"/>
                    </a:cubicBezTo>
                    <a:cubicBezTo>
                      <a:pt x="3916" y="368"/>
                      <a:pt x="3980" y="400"/>
                      <a:pt x="4044" y="448"/>
                    </a:cubicBezTo>
                    <a:cubicBezTo>
                      <a:pt x="4187" y="511"/>
                      <a:pt x="4346" y="543"/>
                      <a:pt x="4505" y="543"/>
                    </a:cubicBezTo>
                    <a:cubicBezTo>
                      <a:pt x="4728" y="543"/>
                      <a:pt x="4935" y="480"/>
                      <a:pt x="5126" y="352"/>
                    </a:cubicBezTo>
                    <a:cubicBezTo>
                      <a:pt x="5142" y="352"/>
                      <a:pt x="5142" y="320"/>
                      <a:pt x="5126" y="305"/>
                    </a:cubicBezTo>
                    <a:cubicBezTo>
                      <a:pt x="5118" y="297"/>
                      <a:pt x="5110" y="293"/>
                      <a:pt x="5102" y="293"/>
                    </a:cubicBezTo>
                    <a:cubicBezTo>
                      <a:pt x="5094" y="293"/>
                      <a:pt x="5086" y="297"/>
                      <a:pt x="5078" y="305"/>
                    </a:cubicBezTo>
                    <a:cubicBezTo>
                      <a:pt x="4909" y="411"/>
                      <a:pt x="4715" y="464"/>
                      <a:pt x="4521" y="464"/>
                    </a:cubicBezTo>
                    <a:cubicBezTo>
                      <a:pt x="4368" y="464"/>
                      <a:pt x="4216" y="431"/>
                      <a:pt x="4075" y="368"/>
                    </a:cubicBezTo>
                    <a:cubicBezTo>
                      <a:pt x="4012" y="336"/>
                      <a:pt x="3932" y="289"/>
                      <a:pt x="3884" y="257"/>
                    </a:cubicBezTo>
                    <a:cubicBezTo>
                      <a:pt x="3821" y="225"/>
                      <a:pt x="3773" y="177"/>
                      <a:pt x="3709" y="145"/>
                    </a:cubicBezTo>
                    <a:cubicBezTo>
                      <a:pt x="3517" y="49"/>
                      <a:pt x="3290" y="1"/>
                      <a:pt x="3028" y="1"/>
                    </a:cubicBezTo>
                    <a:close/>
                  </a:path>
                </a:pathLst>
              </a:custGeom>
              <a:solidFill>
                <a:srgbClr val="A48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700;p43">
                <a:extLst>
                  <a:ext uri="{FF2B5EF4-FFF2-40B4-BE49-F238E27FC236}">
                    <a16:creationId xmlns:a16="http://schemas.microsoft.com/office/drawing/2014/main" id="{5383CA19-B9AD-4917-9D39-AB98F3A24573}"/>
                  </a:ext>
                </a:extLst>
              </p:cNvPr>
              <p:cNvSpPr/>
              <p:nvPr/>
            </p:nvSpPr>
            <p:spPr>
              <a:xfrm>
                <a:off x="5887225" y="4783700"/>
                <a:ext cx="8375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85" extrusionOk="0">
                    <a:moveTo>
                      <a:pt x="191" y="0"/>
                    </a:moveTo>
                    <a:cubicBezTo>
                      <a:pt x="64" y="0"/>
                      <a:pt x="0" y="159"/>
                      <a:pt x="96" y="239"/>
                    </a:cubicBezTo>
                    <a:cubicBezTo>
                      <a:pt x="122" y="271"/>
                      <a:pt x="157" y="285"/>
                      <a:pt x="193" y="285"/>
                    </a:cubicBezTo>
                    <a:cubicBezTo>
                      <a:pt x="264" y="285"/>
                      <a:pt x="334" y="228"/>
                      <a:pt x="334" y="143"/>
                    </a:cubicBezTo>
                    <a:cubicBezTo>
                      <a:pt x="334" y="64"/>
                      <a:pt x="271" y="0"/>
                      <a:pt x="1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701;p43">
                <a:extLst>
                  <a:ext uri="{FF2B5EF4-FFF2-40B4-BE49-F238E27FC236}">
                    <a16:creationId xmlns:a16="http://schemas.microsoft.com/office/drawing/2014/main" id="{AE040135-E3B8-44CE-B192-61803635DF3D}"/>
                  </a:ext>
                </a:extLst>
              </p:cNvPr>
              <p:cNvSpPr/>
              <p:nvPr/>
            </p:nvSpPr>
            <p:spPr>
              <a:xfrm>
                <a:off x="5892775" y="4785225"/>
                <a:ext cx="24225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969" h="497" extrusionOk="0">
                    <a:moveTo>
                      <a:pt x="934" y="0"/>
                    </a:moveTo>
                    <a:cubicBezTo>
                      <a:pt x="931" y="0"/>
                      <a:pt x="928" y="1"/>
                      <a:pt x="924" y="3"/>
                    </a:cubicBezTo>
                    <a:cubicBezTo>
                      <a:pt x="606" y="114"/>
                      <a:pt x="287" y="257"/>
                      <a:pt x="17" y="448"/>
                    </a:cubicBezTo>
                    <a:cubicBezTo>
                      <a:pt x="1" y="464"/>
                      <a:pt x="1" y="480"/>
                      <a:pt x="17" y="480"/>
                    </a:cubicBezTo>
                    <a:lnTo>
                      <a:pt x="33" y="480"/>
                    </a:lnTo>
                    <a:cubicBezTo>
                      <a:pt x="33" y="480"/>
                      <a:pt x="33" y="480"/>
                      <a:pt x="33" y="496"/>
                    </a:cubicBezTo>
                    <a:cubicBezTo>
                      <a:pt x="319" y="305"/>
                      <a:pt x="622" y="146"/>
                      <a:pt x="940" y="50"/>
                    </a:cubicBezTo>
                    <a:cubicBezTo>
                      <a:pt x="968" y="50"/>
                      <a:pt x="959" y="0"/>
                      <a:pt x="9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702;p43">
                <a:extLst>
                  <a:ext uri="{FF2B5EF4-FFF2-40B4-BE49-F238E27FC236}">
                    <a16:creationId xmlns:a16="http://schemas.microsoft.com/office/drawing/2014/main" id="{2FBCAD24-4E28-42F9-AABF-0D145C7260D7}"/>
                  </a:ext>
                </a:extLst>
              </p:cNvPr>
              <p:cNvSpPr/>
              <p:nvPr/>
            </p:nvSpPr>
            <p:spPr>
              <a:xfrm>
                <a:off x="5895975" y="4794025"/>
                <a:ext cx="25475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76" extrusionOk="0">
                    <a:moveTo>
                      <a:pt x="987" y="1"/>
                    </a:moveTo>
                    <a:cubicBezTo>
                      <a:pt x="653" y="17"/>
                      <a:pt x="335" y="49"/>
                      <a:pt x="16" y="128"/>
                    </a:cubicBezTo>
                    <a:cubicBezTo>
                      <a:pt x="0" y="128"/>
                      <a:pt x="0" y="144"/>
                      <a:pt x="0" y="144"/>
                    </a:cubicBezTo>
                    <a:cubicBezTo>
                      <a:pt x="0" y="160"/>
                      <a:pt x="16" y="160"/>
                      <a:pt x="16" y="176"/>
                    </a:cubicBezTo>
                    <a:lnTo>
                      <a:pt x="32" y="160"/>
                    </a:lnTo>
                    <a:cubicBezTo>
                      <a:pt x="335" y="96"/>
                      <a:pt x="669" y="49"/>
                      <a:pt x="987" y="49"/>
                    </a:cubicBezTo>
                    <a:cubicBezTo>
                      <a:pt x="1003" y="49"/>
                      <a:pt x="1019" y="33"/>
                      <a:pt x="1019" y="17"/>
                    </a:cubicBezTo>
                    <a:cubicBezTo>
                      <a:pt x="1003" y="17"/>
                      <a:pt x="1003" y="1"/>
                      <a:pt x="987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703;p43">
                <a:extLst>
                  <a:ext uri="{FF2B5EF4-FFF2-40B4-BE49-F238E27FC236}">
                    <a16:creationId xmlns:a16="http://schemas.microsoft.com/office/drawing/2014/main" id="{7FB0767C-3D9E-434C-880C-20933E098430}"/>
                  </a:ext>
                </a:extLst>
              </p:cNvPr>
              <p:cNvSpPr/>
              <p:nvPr/>
            </p:nvSpPr>
            <p:spPr>
              <a:xfrm>
                <a:off x="5958850" y="4763000"/>
                <a:ext cx="2907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1035" extrusionOk="0">
                    <a:moveTo>
                      <a:pt x="414" y="0"/>
                    </a:moveTo>
                    <a:cubicBezTo>
                      <a:pt x="271" y="128"/>
                      <a:pt x="143" y="287"/>
                      <a:pt x="48" y="446"/>
                    </a:cubicBezTo>
                    <a:cubicBezTo>
                      <a:pt x="16" y="494"/>
                      <a:pt x="0" y="526"/>
                      <a:pt x="0" y="573"/>
                    </a:cubicBezTo>
                    <a:cubicBezTo>
                      <a:pt x="16" y="621"/>
                      <a:pt x="48" y="669"/>
                      <a:pt x="96" y="685"/>
                    </a:cubicBezTo>
                    <a:cubicBezTo>
                      <a:pt x="255" y="812"/>
                      <a:pt x="430" y="924"/>
                      <a:pt x="605" y="1019"/>
                    </a:cubicBezTo>
                    <a:cubicBezTo>
                      <a:pt x="621" y="1035"/>
                      <a:pt x="637" y="1035"/>
                      <a:pt x="669" y="1035"/>
                    </a:cubicBezTo>
                    <a:cubicBezTo>
                      <a:pt x="685" y="1035"/>
                      <a:pt x="701" y="1019"/>
                      <a:pt x="717" y="1003"/>
                    </a:cubicBezTo>
                    <a:cubicBezTo>
                      <a:pt x="860" y="844"/>
                      <a:pt x="1019" y="701"/>
                      <a:pt x="1162" y="542"/>
                    </a:cubicBezTo>
                    <a:cubicBezTo>
                      <a:pt x="1146" y="510"/>
                      <a:pt x="1114" y="494"/>
                      <a:pt x="1083" y="462"/>
                    </a:cubicBezTo>
                    <a:lnTo>
                      <a:pt x="1067" y="446"/>
                    </a:lnTo>
                    <a:lnTo>
                      <a:pt x="987" y="382"/>
                    </a:lnTo>
                    <a:cubicBezTo>
                      <a:pt x="812" y="223"/>
                      <a:pt x="621" y="96"/>
                      <a:pt x="414" y="0"/>
                    </a:cubicBezTo>
                    <a:close/>
                  </a:path>
                </a:pathLst>
              </a:custGeom>
              <a:solidFill>
                <a:srgbClr val="805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704;p43">
                <a:extLst>
                  <a:ext uri="{FF2B5EF4-FFF2-40B4-BE49-F238E27FC236}">
                    <a16:creationId xmlns:a16="http://schemas.microsoft.com/office/drawing/2014/main" id="{01DF29A3-0096-46AD-95A8-8349723541F5}"/>
                  </a:ext>
                </a:extLst>
              </p:cNvPr>
              <p:cNvSpPr/>
              <p:nvPr/>
            </p:nvSpPr>
            <p:spPr>
              <a:xfrm>
                <a:off x="5966400" y="4782100"/>
                <a:ext cx="3200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128" h="208" fill="none" extrusionOk="0">
                    <a:moveTo>
                      <a:pt x="1" y="207"/>
                    </a:moveTo>
                    <a:cubicBezTo>
                      <a:pt x="48" y="128"/>
                      <a:pt x="80" y="64"/>
                      <a:pt x="128" y="0"/>
                    </a:cubicBezTo>
                  </a:path>
                </a:pathLst>
              </a:custGeom>
              <a:noFill/>
              <a:ln w="800" cap="rnd" cmpd="sng">
                <a:solidFill>
                  <a:srgbClr val="FFCCC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705;p43">
                <a:extLst>
                  <a:ext uri="{FF2B5EF4-FFF2-40B4-BE49-F238E27FC236}">
                    <a16:creationId xmlns:a16="http://schemas.microsoft.com/office/drawing/2014/main" id="{B0D56C3E-DCE4-4F52-B5F9-2BCFB0151637}"/>
                  </a:ext>
                </a:extLst>
              </p:cNvPr>
              <p:cNvSpPr/>
              <p:nvPr/>
            </p:nvSpPr>
            <p:spPr>
              <a:xfrm>
                <a:off x="5965200" y="4781300"/>
                <a:ext cx="2825" cy="48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92" fill="none" extrusionOk="0">
                    <a:moveTo>
                      <a:pt x="1" y="192"/>
                    </a:moveTo>
                    <a:cubicBezTo>
                      <a:pt x="17" y="144"/>
                      <a:pt x="96" y="32"/>
                      <a:pt x="112" y="1"/>
                    </a:cubicBezTo>
                  </a:path>
                </a:pathLst>
              </a:custGeom>
              <a:noFill/>
              <a:ln w="8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706;p43">
                <a:extLst>
                  <a:ext uri="{FF2B5EF4-FFF2-40B4-BE49-F238E27FC236}">
                    <a16:creationId xmlns:a16="http://schemas.microsoft.com/office/drawing/2014/main" id="{CB9BACDE-342C-4084-97FC-5BF4387890B3}"/>
                  </a:ext>
                </a:extLst>
              </p:cNvPr>
              <p:cNvSpPr/>
              <p:nvPr/>
            </p:nvSpPr>
            <p:spPr>
              <a:xfrm>
                <a:off x="5981525" y="4780500"/>
                <a:ext cx="4400" cy="360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144" fill="none" extrusionOk="0">
                    <a:moveTo>
                      <a:pt x="176" y="144"/>
                    </a:moveTo>
                    <a:cubicBezTo>
                      <a:pt x="112" y="96"/>
                      <a:pt x="48" y="48"/>
                      <a:pt x="1" y="1"/>
                    </a:cubicBezTo>
                  </a:path>
                </a:pathLst>
              </a:custGeom>
              <a:noFill/>
              <a:ln w="800" cap="rnd" cmpd="sng">
                <a:solidFill>
                  <a:srgbClr val="FFCCC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707;p43">
                <a:extLst>
                  <a:ext uri="{FF2B5EF4-FFF2-40B4-BE49-F238E27FC236}">
                    <a16:creationId xmlns:a16="http://schemas.microsoft.com/office/drawing/2014/main" id="{691C9398-976E-4462-AC1F-3CF0A2991919}"/>
                  </a:ext>
                </a:extLst>
              </p:cNvPr>
              <p:cNvSpPr/>
              <p:nvPr/>
            </p:nvSpPr>
            <p:spPr>
              <a:xfrm>
                <a:off x="5979925" y="4781300"/>
                <a:ext cx="48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160" fill="none" extrusionOk="0">
                    <a:moveTo>
                      <a:pt x="192" y="160"/>
                    </a:moveTo>
                    <a:cubicBezTo>
                      <a:pt x="144" y="128"/>
                      <a:pt x="49" y="32"/>
                      <a:pt x="1" y="1"/>
                    </a:cubicBezTo>
                  </a:path>
                </a:pathLst>
              </a:custGeom>
              <a:noFill/>
              <a:ln w="8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" name="Google Shape;708;p43">
              <a:extLst>
                <a:ext uri="{FF2B5EF4-FFF2-40B4-BE49-F238E27FC236}">
                  <a16:creationId xmlns:a16="http://schemas.microsoft.com/office/drawing/2014/main" id="{B047009D-D5A9-4ED3-80E7-456549A3A000}"/>
                </a:ext>
              </a:extLst>
            </p:cNvPr>
            <p:cNvGrpSpPr/>
            <p:nvPr/>
          </p:nvGrpSpPr>
          <p:grpSpPr>
            <a:xfrm>
              <a:off x="1305015" y="1646506"/>
              <a:ext cx="2676672" cy="2502356"/>
              <a:chOff x="5447900" y="4225800"/>
              <a:chExt cx="635925" cy="594525"/>
            </a:xfrm>
          </p:grpSpPr>
          <p:sp>
            <p:nvSpPr>
              <p:cNvPr id="124" name="Google Shape;709;p43">
                <a:extLst>
                  <a:ext uri="{FF2B5EF4-FFF2-40B4-BE49-F238E27FC236}">
                    <a16:creationId xmlns:a16="http://schemas.microsoft.com/office/drawing/2014/main" id="{CE5514CE-1357-41B3-BB52-65E79F92C3AE}"/>
                  </a:ext>
                </a:extLst>
              </p:cNvPr>
              <p:cNvSpPr/>
              <p:nvPr/>
            </p:nvSpPr>
            <p:spPr>
              <a:xfrm>
                <a:off x="5921425" y="4225925"/>
                <a:ext cx="162400" cy="371950"/>
              </a:xfrm>
              <a:custGeom>
                <a:avLst/>
                <a:gdLst/>
                <a:ahLst/>
                <a:cxnLst/>
                <a:rect l="l" t="t" r="r" b="b"/>
                <a:pathLst>
                  <a:path w="6496" h="14878" extrusionOk="0">
                    <a:moveTo>
                      <a:pt x="2122" y="1"/>
                    </a:moveTo>
                    <a:cubicBezTo>
                      <a:pt x="1882" y="1"/>
                      <a:pt x="1669" y="80"/>
                      <a:pt x="1497" y="250"/>
                    </a:cubicBezTo>
                    <a:cubicBezTo>
                      <a:pt x="1" y="1762"/>
                      <a:pt x="2182" y="2430"/>
                      <a:pt x="3678" y="5455"/>
                    </a:cubicBezTo>
                    <a:cubicBezTo>
                      <a:pt x="3789" y="5661"/>
                      <a:pt x="3885" y="5900"/>
                      <a:pt x="3964" y="6123"/>
                    </a:cubicBezTo>
                    <a:cubicBezTo>
                      <a:pt x="4951" y="8972"/>
                      <a:pt x="3519" y="11981"/>
                      <a:pt x="3519" y="11981"/>
                    </a:cubicBezTo>
                    <a:lnTo>
                      <a:pt x="2834" y="14878"/>
                    </a:lnTo>
                    <a:cubicBezTo>
                      <a:pt x="2834" y="14878"/>
                      <a:pt x="4362" y="14336"/>
                      <a:pt x="6034" y="9307"/>
                    </a:cubicBezTo>
                    <a:cubicBezTo>
                      <a:pt x="6448" y="7969"/>
                      <a:pt x="6495" y="6553"/>
                      <a:pt x="6161" y="5200"/>
                    </a:cubicBezTo>
                    <a:cubicBezTo>
                      <a:pt x="5490" y="2300"/>
                      <a:pt x="3415" y="1"/>
                      <a:pt x="21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710;p43">
                <a:extLst>
                  <a:ext uri="{FF2B5EF4-FFF2-40B4-BE49-F238E27FC236}">
                    <a16:creationId xmlns:a16="http://schemas.microsoft.com/office/drawing/2014/main" id="{0043590E-F07F-4455-9234-B05E65770D9B}"/>
                  </a:ext>
                </a:extLst>
              </p:cNvPr>
              <p:cNvSpPr/>
              <p:nvPr/>
            </p:nvSpPr>
            <p:spPr>
              <a:xfrm>
                <a:off x="5921425" y="4225800"/>
                <a:ext cx="154425" cy="153225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129" extrusionOk="0">
                    <a:moveTo>
                      <a:pt x="2127" y="0"/>
                    </a:moveTo>
                    <a:cubicBezTo>
                      <a:pt x="1885" y="0"/>
                      <a:pt x="1670" y="81"/>
                      <a:pt x="1497" y="255"/>
                    </a:cubicBezTo>
                    <a:cubicBezTo>
                      <a:pt x="1" y="1767"/>
                      <a:pt x="2182" y="2435"/>
                      <a:pt x="3678" y="5460"/>
                    </a:cubicBezTo>
                    <a:cubicBezTo>
                      <a:pt x="3789" y="5666"/>
                      <a:pt x="3885" y="5889"/>
                      <a:pt x="3964" y="6128"/>
                    </a:cubicBezTo>
                    <a:cubicBezTo>
                      <a:pt x="4092" y="6048"/>
                      <a:pt x="4187" y="5953"/>
                      <a:pt x="4251" y="5810"/>
                    </a:cubicBezTo>
                    <a:cubicBezTo>
                      <a:pt x="4331" y="5635"/>
                      <a:pt x="4426" y="5460"/>
                      <a:pt x="4553" y="5300"/>
                    </a:cubicBezTo>
                    <a:cubicBezTo>
                      <a:pt x="4720" y="5134"/>
                      <a:pt x="4951" y="5080"/>
                      <a:pt x="5194" y="5080"/>
                    </a:cubicBezTo>
                    <a:cubicBezTo>
                      <a:pt x="5368" y="5080"/>
                      <a:pt x="5549" y="5108"/>
                      <a:pt x="5715" y="5141"/>
                    </a:cubicBezTo>
                    <a:cubicBezTo>
                      <a:pt x="5859" y="5173"/>
                      <a:pt x="6018" y="5189"/>
                      <a:pt x="6177" y="5205"/>
                    </a:cubicBezTo>
                    <a:cubicBezTo>
                      <a:pt x="5493" y="2309"/>
                      <a:pt x="3421" y="0"/>
                      <a:pt x="21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711;p43">
                <a:extLst>
                  <a:ext uri="{FF2B5EF4-FFF2-40B4-BE49-F238E27FC236}">
                    <a16:creationId xmlns:a16="http://schemas.microsoft.com/office/drawing/2014/main" id="{91E9FB35-06E7-433F-9620-3E28017775AC}"/>
                  </a:ext>
                </a:extLst>
              </p:cNvPr>
              <p:cNvSpPr/>
              <p:nvPr/>
            </p:nvSpPr>
            <p:spPr>
              <a:xfrm>
                <a:off x="5656800" y="4248475"/>
                <a:ext cx="263875" cy="262250"/>
              </a:xfrm>
              <a:custGeom>
                <a:avLst/>
                <a:gdLst/>
                <a:ahLst/>
                <a:cxnLst/>
                <a:rect l="l" t="t" r="r" b="b"/>
                <a:pathLst>
                  <a:path w="10555" h="10490" extrusionOk="0">
                    <a:moveTo>
                      <a:pt x="4935" y="0"/>
                    </a:moveTo>
                    <a:cubicBezTo>
                      <a:pt x="4697" y="16"/>
                      <a:pt x="4474" y="48"/>
                      <a:pt x="4235" y="96"/>
                    </a:cubicBezTo>
                    <a:cubicBezTo>
                      <a:pt x="3280" y="287"/>
                      <a:pt x="2404" y="732"/>
                      <a:pt x="1704" y="1385"/>
                    </a:cubicBezTo>
                    <a:cubicBezTo>
                      <a:pt x="1529" y="1544"/>
                      <a:pt x="1354" y="1719"/>
                      <a:pt x="1211" y="1910"/>
                    </a:cubicBezTo>
                    <a:cubicBezTo>
                      <a:pt x="924" y="2245"/>
                      <a:pt x="701" y="2611"/>
                      <a:pt x="510" y="3009"/>
                    </a:cubicBezTo>
                    <a:cubicBezTo>
                      <a:pt x="447" y="3120"/>
                      <a:pt x="383" y="3263"/>
                      <a:pt x="335" y="3406"/>
                    </a:cubicBezTo>
                    <a:cubicBezTo>
                      <a:pt x="240" y="3677"/>
                      <a:pt x="160" y="3964"/>
                      <a:pt x="96" y="4266"/>
                    </a:cubicBezTo>
                    <a:cubicBezTo>
                      <a:pt x="80" y="4362"/>
                      <a:pt x="65" y="4457"/>
                      <a:pt x="49" y="4553"/>
                    </a:cubicBezTo>
                    <a:cubicBezTo>
                      <a:pt x="17" y="4791"/>
                      <a:pt x="1" y="5014"/>
                      <a:pt x="1" y="5253"/>
                    </a:cubicBezTo>
                    <a:cubicBezTo>
                      <a:pt x="1" y="5396"/>
                      <a:pt x="17" y="5555"/>
                      <a:pt x="17" y="5699"/>
                    </a:cubicBezTo>
                    <a:cubicBezTo>
                      <a:pt x="33" y="5778"/>
                      <a:pt x="33" y="5874"/>
                      <a:pt x="49" y="5953"/>
                    </a:cubicBezTo>
                    <a:cubicBezTo>
                      <a:pt x="80" y="6208"/>
                      <a:pt x="144" y="6447"/>
                      <a:pt x="208" y="6701"/>
                    </a:cubicBezTo>
                    <a:cubicBezTo>
                      <a:pt x="224" y="6781"/>
                      <a:pt x="256" y="6861"/>
                      <a:pt x="271" y="6940"/>
                    </a:cubicBezTo>
                    <a:cubicBezTo>
                      <a:pt x="431" y="7370"/>
                      <a:pt x="622" y="7768"/>
                      <a:pt x="876" y="8150"/>
                    </a:cubicBezTo>
                    <a:cubicBezTo>
                      <a:pt x="924" y="8245"/>
                      <a:pt x="988" y="8309"/>
                      <a:pt x="1051" y="8405"/>
                    </a:cubicBezTo>
                    <a:cubicBezTo>
                      <a:pt x="1338" y="8771"/>
                      <a:pt x="1656" y="9105"/>
                      <a:pt x="2022" y="9391"/>
                    </a:cubicBezTo>
                    <a:lnTo>
                      <a:pt x="2229" y="9535"/>
                    </a:lnTo>
                    <a:cubicBezTo>
                      <a:pt x="2484" y="9726"/>
                      <a:pt x="2755" y="9885"/>
                      <a:pt x="3057" y="10012"/>
                    </a:cubicBezTo>
                    <a:cubicBezTo>
                      <a:pt x="3121" y="10044"/>
                      <a:pt x="3184" y="10076"/>
                      <a:pt x="3232" y="10108"/>
                    </a:cubicBezTo>
                    <a:cubicBezTo>
                      <a:pt x="3423" y="10171"/>
                      <a:pt x="3630" y="10251"/>
                      <a:pt x="3821" y="10299"/>
                    </a:cubicBezTo>
                    <a:cubicBezTo>
                      <a:pt x="3885" y="10315"/>
                      <a:pt x="3948" y="10331"/>
                      <a:pt x="3996" y="10346"/>
                    </a:cubicBezTo>
                    <a:cubicBezTo>
                      <a:pt x="4283" y="10426"/>
                      <a:pt x="4569" y="10474"/>
                      <a:pt x="4856" y="10490"/>
                    </a:cubicBezTo>
                    <a:lnTo>
                      <a:pt x="5285" y="10490"/>
                    </a:lnTo>
                    <a:cubicBezTo>
                      <a:pt x="5445" y="10490"/>
                      <a:pt x="5604" y="10490"/>
                      <a:pt x="5763" y="10474"/>
                    </a:cubicBezTo>
                    <a:cubicBezTo>
                      <a:pt x="5827" y="10458"/>
                      <a:pt x="5874" y="10458"/>
                      <a:pt x="5938" y="10458"/>
                    </a:cubicBezTo>
                    <a:cubicBezTo>
                      <a:pt x="6129" y="10426"/>
                      <a:pt x="6320" y="10394"/>
                      <a:pt x="6511" y="10346"/>
                    </a:cubicBezTo>
                    <a:cubicBezTo>
                      <a:pt x="6575" y="10331"/>
                      <a:pt x="6623" y="10315"/>
                      <a:pt x="6670" y="10299"/>
                    </a:cubicBezTo>
                    <a:cubicBezTo>
                      <a:pt x="6957" y="10219"/>
                      <a:pt x="7243" y="10124"/>
                      <a:pt x="7514" y="9996"/>
                    </a:cubicBezTo>
                    <a:cubicBezTo>
                      <a:pt x="7562" y="9980"/>
                      <a:pt x="7609" y="9949"/>
                      <a:pt x="7657" y="9917"/>
                    </a:cubicBezTo>
                    <a:cubicBezTo>
                      <a:pt x="7832" y="9837"/>
                      <a:pt x="8007" y="9742"/>
                      <a:pt x="8167" y="9630"/>
                    </a:cubicBezTo>
                    <a:lnTo>
                      <a:pt x="8326" y="9535"/>
                    </a:lnTo>
                    <a:cubicBezTo>
                      <a:pt x="8564" y="9360"/>
                      <a:pt x="8787" y="9169"/>
                      <a:pt x="8994" y="8962"/>
                    </a:cubicBezTo>
                    <a:cubicBezTo>
                      <a:pt x="9042" y="8914"/>
                      <a:pt x="9090" y="8866"/>
                      <a:pt x="9137" y="8818"/>
                    </a:cubicBezTo>
                    <a:cubicBezTo>
                      <a:pt x="9329" y="8596"/>
                      <a:pt x="9504" y="8373"/>
                      <a:pt x="9663" y="8150"/>
                    </a:cubicBezTo>
                    <a:cubicBezTo>
                      <a:pt x="9711" y="8070"/>
                      <a:pt x="9758" y="8007"/>
                      <a:pt x="9790" y="7943"/>
                    </a:cubicBezTo>
                    <a:cubicBezTo>
                      <a:pt x="9949" y="7672"/>
                      <a:pt x="10093" y="7402"/>
                      <a:pt x="10204" y="7099"/>
                    </a:cubicBezTo>
                    <a:cubicBezTo>
                      <a:pt x="10236" y="7020"/>
                      <a:pt x="10268" y="6924"/>
                      <a:pt x="10299" y="6845"/>
                    </a:cubicBezTo>
                    <a:cubicBezTo>
                      <a:pt x="10395" y="6558"/>
                      <a:pt x="10459" y="6272"/>
                      <a:pt x="10506" y="5969"/>
                    </a:cubicBezTo>
                    <a:cubicBezTo>
                      <a:pt x="10522" y="5826"/>
                      <a:pt x="10538" y="5683"/>
                      <a:pt x="10538" y="5539"/>
                    </a:cubicBezTo>
                    <a:cubicBezTo>
                      <a:pt x="10554" y="5444"/>
                      <a:pt x="10554" y="5332"/>
                      <a:pt x="10554" y="5221"/>
                    </a:cubicBezTo>
                    <a:cubicBezTo>
                      <a:pt x="10538" y="3534"/>
                      <a:pt x="9711" y="1958"/>
                      <a:pt x="8326" y="971"/>
                    </a:cubicBezTo>
                    <a:lnTo>
                      <a:pt x="8294" y="955"/>
                    </a:lnTo>
                    <a:lnTo>
                      <a:pt x="8198" y="892"/>
                    </a:lnTo>
                    <a:lnTo>
                      <a:pt x="8151" y="860"/>
                    </a:lnTo>
                    <a:cubicBezTo>
                      <a:pt x="7896" y="685"/>
                      <a:pt x="7609" y="541"/>
                      <a:pt x="7323" y="414"/>
                    </a:cubicBezTo>
                    <a:cubicBezTo>
                      <a:pt x="7243" y="382"/>
                      <a:pt x="7164" y="350"/>
                      <a:pt x="7084" y="319"/>
                    </a:cubicBezTo>
                    <a:cubicBezTo>
                      <a:pt x="6957" y="271"/>
                      <a:pt x="6829" y="223"/>
                      <a:pt x="6686" y="191"/>
                    </a:cubicBezTo>
                    <a:cubicBezTo>
                      <a:pt x="6591" y="159"/>
                      <a:pt x="6511" y="143"/>
                      <a:pt x="6416" y="128"/>
                    </a:cubicBezTo>
                    <a:cubicBezTo>
                      <a:pt x="6241" y="80"/>
                      <a:pt x="6065" y="48"/>
                      <a:pt x="5874" y="32"/>
                    </a:cubicBezTo>
                    <a:cubicBezTo>
                      <a:pt x="5747" y="16"/>
                      <a:pt x="5620" y="0"/>
                      <a:pt x="54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712;p43">
                <a:extLst>
                  <a:ext uri="{FF2B5EF4-FFF2-40B4-BE49-F238E27FC236}">
                    <a16:creationId xmlns:a16="http://schemas.microsoft.com/office/drawing/2014/main" id="{13A64F14-0BA1-40A1-85C0-26285179EF72}"/>
                  </a:ext>
                </a:extLst>
              </p:cNvPr>
              <p:cNvSpPr/>
              <p:nvPr/>
            </p:nvSpPr>
            <p:spPr>
              <a:xfrm>
                <a:off x="5662375" y="4269150"/>
                <a:ext cx="202975" cy="152050"/>
              </a:xfrm>
              <a:custGeom>
                <a:avLst/>
                <a:gdLst/>
                <a:ahLst/>
                <a:cxnLst/>
                <a:rect l="l" t="t" r="r" b="b"/>
                <a:pathLst>
                  <a:path w="8119" h="6082" extrusionOk="0">
                    <a:moveTo>
                      <a:pt x="7959" y="1"/>
                    </a:moveTo>
                    <a:cubicBezTo>
                      <a:pt x="6766" y="415"/>
                      <a:pt x="5620" y="940"/>
                      <a:pt x="4521" y="1545"/>
                    </a:cubicBezTo>
                    <a:cubicBezTo>
                      <a:pt x="4346" y="1656"/>
                      <a:pt x="4155" y="1752"/>
                      <a:pt x="3996" y="1863"/>
                    </a:cubicBezTo>
                    <a:cubicBezTo>
                      <a:pt x="3582" y="2118"/>
                      <a:pt x="3184" y="2388"/>
                      <a:pt x="2802" y="2675"/>
                    </a:cubicBezTo>
                    <a:cubicBezTo>
                      <a:pt x="1831" y="3407"/>
                      <a:pt x="988" y="4283"/>
                      <a:pt x="319" y="5285"/>
                    </a:cubicBezTo>
                    <a:cubicBezTo>
                      <a:pt x="208" y="5461"/>
                      <a:pt x="96" y="5652"/>
                      <a:pt x="1" y="5843"/>
                    </a:cubicBezTo>
                    <a:cubicBezTo>
                      <a:pt x="17" y="5922"/>
                      <a:pt x="48" y="6002"/>
                      <a:pt x="64" y="6081"/>
                    </a:cubicBezTo>
                    <a:cubicBezTo>
                      <a:pt x="176" y="5843"/>
                      <a:pt x="319" y="5604"/>
                      <a:pt x="462" y="5381"/>
                    </a:cubicBezTo>
                    <a:cubicBezTo>
                      <a:pt x="685" y="5047"/>
                      <a:pt x="924" y="4728"/>
                      <a:pt x="1195" y="4426"/>
                    </a:cubicBezTo>
                    <a:cubicBezTo>
                      <a:pt x="1306" y="4283"/>
                      <a:pt x="1417" y="4155"/>
                      <a:pt x="1545" y="4028"/>
                    </a:cubicBezTo>
                    <a:cubicBezTo>
                      <a:pt x="1720" y="3837"/>
                      <a:pt x="1895" y="3662"/>
                      <a:pt x="2086" y="3487"/>
                    </a:cubicBezTo>
                    <a:cubicBezTo>
                      <a:pt x="2165" y="3423"/>
                      <a:pt x="2229" y="3359"/>
                      <a:pt x="2309" y="3296"/>
                    </a:cubicBezTo>
                    <a:cubicBezTo>
                      <a:pt x="2452" y="3168"/>
                      <a:pt x="2611" y="3041"/>
                      <a:pt x="2754" y="2914"/>
                    </a:cubicBezTo>
                    <a:lnTo>
                      <a:pt x="2961" y="2771"/>
                    </a:lnTo>
                    <a:cubicBezTo>
                      <a:pt x="3057" y="2691"/>
                      <a:pt x="3168" y="2611"/>
                      <a:pt x="3280" y="2532"/>
                    </a:cubicBezTo>
                    <a:lnTo>
                      <a:pt x="3455" y="2404"/>
                    </a:lnTo>
                    <a:cubicBezTo>
                      <a:pt x="3630" y="2277"/>
                      <a:pt x="3805" y="2166"/>
                      <a:pt x="3996" y="2054"/>
                    </a:cubicBezTo>
                    <a:lnTo>
                      <a:pt x="4155" y="1943"/>
                    </a:lnTo>
                    <a:lnTo>
                      <a:pt x="4187" y="1927"/>
                    </a:lnTo>
                    <a:cubicBezTo>
                      <a:pt x="4235" y="1895"/>
                      <a:pt x="4283" y="1879"/>
                      <a:pt x="4330" y="1847"/>
                    </a:cubicBezTo>
                    <a:lnTo>
                      <a:pt x="4617" y="1672"/>
                    </a:lnTo>
                    <a:lnTo>
                      <a:pt x="4840" y="1545"/>
                    </a:lnTo>
                    <a:lnTo>
                      <a:pt x="4999" y="1465"/>
                    </a:lnTo>
                    <a:cubicBezTo>
                      <a:pt x="5158" y="1386"/>
                      <a:pt x="5317" y="1290"/>
                      <a:pt x="5492" y="1211"/>
                    </a:cubicBezTo>
                    <a:lnTo>
                      <a:pt x="5635" y="1147"/>
                    </a:lnTo>
                    <a:cubicBezTo>
                      <a:pt x="5874" y="1036"/>
                      <a:pt x="6097" y="924"/>
                      <a:pt x="6336" y="813"/>
                    </a:cubicBezTo>
                    <a:lnTo>
                      <a:pt x="6495" y="749"/>
                    </a:lnTo>
                    <a:cubicBezTo>
                      <a:pt x="6654" y="685"/>
                      <a:pt x="6813" y="622"/>
                      <a:pt x="6973" y="558"/>
                    </a:cubicBezTo>
                    <a:lnTo>
                      <a:pt x="7132" y="478"/>
                    </a:lnTo>
                    <a:lnTo>
                      <a:pt x="7434" y="367"/>
                    </a:lnTo>
                    <a:cubicBezTo>
                      <a:pt x="7482" y="335"/>
                      <a:pt x="7546" y="319"/>
                      <a:pt x="7593" y="303"/>
                    </a:cubicBezTo>
                    <a:lnTo>
                      <a:pt x="7959" y="160"/>
                    </a:lnTo>
                    <a:lnTo>
                      <a:pt x="8119" y="112"/>
                    </a:lnTo>
                    <a:lnTo>
                      <a:pt x="8103" y="96"/>
                    </a:lnTo>
                    <a:cubicBezTo>
                      <a:pt x="8071" y="65"/>
                      <a:pt x="8055" y="33"/>
                      <a:pt x="8023" y="1"/>
                    </a:cubicBezTo>
                    <a:lnTo>
                      <a:pt x="8007" y="33"/>
                    </a:lnTo>
                    <a:lnTo>
                      <a:pt x="795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713;p43">
                <a:extLst>
                  <a:ext uri="{FF2B5EF4-FFF2-40B4-BE49-F238E27FC236}">
                    <a16:creationId xmlns:a16="http://schemas.microsoft.com/office/drawing/2014/main" id="{935F9B10-536B-4F60-8EE0-782380475595}"/>
                  </a:ext>
                </a:extLst>
              </p:cNvPr>
              <p:cNvSpPr/>
              <p:nvPr/>
            </p:nvSpPr>
            <p:spPr>
              <a:xfrm>
                <a:off x="5657600" y="4255225"/>
                <a:ext cx="182675" cy="141300"/>
              </a:xfrm>
              <a:custGeom>
                <a:avLst/>
                <a:gdLst/>
                <a:ahLst/>
                <a:cxnLst/>
                <a:rect l="l" t="t" r="r" b="b"/>
                <a:pathLst>
                  <a:path w="7307" h="5652" extrusionOk="0">
                    <a:moveTo>
                      <a:pt x="7068" y="1"/>
                    </a:moveTo>
                    <a:cubicBezTo>
                      <a:pt x="4840" y="924"/>
                      <a:pt x="2818" y="2293"/>
                      <a:pt x="1131" y="4044"/>
                    </a:cubicBezTo>
                    <a:cubicBezTo>
                      <a:pt x="717" y="4458"/>
                      <a:pt x="335" y="4919"/>
                      <a:pt x="1" y="5397"/>
                    </a:cubicBezTo>
                    <a:cubicBezTo>
                      <a:pt x="1" y="5492"/>
                      <a:pt x="17" y="5572"/>
                      <a:pt x="33" y="5651"/>
                    </a:cubicBezTo>
                    <a:cubicBezTo>
                      <a:pt x="383" y="5126"/>
                      <a:pt x="797" y="4617"/>
                      <a:pt x="1258" y="4155"/>
                    </a:cubicBezTo>
                    <a:cubicBezTo>
                      <a:pt x="2961" y="2388"/>
                      <a:pt x="5031" y="1019"/>
                      <a:pt x="7307" y="96"/>
                    </a:cubicBezTo>
                    <a:cubicBezTo>
                      <a:pt x="7227" y="64"/>
                      <a:pt x="7148" y="33"/>
                      <a:pt x="70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714;p43">
                <a:extLst>
                  <a:ext uri="{FF2B5EF4-FFF2-40B4-BE49-F238E27FC236}">
                    <a16:creationId xmlns:a16="http://schemas.microsoft.com/office/drawing/2014/main" id="{72E86E23-E80B-46AA-BD3C-FAD52A184BDC}"/>
                  </a:ext>
                </a:extLst>
              </p:cNvPr>
              <p:cNvSpPr/>
              <p:nvPr/>
            </p:nvSpPr>
            <p:spPr>
              <a:xfrm>
                <a:off x="5658000" y="4250050"/>
                <a:ext cx="166375" cy="111450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4458" extrusionOk="0">
                    <a:moveTo>
                      <a:pt x="6368" y="1"/>
                    </a:moveTo>
                    <a:cubicBezTo>
                      <a:pt x="3725" y="1115"/>
                      <a:pt x="1640" y="2484"/>
                      <a:pt x="48" y="4155"/>
                    </a:cubicBezTo>
                    <a:cubicBezTo>
                      <a:pt x="32" y="4267"/>
                      <a:pt x="17" y="4362"/>
                      <a:pt x="1" y="4458"/>
                    </a:cubicBezTo>
                    <a:cubicBezTo>
                      <a:pt x="1624" y="2691"/>
                      <a:pt x="3821" y="1242"/>
                      <a:pt x="6654" y="80"/>
                    </a:cubicBezTo>
                    <a:cubicBezTo>
                      <a:pt x="6559" y="65"/>
                      <a:pt x="6463" y="49"/>
                      <a:pt x="63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715;p43">
                <a:extLst>
                  <a:ext uri="{FF2B5EF4-FFF2-40B4-BE49-F238E27FC236}">
                    <a16:creationId xmlns:a16="http://schemas.microsoft.com/office/drawing/2014/main" id="{7E9A0DFC-A35D-458F-B010-F2D317D7936B}"/>
                  </a:ext>
                </a:extLst>
              </p:cNvPr>
              <p:cNvSpPr/>
              <p:nvPr/>
            </p:nvSpPr>
            <p:spPr>
              <a:xfrm>
                <a:off x="5665575" y="4247675"/>
                <a:ext cx="138900" cy="85175"/>
              </a:xfrm>
              <a:custGeom>
                <a:avLst/>
                <a:gdLst/>
                <a:ahLst/>
                <a:cxnLst/>
                <a:rect l="l" t="t" r="r" b="b"/>
                <a:pathLst>
                  <a:path w="5556" h="3407" extrusionOk="0">
                    <a:moveTo>
                      <a:pt x="5157" y="0"/>
                    </a:moveTo>
                    <a:cubicBezTo>
                      <a:pt x="3438" y="669"/>
                      <a:pt x="1640" y="1608"/>
                      <a:pt x="175" y="3009"/>
                    </a:cubicBezTo>
                    <a:cubicBezTo>
                      <a:pt x="111" y="3120"/>
                      <a:pt x="48" y="3263"/>
                      <a:pt x="0" y="3407"/>
                    </a:cubicBezTo>
                    <a:cubicBezTo>
                      <a:pt x="1576" y="1783"/>
                      <a:pt x="3629" y="748"/>
                      <a:pt x="5555" y="16"/>
                    </a:cubicBezTo>
                    <a:cubicBezTo>
                      <a:pt x="5412" y="0"/>
                      <a:pt x="5285" y="0"/>
                      <a:pt x="51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716;p43">
                <a:extLst>
                  <a:ext uri="{FF2B5EF4-FFF2-40B4-BE49-F238E27FC236}">
                    <a16:creationId xmlns:a16="http://schemas.microsoft.com/office/drawing/2014/main" id="{D50300FE-283F-40BC-B61F-6F022439A693}"/>
                  </a:ext>
                </a:extLst>
              </p:cNvPr>
              <p:cNvSpPr/>
              <p:nvPr/>
            </p:nvSpPr>
            <p:spPr>
              <a:xfrm>
                <a:off x="5687050" y="4247675"/>
                <a:ext cx="93550" cy="47775"/>
              </a:xfrm>
              <a:custGeom>
                <a:avLst/>
                <a:gdLst/>
                <a:ahLst/>
                <a:cxnLst/>
                <a:rect l="l" t="t" r="r" b="b"/>
                <a:pathLst>
                  <a:path w="3742" h="1911" extrusionOk="0">
                    <a:moveTo>
                      <a:pt x="3741" y="0"/>
                    </a:moveTo>
                    <a:lnTo>
                      <a:pt x="3025" y="96"/>
                    </a:lnTo>
                    <a:cubicBezTo>
                      <a:pt x="2149" y="446"/>
                      <a:pt x="1306" y="876"/>
                      <a:pt x="494" y="1385"/>
                    </a:cubicBezTo>
                    <a:cubicBezTo>
                      <a:pt x="319" y="1544"/>
                      <a:pt x="160" y="1719"/>
                      <a:pt x="1" y="1910"/>
                    </a:cubicBezTo>
                    <a:cubicBezTo>
                      <a:pt x="1163" y="1115"/>
                      <a:pt x="2420" y="462"/>
                      <a:pt x="37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717;p43">
                <a:extLst>
                  <a:ext uri="{FF2B5EF4-FFF2-40B4-BE49-F238E27FC236}">
                    <a16:creationId xmlns:a16="http://schemas.microsoft.com/office/drawing/2014/main" id="{F119AAD1-80ED-4122-91BC-51DC34B5EF77}"/>
                  </a:ext>
                </a:extLst>
              </p:cNvPr>
              <p:cNvSpPr/>
              <p:nvPr/>
            </p:nvSpPr>
            <p:spPr>
              <a:xfrm>
                <a:off x="5766250" y="4314925"/>
                <a:ext cx="57725" cy="192225"/>
              </a:xfrm>
              <a:custGeom>
                <a:avLst/>
                <a:gdLst/>
                <a:ahLst/>
                <a:cxnLst/>
                <a:rect l="l" t="t" r="r" b="b"/>
                <a:pathLst>
                  <a:path w="2309" h="7689" extrusionOk="0">
                    <a:moveTo>
                      <a:pt x="143" y="0"/>
                    </a:moveTo>
                    <a:lnTo>
                      <a:pt x="0" y="80"/>
                    </a:lnTo>
                    <a:cubicBezTo>
                      <a:pt x="0" y="96"/>
                      <a:pt x="16" y="112"/>
                      <a:pt x="16" y="112"/>
                    </a:cubicBezTo>
                    <a:cubicBezTo>
                      <a:pt x="223" y="462"/>
                      <a:pt x="414" y="828"/>
                      <a:pt x="605" y="1194"/>
                    </a:cubicBezTo>
                    <a:cubicBezTo>
                      <a:pt x="669" y="1337"/>
                      <a:pt x="732" y="1481"/>
                      <a:pt x="796" y="1624"/>
                    </a:cubicBezTo>
                    <a:cubicBezTo>
                      <a:pt x="1656" y="3534"/>
                      <a:pt x="2117" y="5587"/>
                      <a:pt x="2133" y="7688"/>
                    </a:cubicBezTo>
                    <a:cubicBezTo>
                      <a:pt x="2197" y="7673"/>
                      <a:pt x="2245" y="7657"/>
                      <a:pt x="2308" y="7641"/>
                    </a:cubicBezTo>
                    <a:cubicBezTo>
                      <a:pt x="2260" y="4967"/>
                      <a:pt x="1528" y="2324"/>
                      <a:pt x="159" y="16"/>
                    </a:cubicBezTo>
                    <a:cubicBezTo>
                      <a:pt x="159" y="16"/>
                      <a:pt x="143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718;p43">
                <a:extLst>
                  <a:ext uri="{FF2B5EF4-FFF2-40B4-BE49-F238E27FC236}">
                    <a16:creationId xmlns:a16="http://schemas.microsoft.com/office/drawing/2014/main" id="{BC56EAA6-89A4-4704-8ED9-06BEFE9911A4}"/>
                  </a:ext>
                </a:extLst>
              </p:cNvPr>
              <p:cNvSpPr/>
              <p:nvPr/>
            </p:nvSpPr>
            <p:spPr>
              <a:xfrm>
                <a:off x="5783350" y="4305775"/>
                <a:ext cx="65300" cy="192625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7705" extrusionOk="0">
                    <a:moveTo>
                      <a:pt x="144" y="0"/>
                    </a:moveTo>
                    <a:lnTo>
                      <a:pt x="1" y="80"/>
                    </a:lnTo>
                    <a:lnTo>
                      <a:pt x="1" y="96"/>
                    </a:lnTo>
                    <a:cubicBezTo>
                      <a:pt x="1306" y="2436"/>
                      <a:pt x="2134" y="5030"/>
                      <a:pt x="2452" y="7704"/>
                    </a:cubicBezTo>
                    <a:cubicBezTo>
                      <a:pt x="2500" y="7688"/>
                      <a:pt x="2547" y="7657"/>
                      <a:pt x="2611" y="7625"/>
                    </a:cubicBezTo>
                    <a:cubicBezTo>
                      <a:pt x="2293" y="4951"/>
                      <a:pt x="1449" y="2356"/>
                      <a:pt x="144" y="16"/>
                    </a:cubicBezTo>
                    <a:cubicBezTo>
                      <a:pt x="144" y="0"/>
                      <a:pt x="144" y="0"/>
                      <a:pt x="1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719;p43">
                <a:extLst>
                  <a:ext uri="{FF2B5EF4-FFF2-40B4-BE49-F238E27FC236}">
                    <a16:creationId xmlns:a16="http://schemas.microsoft.com/office/drawing/2014/main" id="{1FD1F25D-FA11-4A4A-A7B0-7D0E4BF9A9EB}"/>
                  </a:ext>
                </a:extLst>
              </p:cNvPr>
              <p:cNvSpPr/>
              <p:nvPr/>
            </p:nvSpPr>
            <p:spPr>
              <a:xfrm>
                <a:off x="5798875" y="4296625"/>
                <a:ext cx="66075" cy="192625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7705" extrusionOk="0">
                    <a:moveTo>
                      <a:pt x="144" y="0"/>
                    </a:moveTo>
                    <a:lnTo>
                      <a:pt x="0" y="80"/>
                    </a:lnTo>
                    <a:cubicBezTo>
                      <a:pt x="0" y="96"/>
                      <a:pt x="16" y="112"/>
                      <a:pt x="16" y="128"/>
                    </a:cubicBezTo>
                    <a:cubicBezTo>
                      <a:pt x="1369" y="2451"/>
                      <a:pt x="1990" y="5094"/>
                      <a:pt x="2484" y="7704"/>
                    </a:cubicBezTo>
                    <a:lnTo>
                      <a:pt x="2643" y="7609"/>
                    </a:lnTo>
                    <a:cubicBezTo>
                      <a:pt x="2133" y="4998"/>
                      <a:pt x="1513" y="2372"/>
                      <a:pt x="160" y="48"/>
                    </a:cubicBez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720;p43">
                <a:extLst>
                  <a:ext uri="{FF2B5EF4-FFF2-40B4-BE49-F238E27FC236}">
                    <a16:creationId xmlns:a16="http://schemas.microsoft.com/office/drawing/2014/main" id="{AB81C80C-FB85-4566-8C0B-998BE0B6D7E5}"/>
                  </a:ext>
                </a:extLst>
              </p:cNvPr>
              <p:cNvSpPr/>
              <p:nvPr/>
            </p:nvSpPr>
            <p:spPr>
              <a:xfrm>
                <a:off x="5819975" y="4287075"/>
                <a:ext cx="65275" cy="185450"/>
              </a:xfrm>
              <a:custGeom>
                <a:avLst/>
                <a:gdLst/>
                <a:ahLst/>
                <a:cxnLst/>
                <a:rect l="l" t="t" r="r" b="b"/>
                <a:pathLst>
                  <a:path w="2611" h="7418" extrusionOk="0">
                    <a:moveTo>
                      <a:pt x="159" y="0"/>
                    </a:moveTo>
                    <a:lnTo>
                      <a:pt x="0" y="80"/>
                    </a:lnTo>
                    <a:cubicBezTo>
                      <a:pt x="16" y="96"/>
                      <a:pt x="16" y="112"/>
                      <a:pt x="16" y="112"/>
                    </a:cubicBezTo>
                    <a:cubicBezTo>
                      <a:pt x="1242" y="2451"/>
                      <a:pt x="1958" y="5062"/>
                      <a:pt x="2467" y="7418"/>
                    </a:cubicBezTo>
                    <a:cubicBezTo>
                      <a:pt x="2515" y="7370"/>
                      <a:pt x="2563" y="7322"/>
                      <a:pt x="2610" y="7274"/>
                    </a:cubicBezTo>
                    <a:cubicBezTo>
                      <a:pt x="2085" y="4950"/>
                      <a:pt x="1385" y="2372"/>
                      <a:pt x="175" y="48"/>
                    </a:cubicBezTo>
                    <a:cubicBezTo>
                      <a:pt x="175" y="32"/>
                      <a:pt x="159" y="16"/>
                      <a:pt x="1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721;p43">
                <a:extLst>
                  <a:ext uri="{FF2B5EF4-FFF2-40B4-BE49-F238E27FC236}">
                    <a16:creationId xmlns:a16="http://schemas.microsoft.com/office/drawing/2014/main" id="{376F0B8A-3B57-47E5-972C-860D7A3DCAE1}"/>
                  </a:ext>
                </a:extLst>
              </p:cNvPr>
              <p:cNvSpPr/>
              <p:nvPr/>
            </p:nvSpPr>
            <p:spPr>
              <a:xfrm>
                <a:off x="5835075" y="4278300"/>
                <a:ext cx="66500" cy="173925"/>
              </a:xfrm>
              <a:custGeom>
                <a:avLst/>
                <a:gdLst/>
                <a:ahLst/>
                <a:cxnLst/>
                <a:rect l="l" t="t" r="r" b="b"/>
                <a:pathLst>
                  <a:path w="2660" h="6957" extrusionOk="0">
                    <a:moveTo>
                      <a:pt x="144" y="1"/>
                    </a:moveTo>
                    <a:lnTo>
                      <a:pt x="1" y="81"/>
                    </a:lnTo>
                    <a:cubicBezTo>
                      <a:pt x="17" y="112"/>
                      <a:pt x="33" y="144"/>
                      <a:pt x="49" y="192"/>
                    </a:cubicBezTo>
                    <a:cubicBezTo>
                      <a:pt x="1211" y="2309"/>
                      <a:pt x="2054" y="4585"/>
                      <a:pt x="2532" y="6957"/>
                    </a:cubicBezTo>
                    <a:cubicBezTo>
                      <a:pt x="2580" y="6877"/>
                      <a:pt x="2627" y="6814"/>
                      <a:pt x="2659" y="6750"/>
                    </a:cubicBezTo>
                    <a:cubicBezTo>
                      <a:pt x="2166" y="4426"/>
                      <a:pt x="1338" y="2198"/>
                      <a:pt x="208" y="112"/>
                    </a:cubicBezTo>
                    <a:lnTo>
                      <a:pt x="1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722;p43">
                <a:extLst>
                  <a:ext uri="{FF2B5EF4-FFF2-40B4-BE49-F238E27FC236}">
                    <a16:creationId xmlns:a16="http://schemas.microsoft.com/office/drawing/2014/main" id="{9CDCA22F-44FE-4CA1-B5B3-6144B27433A1}"/>
                  </a:ext>
                </a:extLst>
              </p:cNvPr>
              <p:cNvSpPr/>
              <p:nvPr/>
            </p:nvSpPr>
            <p:spPr>
              <a:xfrm>
                <a:off x="5847025" y="4275125"/>
                <a:ext cx="67275" cy="150850"/>
              </a:xfrm>
              <a:custGeom>
                <a:avLst/>
                <a:gdLst/>
                <a:ahLst/>
                <a:cxnLst/>
                <a:rect l="l" t="t" r="r" b="b"/>
                <a:pathLst>
                  <a:path w="2691" h="6034" extrusionOk="0">
                    <a:moveTo>
                      <a:pt x="160" y="1"/>
                    </a:moveTo>
                    <a:lnTo>
                      <a:pt x="0" y="80"/>
                    </a:lnTo>
                    <a:lnTo>
                      <a:pt x="32" y="128"/>
                    </a:lnTo>
                    <a:cubicBezTo>
                      <a:pt x="1115" y="1990"/>
                      <a:pt x="1974" y="3980"/>
                      <a:pt x="2595" y="6033"/>
                    </a:cubicBezTo>
                    <a:cubicBezTo>
                      <a:pt x="2627" y="5954"/>
                      <a:pt x="2659" y="5858"/>
                      <a:pt x="2690" y="5779"/>
                    </a:cubicBezTo>
                    <a:cubicBezTo>
                      <a:pt x="2070" y="3789"/>
                      <a:pt x="1242" y="1879"/>
                      <a:pt x="191" y="64"/>
                    </a:cubicBezTo>
                    <a:cubicBezTo>
                      <a:pt x="176" y="48"/>
                      <a:pt x="160" y="17"/>
                      <a:pt x="1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723;p43">
                <a:extLst>
                  <a:ext uri="{FF2B5EF4-FFF2-40B4-BE49-F238E27FC236}">
                    <a16:creationId xmlns:a16="http://schemas.microsoft.com/office/drawing/2014/main" id="{0BBE63E7-674D-4904-91BF-68D1A4407FBE}"/>
                  </a:ext>
                </a:extLst>
              </p:cNvPr>
              <p:cNvSpPr/>
              <p:nvPr/>
            </p:nvSpPr>
            <p:spPr>
              <a:xfrm>
                <a:off x="5859750" y="4269150"/>
                <a:ext cx="60525" cy="128575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5143" extrusionOk="0">
                    <a:moveTo>
                      <a:pt x="128" y="1"/>
                    </a:moveTo>
                    <a:lnTo>
                      <a:pt x="96" y="17"/>
                    </a:lnTo>
                    <a:lnTo>
                      <a:pt x="1" y="112"/>
                    </a:lnTo>
                    <a:lnTo>
                      <a:pt x="49" y="176"/>
                    </a:lnTo>
                    <a:cubicBezTo>
                      <a:pt x="1211" y="1624"/>
                      <a:pt x="1863" y="3407"/>
                      <a:pt x="2372" y="5142"/>
                    </a:cubicBezTo>
                    <a:cubicBezTo>
                      <a:pt x="2404" y="4999"/>
                      <a:pt x="2420" y="4856"/>
                      <a:pt x="2420" y="4712"/>
                    </a:cubicBezTo>
                    <a:cubicBezTo>
                      <a:pt x="1927" y="3105"/>
                      <a:pt x="1290" y="1465"/>
                      <a:pt x="208" y="112"/>
                    </a:cubicBezTo>
                    <a:cubicBezTo>
                      <a:pt x="208" y="96"/>
                      <a:pt x="208" y="96"/>
                      <a:pt x="192" y="96"/>
                    </a:cubicBezTo>
                    <a:cubicBezTo>
                      <a:pt x="176" y="65"/>
                      <a:pt x="160" y="33"/>
                      <a:pt x="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724;p43">
                <a:extLst>
                  <a:ext uri="{FF2B5EF4-FFF2-40B4-BE49-F238E27FC236}">
                    <a16:creationId xmlns:a16="http://schemas.microsoft.com/office/drawing/2014/main" id="{73D68B2C-73CE-4089-A48C-2BC697867422}"/>
                  </a:ext>
                </a:extLst>
              </p:cNvPr>
              <p:cNvSpPr/>
              <p:nvPr/>
            </p:nvSpPr>
            <p:spPr>
              <a:xfrm>
                <a:off x="5678700" y="4367450"/>
                <a:ext cx="22300" cy="89950"/>
              </a:xfrm>
              <a:custGeom>
                <a:avLst/>
                <a:gdLst/>
                <a:ahLst/>
                <a:cxnLst/>
                <a:rect l="l" t="t" r="r" b="b"/>
                <a:pathLst>
                  <a:path w="892" h="3598" extrusionOk="0">
                    <a:moveTo>
                      <a:pt x="733" y="0"/>
                    </a:moveTo>
                    <a:cubicBezTo>
                      <a:pt x="669" y="160"/>
                      <a:pt x="605" y="319"/>
                      <a:pt x="542" y="478"/>
                    </a:cubicBezTo>
                    <a:cubicBezTo>
                      <a:pt x="175" y="1401"/>
                      <a:pt x="0" y="2372"/>
                      <a:pt x="16" y="3359"/>
                    </a:cubicBezTo>
                    <a:cubicBezTo>
                      <a:pt x="64" y="3439"/>
                      <a:pt x="128" y="3518"/>
                      <a:pt x="191" y="3598"/>
                    </a:cubicBezTo>
                    <a:cubicBezTo>
                      <a:pt x="128" y="2388"/>
                      <a:pt x="366" y="1194"/>
                      <a:pt x="892" y="96"/>
                    </a:cubicBezTo>
                    <a:cubicBezTo>
                      <a:pt x="892" y="96"/>
                      <a:pt x="892" y="80"/>
                      <a:pt x="892" y="8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725;p43">
                <a:extLst>
                  <a:ext uri="{FF2B5EF4-FFF2-40B4-BE49-F238E27FC236}">
                    <a16:creationId xmlns:a16="http://schemas.microsoft.com/office/drawing/2014/main" id="{02C48109-7F07-4E54-9F2B-976DF655369D}"/>
                  </a:ext>
                </a:extLst>
              </p:cNvPr>
              <p:cNvSpPr/>
              <p:nvPr/>
            </p:nvSpPr>
            <p:spPr>
              <a:xfrm>
                <a:off x="5701375" y="4349950"/>
                <a:ext cx="18325" cy="136500"/>
              </a:xfrm>
              <a:custGeom>
                <a:avLst/>
                <a:gdLst/>
                <a:ahLst/>
                <a:cxnLst/>
                <a:rect l="l" t="t" r="r" b="b"/>
                <a:pathLst>
                  <a:path w="733" h="5460" extrusionOk="0">
                    <a:moveTo>
                      <a:pt x="574" y="0"/>
                    </a:moveTo>
                    <a:cubicBezTo>
                      <a:pt x="542" y="80"/>
                      <a:pt x="526" y="175"/>
                      <a:pt x="494" y="255"/>
                    </a:cubicBezTo>
                    <a:cubicBezTo>
                      <a:pt x="96" y="1910"/>
                      <a:pt x="1" y="3629"/>
                      <a:pt x="239" y="5317"/>
                    </a:cubicBezTo>
                    <a:lnTo>
                      <a:pt x="430" y="5460"/>
                    </a:lnTo>
                    <a:cubicBezTo>
                      <a:pt x="160" y="3661"/>
                      <a:pt x="271" y="1831"/>
                      <a:pt x="733" y="64"/>
                    </a:cubicBezTo>
                    <a:cubicBezTo>
                      <a:pt x="733" y="64"/>
                      <a:pt x="733" y="48"/>
                      <a:pt x="733" y="32"/>
                    </a:cubicBezTo>
                    <a:lnTo>
                      <a:pt x="5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726;p43">
                <a:extLst>
                  <a:ext uri="{FF2B5EF4-FFF2-40B4-BE49-F238E27FC236}">
                    <a16:creationId xmlns:a16="http://schemas.microsoft.com/office/drawing/2014/main" id="{710A3A74-287A-4496-85A6-EE0ABE8FAF8B}"/>
                  </a:ext>
                </a:extLst>
              </p:cNvPr>
              <p:cNvSpPr/>
              <p:nvPr/>
            </p:nvSpPr>
            <p:spPr>
              <a:xfrm>
                <a:off x="5722875" y="4336000"/>
                <a:ext cx="14750" cy="16437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6575" extrusionOk="0">
                    <a:moveTo>
                      <a:pt x="366" y="1"/>
                    </a:moveTo>
                    <a:cubicBezTo>
                      <a:pt x="350" y="81"/>
                      <a:pt x="350" y="160"/>
                      <a:pt x="334" y="256"/>
                    </a:cubicBezTo>
                    <a:cubicBezTo>
                      <a:pt x="0" y="2325"/>
                      <a:pt x="32" y="4426"/>
                      <a:pt x="414" y="6495"/>
                    </a:cubicBezTo>
                    <a:cubicBezTo>
                      <a:pt x="478" y="6527"/>
                      <a:pt x="525" y="6559"/>
                      <a:pt x="589" y="6575"/>
                    </a:cubicBezTo>
                    <a:cubicBezTo>
                      <a:pt x="175" y="4442"/>
                      <a:pt x="159" y="2245"/>
                      <a:pt x="510" y="112"/>
                    </a:cubicBezTo>
                    <a:lnTo>
                      <a:pt x="525" y="33"/>
                    </a:lnTo>
                    <a:lnTo>
                      <a:pt x="36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727;p43">
                <a:extLst>
                  <a:ext uri="{FF2B5EF4-FFF2-40B4-BE49-F238E27FC236}">
                    <a16:creationId xmlns:a16="http://schemas.microsoft.com/office/drawing/2014/main" id="{B844B497-1800-4CBE-8747-4A7EF5882EFB}"/>
                  </a:ext>
                </a:extLst>
              </p:cNvPr>
              <p:cNvSpPr/>
              <p:nvPr/>
            </p:nvSpPr>
            <p:spPr>
              <a:xfrm>
                <a:off x="5736800" y="4328050"/>
                <a:ext cx="19925" cy="178700"/>
              </a:xfrm>
              <a:custGeom>
                <a:avLst/>
                <a:gdLst/>
                <a:ahLst/>
                <a:cxnLst/>
                <a:rect l="l" t="t" r="r" b="b"/>
                <a:pathLst>
                  <a:path w="797" h="7148" extrusionOk="0">
                    <a:moveTo>
                      <a:pt x="303" y="1"/>
                    </a:moveTo>
                    <a:cubicBezTo>
                      <a:pt x="303" y="64"/>
                      <a:pt x="287" y="112"/>
                      <a:pt x="287" y="176"/>
                    </a:cubicBezTo>
                    <a:cubicBezTo>
                      <a:pt x="0" y="2484"/>
                      <a:pt x="128" y="4840"/>
                      <a:pt x="621" y="7100"/>
                    </a:cubicBezTo>
                    <a:cubicBezTo>
                      <a:pt x="685" y="7116"/>
                      <a:pt x="748" y="7132"/>
                      <a:pt x="796" y="7148"/>
                    </a:cubicBezTo>
                    <a:cubicBezTo>
                      <a:pt x="287" y="4824"/>
                      <a:pt x="175" y="2420"/>
                      <a:pt x="478" y="48"/>
                    </a:cubicBezTo>
                    <a:lnTo>
                      <a:pt x="478" y="17"/>
                    </a:lnTo>
                    <a:lnTo>
                      <a:pt x="3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728;p43">
                <a:extLst>
                  <a:ext uri="{FF2B5EF4-FFF2-40B4-BE49-F238E27FC236}">
                    <a16:creationId xmlns:a16="http://schemas.microsoft.com/office/drawing/2014/main" id="{57F3280A-7496-4C96-9241-6428EC790582}"/>
                  </a:ext>
                </a:extLst>
              </p:cNvPr>
              <p:cNvSpPr/>
              <p:nvPr/>
            </p:nvSpPr>
            <p:spPr>
              <a:xfrm>
                <a:off x="5759875" y="4315725"/>
                <a:ext cx="22700" cy="19500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7800" extrusionOk="0">
                    <a:moveTo>
                      <a:pt x="80" y="0"/>
                    </a:moveTo>
                    <a:lnTo>
                      <a:pt x="80" y="207"/>
                    </a:lnTo>
                    <a:cubicBezTo>
                      <a:pt x="0" y="2754"/>
                      <a:pt x="223" y="5301"/>
                      <a:pt x="749" y="7800"/>
                    </a:cubicBezTo>
                    <a:lnTo>
                      <a:pt x="908" y="7800"/>
                    </a:lnTo>
                    <a:cubicBezTo>
                      <a:pt x="383" y="5269"/>
                      <a:pt x="160" y="2674"/>
                      <a:pt x="239" y="96"/>
                    </a:cubicBez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729;p43">
                <a:extLst>
                  <a:ext uri="{FF2B5EF4-FFF2-40B4-BE49-F238E27FC236}">
                    <a16:creationId xmlns:a16="http://schemas.microsoft.com/office/drawing/2014/main" id="{50E67223-2535-4A8E-BE86-BDD89D01B8BD}"/>
                  </a:ext>
                </a:extLst>
              </p:cNvPr>
              <p:cNvSpPr/>
              <p:nvPr/>
            </p:nvSpPr>
            <p:spPr>
              <a:xfrm>
                <a:off x="5780975" y="4343975"/>
                <a:ext cx="24300" cy="166350"/>
              </a:xfrm>
              <a:custGeom>
                <a:avLst/>
                <a:gdLst/>
                <a:ahLst/>
                <a:cxnLst/>
                <a:rect l="l" t="t" r="r" b="b"/>
                <a:pathLst>
                  <a:path w="972" h="6654" extrusionOk="0">
                    <a:moveTo>
                      <a:pt x="16" y="0"/>
                    </a:moveTo>
                    <a:cubicBezTo>
                      <a:pt x="0" y="16"/>
                      <a:pt x="0" y="16"/>
                      <a:pt x="16" y="32"/>
                    </a:cubicBezTo>
                    <a:cubicBezTo>
                      <a:pt x="159" y="2229"/>
                      <a:pt x="462" y="4425"/>
                      <a:pt x="812" y="6654"/>
                    </a:cubicBezTo>
                    <a:cubicBezTo>
                      <a:pt x="860" y="6638"/>
                      <a:pt x="907" y="6638"/>
                      <a:pt x="971" y="6638"/>
                    </a:cubicBezTo>
                    <a:cubicBezTo>
                      <a:pt x="653" y="4553"/>
                      <a:pt x="366" y="2499"/>
                      <a:pt x="207" y="446"/>
                    </a:cubicBezTo>
                    <a:cubicBezTo>
                      <a:pt x="207" y="303"/>
                      <a:pt x="175" y="144"/>
                      <a:pt x="1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730;p43">
                <a:extLst>
                  <a:ext uri="{FF2B5EF4-FFF2-40B4-BE49-F238E27FC236}">
                    <a16:creationId xmlns:a16="http://schemas.microsoft.com/office/drawing/2014/main" id="{78279B42-18EF-40CF-A750-B01F890F9766}"/>
                  </a:ext>
                </a:extLst>
              </p:cNvPr>
              <p:cNvSpPr/>
              <p:nvPr/>
            </p:nvSpPr>
            <p:spPr>
              <a:xfrm>
                <a:off x="5447900" y="4272975"/>
                <a:ext cx="607675" cy="382600"/>
              </a:xfrm>
              <a:custGeom>
                <a:avLst/>
                <a:gdLst/>
                <a:ahLst/>
                <a:cxnLst/>
                <a:rect l="l" t="t" r="r" b="b"/>
                <a:pathLst>
                  <a:path w="24307" h="15304" extrusionOk="0">
                    <a:moveTo>
                      <a:pt x="18842" y="1"/>
                    </a:moveTo>
                    <a:cubicBezTo>
                      <a:pt x="18814" y="1"/>
                      <a:pt x="18789" y="8"/>
                      <a:pt x="18767" y="23"/>
                    </a:cubicBezTo>
                    <a:cubicBezTo>
                      <a:pt x="18258" y="357"/>
                      <a:pt x="18592" y="4384"/>
                      <a:pt x="18592" y="4384"/>
                    </a:cubicBezTo>
                    <a:cubicBezTo>
                      <a:pt x="18592" y="4384"/>
                      <a:pt x="18464" y="4384"/>
                      <a:pt x="18258" y="4416"/>
                    </a:cubicBezTo>
                    <a:cubicBezTo>
                      <a:pt x="17430" y="4559"/>
                      <a:pt x="15265" y="5117"/>
                      <a:pt x="15408" y="7409"/>
                    </a:cubicBezTo>
                    <a:cubicBezTo>
                      <a:pt x="15440" y="7950"/>
                      <a:pt x="15472" y="8332"/>
                      <a:pt x="15488" y="8602"/>
                    </a:cubicBezTo>
                    <a:cubicBezTo>
                      <a:pt x="15504" y="8682"/>
                      <a:pt x="15504" y="8746"/>
                      <a:pt x="15504" y="8793"/>
                    </a:cubicBezTo>
                    <a:cubicBezTo>
                      <a:pt x="15027" y="9111"/>
                      <a:pt x="14473" y="9275"/>
                      <a:pt x="13906" y="9275"/>
                    </a:cubicBezTo>
                    <a:cubicBezTo>
                      <a:pt x="13791" y="9275"/>
                      <a:pt x="13677" y="9268"/>
                      <a:pt x="13562" y="9255"/>
                    </a:cubicBezTo>
                    <a:lnTo>
                      <a:pt x="12384" y="9080"/>
                    </a:lnTo>
                    <a:cubicBezTo>
                      <a:pt x="12257" y="8475"/>
                      <a:pt x="12225" y="7838"/>
                      <a:pt x="12257" y="7218"/>
                    </a:cubicBezTo>
                    <a:cubicBezTo>
                      <a:pt x="12288" y="6995"/>
                      <a:pt x="12320" y="6772"/>
                      <a:pt x="12384" y="6565"/>
                    </a:cubicBezTo>
                    <a:cubicBezTo>
                      <a:pt x="12734" y="5562"/>
                      <a:pt x="13562" y="3382"/>
                      <a:pt x="12893" y="2888"/>
                    </a:cubicBezTo>
                    <a:cubicBezTo>
                      <a:pt x="12832" y="2842"/>
                      <a:pt x="12758" y="2821"/>
                      <a:pt x="12675" y="2821"/>
                    </a:cubicBezTo>
                    <a:cubicBezTo>
                      <a:pt x="12065" y="2821"/>
                      <a:pt x="10929" y="3954"/>
                      <a:pt x="10187" y="4878"/>
                    </a:cubicBezTo>
                    <a:cubicBezTo>
                      <a:pt x="10156" y="4910"/>
                      <a:pt x="10124" y="4941"/>
                      <a:pt x="10092" y="4973"/>
                    </a:cubicBezTo>
                    <a:cubicBezTo>
                      <a:pt x="9901" y="5212"/>
                      <a:pt x="9710" y="5467"/>
                      <a:pt x="9551" y="5737"/>
                    </a:cubicBezTo>
                    <a:cubicBezTo>
                      <a:pt x="9519" y="5769"/>
                      <a:pt x="9503" y="5817"/>
                      <a:pt x="9471" y="5849"/>
                    </a:cubicBezTo>
                    <a:cubicBezTo>
                      <a:pt x="9312" y="6135"/>
                      <a:pt x="9185" y="6358"/>
                      <a:pt x="9105" y="6565"/>
                    </a:cubicBezTo>
                    <a:cubicBezTo>
                      <a:pt x="9137" y="6358"/>
                      <a:pt x="9137" y="6135"/>
                      <a:pt x="9089" y="5944"/>
                    </a:cubicBezTo>
                    <a:cubicBezTo>
                      <a:pt x="9025" y="5705"/>
                      <a:pt x="8914" y="5499"/>
                      <a:pt x="8771" y="5308"/>
                    </a:cubicBezTo>
                    <a:cubicBezTo>
                      <a:pt x="8755" y="5292"/>
                      <a:pt x="8723" y="5260"/>
                      <a:pt x="8707" y="5228"/>
                    </a:cubicBezTo>
                    <a:cubicBezTo>
                      <a:pt x="8452" y="4941"/>
                      <a:pt x="8182" y="4671"/>
                      <a:pt x="7879" y="4432"/>
                    </a:cubicBezTo>
                    <a:cubicBezTo>
                      <a:pt x="7450" y="4098"/>
                      <a:pt x="7004" y="3779"/>
                      <a:pt x="6542" y="3493"/>
                    </a:cubicBezTo>
                    <a:cubicBezTo>
                      <a:pt x="6415" y="3429"/>
                      <a:pt x="6351" y="3397"/>
                      <a:pt x="6351" y="3397"/>
                    </a:cubicBezTo>
                    <a:cubicBezTo>
                      <a:pt x="6351" y="3397"/>
                      <a:pt x="5014" y="883"/>
                      <a:pt x="4680" y="883"/>
                    </a:cubicBezTo>
                    <a:cubicBezTo>
                      <a:pt x="4362" y="883"/>
                      <a:pt x="3359" y="2220"/>
                      <a:pt x="3693" y="4225"/>
                    </a:cubicBezTo>
                    <a:lnTo>
                      <a:pt x="3645" y="4273"/>
                    </a:lnTo>
                    <a:cubicBezTo>
                      <a:pt x="3518" y="4384"/>
                      <a:pt x="3375" y="4464"/>
                      <a:pt x="3200" y="4528"/>
                    </a:cubicBezTo>
                    <a:cubicBezTo>
                      <a:pt x="3136" y="4544"/>
                      <a:pt x="3072" y="4559"/>
                      <a:pt x="3009" y="4559"/>
                    </a:cubicBezTo>
                    <a:cubicBezTo>
                      <a:pt x="2728" y="4559"/>
                      <a:pt x="1391" y="3616"/>
                      <a:pt x="669" y="3616"/>
                    </a:cubicBezTo>
                    <a:cubicBezTo>
                      <a:pt x="531" y="3616"/>
                      <a:pt x="416" y="3650"/>
                      <a:pt x="334" y="3732"/>
                    </a:cubicBezTo>
                    <a:cubicBezTo>
                      <a:pt x="334" y="3732"/>
                      <a:pt x="0" y="4400"/>
                      <a:pt x="334" y="5562"/>
                    </a:cubicBezTo>
                    <a:cubicBezTo>
                      <a:pt x="669" y="6740"/>
                      <a:pt x="1337" y="8587"/>
                      <a:pt x="1512" y="9430"/>
                    </a:cubicBezTo>
                    <a:cubicBezTo>
                      <a:pt x="1544" y="9589"/>
                      <a:pt x="1576" y="9764"/>
                      <a:pt x="1640" y="9924"/>
                    </a:cubicBezTo>
                    <a:cubicBezTo>
                      <a:pt x="1640" y="9939"/>
                      <a:pt x="1656" y="9971"/>
                      <a:pt x="1656" y="9987"/>
                    </a:cubicBezTo>
                    <a:cubicBezTo>
                      <a:pt x="1942" y="10895"/>
                      <a:pt x="2690" y="12168"/>
                      <a:pt x="4855" y="13107"/>
                    </a:cubicBezTo>
                    <a:lnTo>
                      <a:pt x="5348" y="13314"/>
                    </a:lnTo>
                    <a:cubicBezTo>
                      <a:pt x="7735" y="14337"/>
                      <a:pt x="10397" y="15304"/>
                      <a:pt x="13810" y="15304"/>
                    </a:cubicBezTo>
                    <a:cubicBezTo>
                      <a:pt x="14063" y="15304"/>
                      <a:pt x="14320" y="15299"/>
                      <a:pt x="14581" y="15288"/>
                    </a:cubicBezTo>
                    <a:cubicBezTo>
                      <a:pt x="17366" y="15176"/>
                      <a:pt x="19515" y="14747"/>
                      <a:pt x="21075" y="13696"/>
                    </a:cubicBezTo>
                    <a:cubicBezTo>
                      <a:pt x="21759" y="13234"/>
                      <a:pt x="22348" y="12645"/>
                      <a:pt x="22794" y="11945"/>
                    </a:cubicBezTo>
                    <a:cubicBezTo>
                      <a:pt x="24306" y="9589"/>
                      <a:pt x="21107" y="3206"/>
                      <a:pt x="21107" y="3206"/>
                    </a:cubicBezTo>
                    <a:cubicBezTo>
                      <a:pt x="21107" y="3206"/>
                      <a:pt x="19424" y="1"/>
                      <a:pt x="188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731;p43">
                <a:extLst>
                  <a:ext uri="{FF2B5EF4-FFF2-40B4-BE49-F238E27FC236}">
                    <a16:creationId xmlns:a16="http://schemas.microsoft.com/office/drawing/2014/main" id="{1EEA2BEC-95D4-4FA2-BDF5-2B5B1B78F729}"/>
                  </a:ext>
                </a:extLst>
              </p:cNvPr>
              <p:cNvSpPr/>
              <p:nvPr/>
            </p:nvSpPr>
            <p:spPr>
              <a:xfrm>
                <a:off x="5700575" y="4343575"/>
                <a:ext cx="86775" cy="109850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4394" extrusionOk="0">
                    <a:moveTo>
                      <a:pt x="2589" y="0"/>
                    </a:moveTo>
                    <a:cubicBezTo>
                      <a:pt x="1958" y="0"/>
                      <a:pt x="748" y="1219"/>
                      <a:pt x="1" y="2149"/>
                    </a:cubicBezTo>
                    <a:cubicBezTo>
                      <a:pt x="49" y="2468"/>
                      <a:pt x="176" y="2786"/>
                      <a:pt x="367" y="3041"/>
                    </a:cubicBezTo>
                    <a:cubicBezTo>
                      <a:pt x="637" y="3407"/>
                      <a:pt x="972" y="3725"/>
                      <a:pt x="1354" y="3964"/>
                    </a:cubicBezTo>
                    <a:cubicBezTo>
                      <a:pt x="1593" y="4155"/>
                      <a:pt x="1863" y="4298"/>
                      <a:pt x="2166" y="4394"/>
                    </a:cubicBezTo>
                    <a:cubicBezTo>
                      <a:pt x="2181" y="4171"/>
                      <a:pt x="2229" y="3964"/>
                      <a:pt x="2293" y="3757"/>
                    </a:cubicBezTo>
                    <a:cubicBezTo>
                      <a:pt x="2627" y="2754"/>
                      <a:pt x="3471" y="573"/>
                      <a:pt x="2802" y="64"/>
                    </a:cubicBezTo>
                    <a:cubicBezTo>
                      <a:pt x="2742" y="21"/>
                      <a:pt x="2671" y="0"/>
                      <a:pt x="25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732;p43">
                <a:extLst>
                  <a:ext uri="{FF2B5EF4-FFF2-40B4-BE49-F238E27FC236}">
                    <a16:creationId xmlns:a16="http://schemas.microsoft.com/office/drawing/2014/main" id="{C13DD2DA-940A-42C7-95D3-512DA6370394}"/>
                  </a:ext>
                </a:extLst>
              </p:cNvPr>
              <p:cNvSpPr/>
              <p:nvPr/>
            </p:nvSpPr>
            <p:spPr>
              <a:xfrm>
                <a:off x="5829900" y="4383375"/>
                <a:ext cx="81625" cy="105575"/>
              </a:xfrm>
              <a:custGeom>
                <a:avLst/>
                <a:gdLst/>
                <a:ahLst/>
                <a:cxnLst/>
                <a:rect l="l" t="t" r="r" b="b"/>
                <a:pathLst>
                  <a:path w="3265" h="4223" extrusionOk="0">
                    <a:moveTo>
                      <a:pt x="2993" y="0"/>
                    </a:moveTo>
                    <a:cubicBezTo>
                      <a:pt x="2150" y="143"/>
                      <a:pt x="1" y="701"/>
                      <a:pt x="144" y="2993"/>
                    </a:cubicBezTo>
                    <a:cubicBezTo>
                      <a:pt x="176" y="3534"/>
                      <a:pt x="192" y="3916"/>
                      <a:pt x="224" y="4186"/>
                    </a:cubicBezTo>
                    <a:cubicBezTo>
                      <a:pt x="303" y="4210"/>
                      <a:pt x="391" y="4222"/>
                      <a:pt x="480" y="4222"/>
                    </a:cubicBezTo>
                    <a:cubicBezTo>
                      <a:pt x="570" y="4222"/>
                      <a:pt x="662" y="4210"/>
                      <a:pt x="749" y="4186"/>
                    </a:cubicBezTo>
                    <a:cubicBezTo>
                      <a:pt x="1258" y="4027"/>
                      <a:pt x="1465" y="3502"/>
                      <a:pt x="1609" y="3040"/>
                    </a:cubicBezTo>
                    <a:cubicBezTo>
                      <a:pt x="1720" y="2642"/>
                      <a:pt x="1831" y="2229"/>
                      <a:pt x="2086" y="1926"/>
                    </a:cubicBezTo>
                    <a:cubicBezTo>
                      <a:pt x="2420" y="1544"/>
                      <a:pt x="2978" y="1369"/>
                      <a:pt x="3169" y="892"/>
                    </a:cubicBezTo>
                    <a:cubicBezTo>
                      <a:pt x="3264" y="589"/>
                      <a:pt x="3200" y="255"/>
                      <a:pt x="29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733;p43">
                <a:extLst>
                  <a:ext uri="{FF2B5EF4-FFF2-40B4-BE49-F238E27FC236}">
                    <a16:creationId xmlns:a16="http://schemas.microsoft.com/office/drawing/2014/main" id="{E62493FC-0C91-40E2-8843-D91155FEE74E}"/>
                  </a:ext>
                </a:extLst>
              </p:cNvPr>
              <p:cNvSpPr/>
              <p:nvPr/>
            </p:nvSpPr>
            <p:spPr>
              <a:xfrm>
                <a:off x="5447900" y="4363350"/>
                <a:ext cx="93125" cy="158175"/>
              </a:xfrm>
              <a:custGeom>
                <a:avLst/>
                <a:gdLst/>
                <a:ahLst/>
                <a:cxnLst/>
                <a:rect l="l" t="t" r="r" b="b"/>
                <a:pathLst>
                  <a:path w="3725" h="6327" extrusionOk="0">
                    <a:moveTo>
                      <a:pt x="669" y="1"/>
                    </a:moveTo>
                    <a:cubicBezTo>
                      <a:pt x="531" y="1"/>
                      <a:pt x="416" y="35"/>
                      <a:pt x="334" y="117"/>
                    </a:cubicBezTo>
                    <a:cubicBezTo>
                      <a:pt x="334" y="117"/>
                      <a:pt x="0" y="785"/>
                      <a:pt x="334" y="1963"/>
                    </a:cubicBezTo>
                    <a:cubicBezTo>
                      <a:pt x="669" y="3125"/>
                      <a:pt x="1337" y="4972"/>
                      <a:pt x="1512" y="5815"/>
                    </a:cubicBezTo>
                    <a:cubicBezTo>
                      <a:pt x="1544" y="5974"/>
                      <a:pt x="1576" y="6149"/>
                      <a:pt x="1640" y="6309"/>
                    </a:cubicBezTo>
                    <a:cubicBezTo>
                      <a:pt x="1699" y="6320"/>
                      <a:pt x="1758" y="6326"/>
                      <a:pt x="1817" y="6326"/>
                    </a:cubicBezTo>
                    <a:cubicBezTo>
                      <a:pt x="2074" y="6326"/>
                      <a:pt x="2318" y="6216"/>
                      <a:pt x="2499" y="6022"/>
                    </a:cubicBezTo>
                    <a:cubicBezTo>
                      <a:pt x="2611" y="5879"/>
                      <a:pt x="2690" y="5720"/>
                      <a:pt x="2738" y="5545"/>
                    </a:cubicBezTo>
                    <a:cubicBezTo>
                      <a:pt x="2945" y="4972"/>
                      <a:pt x="3168" y="4414"/>
                      <a:pt x="3375" y="3857"/>
                    </a:cubicBezTo>
                    <a:cubicBezTo>
                      <a:pt x="3486" y="3587"/>
                      <a:pt x="3566" y="3300"/>
                      <a:pt x="3629" y="3030"/>
                    </a:cubicBezTo>
                    <a:cubicBezTo>
                      <a:pt x="3725" y="2361"/>
                      <a:pt x="3613" y="1693"/>
                      <a:pt x="3295" y="1104"/>
                    </a:cubicBezTo>
                    <a:cubicBezTo>
                      <a:pt x="3263" y="1040"/>
                      <a:pt x="3231" y="976"/>
                      <a:pt x="3200" y="913"/>
                    </a:cubicBezTo>
                    <a:cubicBezTo>
                      <a:pt x="3136" y="944"/>
                      <a:pt x="3072" y="944"/>
                      <a:pt x="3009" y="944"/>
                    </a:cubicBezTo>
                    <a:cubicBezTo>
                      <a:pt x="2728" y="944"/>
                      <a:pt x="1391" y="1"/>
                      <a:pt x="6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734;p43">
                <a:extLst>
                  <a:ext uri="{FF2B5EF4-FFF2-40B4-BE49-F238E27FC236}">
                    <a16:creationId xmlns:a16="http://schemas.microsoft.com/office/drawing/2014/main" id="{B8430F62-2C28-4083-8ECB-876A761FDC4D}"/>
                  </a:ext>
                </a:extLst>
              </p:cNvPr>
              <p:cNvSpPr/>
              <p:nvPr/>
            </p:nvSpPr>
            <p:spPr>
              <a:xfrm>
                <a:off x="5566075" y="4306975"/>
                <a:ext cx="35850" cy="52150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2086" extrusionOk="0">
                    <a:moveTo>
                      <a:pt x="176" y="0"/>
                    </a:moveTo>
                    <a:lnTo>
                      <a:pt x="176" y="0"/>
                    </a:lnTo>
                    <a:cubicBezTo>
                      <a:pt x="1" y="191"/>
                      <a:pt x="192" y="891"/>
                      <a:pt x="239" y="1035"/>
                    </a:cubicBezTo>
                    <a:cubicBezTo>
                      <a:pt x="335" y="1401"/>
                      <a:pt x="478" y="1751"/>
                      <a:pt x="637" y="2085"/>
                    </a:cubicBezTo>
                    <a:cubicBezTo>
                      <a:pt x="892" y="2053"/>
                      <a:pt x="1163" y="2037"/>
                      <a:pt x="1433" y="2037"/>
                    </a:cubicBezTo>
                    <a:cubicBezTo>
                      <a:pt x="1433" y="2037"/>
                      <a:pt x="606" y="462"/>
                      <a:pt x="1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735;p43">
                <a:extLst>
                  <a:ext uri="{FF2B5EF4-FFF2-40B4-BE49-F238E27FC236}">
                    <a16:creationId xmlns:a16="http://schemas.microsoft.com/office/drawing/2014/main" id="{37BEB2DE-BDF4-487C-A0EE-8257B3DFB486}"/>
                  </a:ext>
                </a:extLst>
              </p:cNvPr>
              <p:cNvSpPr/>
              <p:nvPr/>
            </p:nvSpPr>
            <p:spPr>
              <a:xfrm>
                <a:off x="5468100" y="4375250"/>
                <a:ext cx="45475" cy="65050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2602" extrusionOk="0">
                    <a:moveTo>
                      <a:pt x="1819" y="962"/>
                    </a:moveTo>
                    <a:cubicBezTo>
                      <a:pt x="1819" y="962"/>
                      <a:pt x="1819" y="962"/>
                      <a:pt x="1819" y="962"/>
                    </a:cubicBezTo>
                    <a:lnTo>
                      <a:pt x="1819" y="962"/>
                    </a:lnTo>
                    <a:cubicBezTo>
                      <a:pt x="1819" y="962"/>
                      <a:pt x="1819" y="962"/>
                      <a:pt x="1819" y="962"/>
                    </a:cubicBezTo>
                    <a:close/>
                    <a:moveTo>
                      <a:pt x="169" y="1"/>
                    </a:moveTo>
                    <a:cubicBezTo>
                      <a:pt x="66" y="1"/>
                      <a:pt x="0" y="87"/>
                      <a:pt x="20" y="341"/>
                    </a:cubicBezTo>
                    <a:cubicBezTo>
                      <a:pt x="84" y="1169"/>
                      <a:pt x="736" y="1837"/>
                      <a:pt x="1070" y="2601"/>
                    </a:cubicBezTo>
                    <a:cubicBezTo>
                      <a:pt x="1341" y="2060"/>
                      <a:pt x="1580" y="1519"/>
                      <a:pt x="1819" y="962"/>
                    </a:cubicBezTo>
                    <a:lnTo>
                      <a:pt x="1819" y="962"/>
                    </a:lnTo>
                    <a:cubicBezTo>
                      <a:pt x="1818" y="962"/>
                      <a:pt x="1818" y="962"/>
                      <a:pt x="1818" y="962"/>
                    </a:cubicBezTo>
                    <a:cubicBezTo>
                      <a:pt x="1793" y="962"/>
                      <a:pt x="783" y="340"/>
                      <a:pt x="704" y="293"/>
                    </a:cubicBezTo>
                    <a:cubicBezTo>
                      <a:pt x="545" y="180"/>
                      <a:pt x="318" y="1"/>
                      <a:pt x="16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736;p43">
                <a:extLst>
                  <a:ext uri="{FF2B5EF4-FFF2-40B4-BE49-F238E27FC236}">
                    <a16:creationId xmlns:a16="http://schemas.microsoft.com/office/drawing/2014/main" id="{121575D0-D0EC-44E5-BB39-7464D3C89FE4}"/>
                  </a:ext>
                </a:extLst>
              </p:cNvPr>
              <p:cNvSpPr/>
              <p:nvPr/>
            </p:nvSpPr>
            <p:spPr>
              <a:xfrm>
                <a:off x="5568875" y="4390725"/>
                <a:ext cx="138500" cy="164975"/>
              </a:xfrm>
              <a:custGeom>
                <a:avLst/>
                <a:gdLst/>
                <a:ahLst/>
                <a:cxnLst/>
                <a:rect l="l" t="t" r="r" b="b"/>
                <a:pathLst>
                  <a:path w="5540" h="6599" extrusionOk="0">
                    <a:moveTo>
                      <a:pt x="5478" y="1"/>
                    </a:moveTo>
                    <a:cubicBezTo>
                      <a:pt x="5464" y="1"/>
                      <a:pt x="5452" y="9"/>
                      <a:pt x="5444" y="25"/>
                    </a:cubicBezTo>
                    <a:cubicBezTo>
                      <a:pt x="4759" y="725"/>
                      <a:pt x="4314" y="1680"/>
                      <a:pt x="3868" y="2715"/>
                    </a:cubicBezTo>
                    <a:cubicBezTo>
                      <a:pt x="3566" y="3447"/>
                      <a:pt x="3200" y="4147"/>
                      <a:pt x="2802" y="4832"/>
                    </a:cubicBezTo>
                    <a:cubicBezTo>
                      <a:pt x="2213" y="5787"/>
                      <a:pt x="1194" y="6407"/>
                      <a:pt x="80" y="6487"/>
                    </a:cubicBezTo>
                    <a:cubicBezTo>
                      <a:pt x="0" y="6487"/>
                      <a:pt x="0" y="6582"/>
                      <a:pt x="80" y="6598"/>
                    </a:cubicBezTo>
                    <a:cubicBezTo>
                      <a:pt x="1226" y="6503"/>
                      <a:pt x="2276" y="5866"/>
                      <a:pt x="2881" y="4879"/>
                    </a:cubicBezTo>
                    <a:cubicBezTo>
                      <a:pt x="3295" y="4195"/>
                      <a:pt x="3645" y="3495"/>
                      <a:pt x="3964" y="2746"/>
                    </a:cubicBezTo>
                    <a:cubicBezTo>
                      <a:pt x="4409" y="1744"/>
                      <a:pt x="4839" y="773"/>
                      <a:pt x="5523" y="88"/>
                    </a:cubicBezTo>
                    <a:cubicBezTo>
                      <a:pt x="5539" y="72"/>
                      <a:pt x="5539" y="40"/>
                      <a:pt x="5523" y="25"/>
                    </a:cubicBezTo>
                    <a:cubicBezTo>
                      <a:pt x="5508" y="9"/>
                      <a:pt x="5492" y="1"/>
                      <a:pt x="54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737;p43">
                <a:extLst>
                  <a:ext uri="{FF2B5EF4-FFF2-40B4-BE49-F238E27FC236}">
                    <a16:creationId xmlns:a16="http://schemas.microsoft.com/office/drawing/2014/main" id="{F602A879-8274-4632-BFE7-50E9B92B3FA2}"/>
                  </a:ext>
                </a:extLst>
              </p:cNvPr>
              <p:cNvSpPr/>
              <p:nvPr/>
            </p:nvSpPr>
            <p:spPr>
              <a:xfrm>
                <a:off x="5741975" y="4450675"/>
                <a:ext cx="20300" cy="115525"/>
              </a:xfrm>
              <a:custGeom>
                <a:avLst/>
                <a:gdLst/>
                <a:ahLst/>
                <a:cxnLst/>
                <a:rect l="l" t="t" r="r" b="b"/>
                <a:pathLst>
                  <a:path w="812" h="4621" extrusionOk="0">
                    <a:moveTo>
                      <a:pt x="479" y="0"/>
                    </a:moveTo>
                    <a:cubicBezTo>
                      <a:pt x="455" y="0"/>
                      <a:pt x="430" y="16"/>
                      <a:pt x="430" y="46"/>
                    </a:cubicBezTo>
                    <a:cubicBezTo>
                      <a:pt x="382" y="412"/>
                      <a:pt x="398" y="794"/>
                      <a:pt x="478" y="1160"/>
                    </a:cubicBezTo>
                    <a:lnTo>
                      <a:pt x="494" y="1208"/>
                    </a:lnTo>
                    <a:cubicBezTo>
                      <a:pt x="653" y="1733"/>
                      <a:pt x="701" y="2290"/>
                      <a:pt x="621" y="2847"/>
                    </a:cubicBezTo>
                    <a:cubicBezTo>
                      <a:pt x="573" y="3245"/>
                      <a:pt x="430" y="3627"/>
                      <a:pt x="239" y="3978"/>
                    </a:cubicBezTo>
                    <a:cubicBezTo>
                      <a:pt x="128" y="4153"/>
                      <a:pt x="48" y="4360"/>
                      <a:pt x="0" y="4566"/>
                    </a:cubicBezTo>
                    <a:cubicBezTo>
                      <a:pt x="0" y="4582"/>
                      <a:pt x="16" y="4614"/>
                      <a:pt x="48" y="4614"/>
                    </a:cubicBezTo>
                    <a:cubicBezTo>
                      <a:pt x="52" y="4619"/>
                      <a:pt x="58" y="4620"/>
                      <a:pt x="63" y="4620"/>
                    </a:cubicBezTo>
                    <a:cubicBezTo>
                      <a:pt x="79" y="4620"/>
                      <a:pt x="96" y="4606"/>
                      <a:pt x="96" y="4582"/>
                    </a:cubicBezTo>
                    <a:cubicBezTo>
                      <a:pt x="159" y="4391"/>
                      <a:pt x="223" y="4200"/>
                      <a:pt x="334" y="4025"/>
                    </a:cubicBezTo>
                    <a:cubicBezTo>
                      <a:pt x="541" y="3659"/>
                      <a:pt x="669" y="3277"/>
                      <a:pt x="732" y="2863"/>
                    </a:cubicBezTo>
                    <a:cubicBezTo>
                      <a:pt x="812" y="2290"/>
                      <a:pt x="764" y="1717"/>
                      <a:pt x="589" y="1176"/>
                    </a:cubicBezTo>
                    <a:lnTo>
                      <a:pt x="573" y="1128"/>
                    </a:lnTo>
                    <a:cubicBezTo>
                      <a:pt x="510" y="778"/>
                      <a:pt x="494" y="412"/>
                      <a:pt x="525" y="62"/>
                    </a:cubicBezTo>
                    <a:cubicBezTo>
                      <a:pt x="534" y="20"/>
                      <a:pt x="507" y="0"/>
                      <a:pt x="4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738;p43">
                <a:extLst>
                  <a:ext uri="{FF2B5EF4-FFF2-40B4-BE49-F238E27FC236}">
                    <a16:creationId xmlns:a16="http://schemas.microsoft.com/office/drawing/2014/main" id="{8EEA316D-CEF8-4BAE-91B6-EE455BA4D91A}"/>
                  </a:ext>
                </a:extLst>
              </p:cNvPr>
              <p:cNvSpPr/>
              <p:nvPr/>
            </p:nvSpPr>
            <p:spPr>
              <a:xfrm>
                <a:off x="5834300" y="4483650"/>
                <a:ext cx="71250" cy="82400"/>
              </a:xfrm>
              <a:custGeom>
                <a:avLst/>
                <a:gdLst/>
                <a:ahLst/>
                <a:cxnLst/>
                <a:rect l="l" t="t" r="r" b="b"/>
                <a:pathLst>
                  <a:path w="2850" h="3296" extrusionOk="0">
                    <a:moveTo>
                      <a:pt x="80" y="0"/>
                    </a:moveTo>
                    <a:cubicBezTo>
                      <a:pt x="48" y="0"/>
                      <a:pt x="16" y="16"/>
                      <a:pt x="16" y="48"/>
                    </a:cubicBezTo>
                    <a:cubicBezTo>
                      <a:pt x="0" y="955"/>
                      <a:pt x="398" y="1815"/>
                      <a:pt x="1114" y="2372"/>
                    </a:cubicBezTo>
                    <a:cubicBezTo>
                      <a:pt x="2324" y="3295"/>
                      <a:pt x="2770" y="3295"/>
                      <a:pt x="2802" y="3295"/>
                    </a:cubicBezTo>
                    <a:cubicBezTo>
                      <a:pt x="2817" y="3295"/>
                      <a:pt x="2849" y="3279"/>
                      <a:pt x="2849" y="3247"/>
                    </a:cubicBezTo>
                    <a:cubicBezTo>
                      <a:pt x="2849" y="3216"/>
                      <a:pt x="2817" y="3200"/>
                      <a:pt x="2802" y="3200"/>
                    </a:cubicBezTo>
                    <a:cubicBezTo>
                      <a:pt x="2786" y="3200"/>
                      <a:pt x="2340" y="3184"/>
                      <a:pt x="1194" y="2292"/>
                    </a:cubicBezTo>
                    <a:cubicBezTo>
                      <a:pt x="493" y="1767"/>
                      <a:pt x="96" y="924"/>
                      <a:pt x="127" y="48"/>
                    </a:cubicBezTo>
                    <a:cubicBezTo>
                      <a:pt x="127" y="16"/>
                      <a:pt x="96" y="0"/>
                      <a:pt x="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739;p43">
                <a:extLst>
                  <a:ext uri="{FF2B5EF4-FFF2-40B4-BE49-F238E27FC236}">
                    <a16:creationId xmlns:a16="http://schemas.microsoft.com/office/drawing/2014/main" id="{ED737BD5-8CC4-48B5-853B-26DE41047E10}"/>
                  </a:ext>
                </a:extLst>
              </p:cNvPr>
              <p:cNvSpPr/>
              <p:nvPr/>
            </p:nvSpPr>
            <p:spPr>
              <a:xfrm>
                <a:off x="5890800" y="4382750"/>
                <a:ext cx="402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280" extrusionOk="0">
                    <a:moveTo>
                      <a:pt x="861" y="0"/>
                    </a:moveTo>
                    <a:cubicBezTo>
                      <a:pt x="326" y="0"/>
                      <a:pt x="44" y="173"/>
                      <a:pt x="32" y="184"/>
                    </a:cubicBezTo>
                    <a:cubicBezTo>
                      <a:pt x="16" y="200"/>
                      <a:pt x="0" y="232"/>
                      <a:pt x="16" y="248"/>
                    </a:cubicBezTo>
                    <a:cubicBezTo>
                      <a:pt x="32" y="264"/>
                      <a:pt x="48" y="280"/>
                      <a:pt x="64" y="280"/>
                    </a:cubicBezTo>
                    <a:cubicBezTo>
                      <a:pt x="64" y="280"/>
                      <a:pt x="80" y="280"/>
                      <a:pt x="96" y="264"/>
                    </a:cubicBezTo>
                    <a:cubicBezTo>
                      <a:pt x="96" y="264"/>
                      <a:pt x="359" y="102"/>
                      <a:pt x="874" y="102"/>
                    </a:cubicBezTo>
                    <a:cubicBezTo>
                      <a:pt x="1064" y="102"/>
                      <a:pt x="1287" y="124"/>
                      <a:pt x="1544" y="184"/>
                    </a:cubicBezTo>
                    <a:cubicBezTo>
                      <a:pt x="1553" y="189"/>
                      <a:pt x="1560" y="191"/>
                      <a:pt x="1567" y="191"/>
                    </a:cubicBezTo>
                    <a:cubicBezTo>
                      <a:pt x="1585" y="191"/>
                      <a:pt x="1596" y="176"/>
                      <a:pt x="1608" y="153"/>
                    </a:cubicBezTo>
                    <a:cubicBezTo>
                      <a:pt x="1608" y="121"/>
                      <a:pt x="1592" y="89"/>
                      <a:pt x="1560" y="89"/>
                    </a:cubicBezTo>
                    <a:cubicBezTo>
                      <a:pt x="1293" y="24"/>
                      <a:pt x="1059" y="0"/>
                      <a:pt x="8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740;p43">
                <a:extLst>
                  <a:ext uri="{FF2B5EF4-FFF2-40B4-BE49-F238E27FC236}">
                    <a16:creationId xmlns:a16="http://schemas.microsoft.com/office/drawing/2014/main" id="{A00B7FE1-7857-4CF6-9053-D0A18D36CD0F}"/>
                  </a:ext>
                </a:extLst>
              </p:cNvPr>
              <p:cNvSpPr/>
              <p:nvPr/>
            </p:nvSpPr>
            <p:spPr>
              <a:xfrm>
                <a:off x="6009375" y="4372625"/>
                <a:ext cx="23100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924" h="6352" extrusionOk="0">
                    <a:moveTo>
                      <a:pt x="415" y="0"/>
                    </a:moveTo>
                    <a:cubicBezTo>
                      <a:pt x="367" y="16"/>
                      <a:pt x="399" y="64"/>
                      <a:pt x="399" y="96"/>
                    </a:cubicBezTo>
                    <a:cubicBezTo>
                      <a:pt x="717" y="1099"/>
                      <a:pt x="828" y="2181"/>
                      <a:pt x="701" y="3232"/>
                    </a:cubicBezTo>
                    <a:cubicBezTo>
                      <a:pt x="574" y="4266"/>
                      <a:pt x="351" y="5285"/>
                      <a:pt x="17" y="6272"/>
                    </a:cubicBezTo>
                    <a:cubicBezTo>
                      <a:pt x="1" y="6304"/>
                      <a:pt x="17" y="6336"/>
                      <a:pt x="48" y="6351"/>
                    </a:cubicBezTo>
                    <a:lnTo>
                      <a:pt x="64" y="6351"/>
                    </a:lnTo>
                    <a:cubicBezTo>
                      <a:pt x="80" y="6336"/>
                      <a:pt x="96" y="6320"/>
                      <a:pt x="112" y="6304"/>
                    </a:cubicBezTo>
                    <a:cubicBezTo>
                      <a:pt x="446" y="5317"/>
                      <a:pt x="669" y="4282"/>
                      <a:pt x="797" y="3248"/>
                    </a:cubicBezTo>
                    <a:cubicBezTo>
                      <a:pt x="924" y="2165"/>
                      <a:pt x="813" y="1083"/>
                      <a:pt x="478" y="64"/>
                    </a:cubicBezTo>
                    <a:cubicBezTo>
                      <a:pt x="478" y="48"/>
                      <a:pt x="478" y="48"/>
                      <a:pt x="478" y="48"/>
                    </a:cubicBezTo>
                    <a:cubicBezTo>
                      <a:pt x="478" y="16"/>
                      <a:pt x="446" y="0"/>
                      <a:pt x="4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741;p43">
                <a:extLst>
                  <a:ext uri="{FF2B5EF4-FFF2-40B4-BE49-F238E27FC236}">
                    <a16:creationId xmlns:a16="http://schemas.microsoft.com/office/drawing/2014/main" id="{B0080DFD-B3DF-4D24-BE13-285D7AF2F7B6}"/>
                  </a:ext>
                </a:extLst>
              </p:cNvPr>
              <p:cNvSpPr/>
              <p:nvPr/>
            </p:nvSpPr>
            <p:spPr>
              <a:xfrm>
                <a:off x="5526675" y="4360525"/>
                <a:ext cx="45800" cy="27250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1090" extrusionOk="0">
                    <a:moveTo>
                      <a:pt x="1779" y="0"/>
                    </a:moveTo>
                    <a:cubicBezTo>
                      <a:pt x="1770" y="0"/>
                      <a:pt x="1761" y="2"/>
                      <a:pt x="1752" y="7"/>
                    </a:cubicBezTo>
                    <a:cubicBezTo>
                      <a:pt x="1338" y="166"/>
                      <a:pt x="940" y="373"/>
                      <a:pt x="558" y="612"/>
                    </a:cubicBezTo>
                    <a:cubicBezTo>
                      <a:pt x="224" y="835"/>
                      <a:pt x="17" y="994"/>
                      <a:pt x="17" y="994"/>
                    </a:cubicBezTo>
                    <a:cubicBezTo>
                      <a:pt x="1" y="1010"/>
                      <a:pt x="1" y="1042"/>
                      <a:pt x="17" y="1057"/>
                    </a:cubicBezTo>
                    <a:cubicBezTo>
                      <a:pt x="17" y="1073"/>
                      <a:pt x="33" y="1089"/>
                      <a:pt x="49" y="1089"/>
                    </a:cubicBezTo>
                    <a:cubicBezTo>
                      <a:pt x="65" y="1089"/>
                      <a:pt x="80" y="1089"/>
                      <a:pt x="96" y="1073"/>
                    </a:cubicBezTo>
                    <a:cubicBezTo>
                      <a:pt x="96" y="1073"/>
                      <a:pt x="287" y="930"/>
                      <a:pt x="638" y="707"/>
                    </a:cubicBezTo>
                    <a:cubicBezTo>
                      <a:pt x="1004" y="468"/>
                      <a:pt x="1386" y="262"/>
                      <a:pt x="1784" y="86"/>
                    </a:cubicBezTo>
                    <a:cubicBezTo>
                      <a:pt x="1815" y="86"/>
                      <a:pt x="1831" y="55"/>
                      <a:pt x="1815" y="23"/>
                    </a:cubicBezTo>
                    <a:cubicBezTo>
                      <a:pt x="1815" y="12"/>
                      <a:pt x="1800" y="0"/>
                      <a:pt x="17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742;p43">
                <a:extLst>
                  <a:ext uri="{FF2B5EF4-FFF2-40B4-BE49-F238E27FC236}">
                    <a16:creationId xmlns:a16="http://schemas.microsoft.com/office/drawing/2014/main" id="{A218988C-F6AF-4F53-B8E0-788098165668}"/>
                  </a:ext>
                </a:extLst>
              </p:cNvPr>
              <p:cNvSpPr/>
              <p:nvPr/>
            </p:nvSpPr>
            <p:spPr>
              <a:xfrm>
                <a:off x="5991875" y="4435900"/>
                <a:ext cx="2000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80" h="351" extrusionOk="0">
                    <a:moveTo>
                      <a:pt x="16" y="0"/>
                    </a:moveTo>
                    <a:cubicBezTo>
                      <a:pt x="0" y="16"/>
                      <a:pt x="0" y="32"/>
                      <a:pt x="0" y="32"/>
                    </a:cubicBezTo>
                    <a:cubicBezTo>
                      <a:pt x="16" y="128"/>
                      <a:pt x="16" y="223"/>
                      <a:pt x="0" y="319"/>
                    </a:cubicBezTo>
                    <a:cubicBezTo>
                      <a:pt x="0" y="335"/>
                      <a:pt x="0" y="350"/>
                      <a:pt x="16" y="350"/>
                    </a:cubicBezTo>
                    <a:cubicBezTo>
                      <a:pt x="32" y="350"/>
                      <a:pt x="48" y="335"/>
                      <a:pt x="48" y="319"/>
                    </a:cubicBezTo>
                    <a:cubicBezTo>
                      <a:pt x="80" y="223"/>
                      <a:pt x="80" y="128"/>
                      <a:pt x="48" y="32"/>
                    </a:cubicBezTo>
                    <a:cubicBezTo>
                      <a:pt x="48" y="16"/>
                      <a:pt x="32" y="0"/>
                      <a:pt x="16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743;p43">
                <a:extLst>
                  <a:ext uri="{FF2B5EF4-FFF2-40B4-BE49-F238E27FC236}">
                    <a16:creationId xmlns:a16="http://schemas.microsoft.com/office/drawing/2014/main" id="{112B11C3-0D39-4767-AF15-ED87549FB7A0}"/>
                  </a:ext>
                </a:extLst>
              </p:cNvPr>
              <p:cNvSpPr/>
              <p:nvPr/>
            </p:nvSpPr>
            <p:spPr>
              <a:xfrm>
                <a:off x="5992800" y="4426000"/>
                <a:ext cx="4275" cy="9125"/>
              </a:xfrm>
              <a:custGeom>
                <a:avLst/>
                <a:gdLst/>
                <a:ahLst/>
                <a:cxnLst/>
                <a:rect l="l" t="t" r="r" b="b"/>
                <a:pathLst>
                  <a:path w="171" h="365" extrusionOk="0">
                    <a:moveTo>
                      <a:pt x="31" y="1"/>
                    </a:moveTo>
                    <a:cubicBezTo>
                      <a:pt x="12" y="1"/>
                      <a:pt x="0" y="19"/>
                      <a:pt x="11" y="30"/>
                    </a:cubicBezTo>
                    <a:cubicBezTo>
                      <a:pt x="75" y="126"/>
                      <a:pt x="107" y="237"/>
                      <a:pt x="107" y="333"/>
                    </a:cubicBezTo>
                    <a:cubicBezTo>
                      <a:pt x="107" y="349"/>
                      <a:pt x="123" y="364"/>
                      <a:pt x="138" y="364"/>
                    </a:cubicBezTo>
                    <a:cubicBezTo>
                      <a:pt x="154" y="364"/>
                      <a:pt x="154" y="349"/>
                      <a:pt x="154" y="333"/>
                    </a:cubicBezTo>
                    <a:cubicBezTo>
                      <a:pt x="170" y="221"/>
                      <a:pt x="123" y="110"/>
                      <a:pt x="59" y="14"/>
                    </a:cubicBezTo>
                    <a:cubicBezTo>
                      <a:pt x="49" y="4"/>
                      <a:pt x="39" y="1"/>
                      <a:pt x="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744;p43">
                <a:extLst>
                  <a:ext uri="{FF2B5EF4-FFF2-40B4-BE49-F238E27FC236}">
                    <a16:creationId xmlns:a16="http://schemas.microsoft.com/office/drawing/2014/main" id="{FC8F0605-EBC6-48E9-A2B4-6AA2315E136C}"/>
                  </a:ext>
                </a:extLst>
              </p:cNvPr>
              <p:cNvSpPr/>
              <p:nvPr/>
            </p:nvSpPr>
            <p:spPr>
              <a:xfrm>
                <a:off x="5996650" y="4439075"/>
                <a:ext cx="1625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65" h="463" extrusionOk="0">
                    <a:moveTo>
                      <a:pt x="32" y="1"/>
                    </a:moveTo>
                    <a:cubicBezTo>
                      <a:pt x="16" y="1"/>
                      <a:pt x="0" y="17"/>
                      <a:pt x="0" y="32"/>
                    </a:cubicBezTo>
                    <a:cubicBezTo>
                      <a:pt x="16" y="160"/>
                      <a:pt x="16" y="287"/>
                      <a:pt x="0" y="430"/>
                    </a:cubicBezTo>
                    <a:cubicBezTo>
                      <a:pt x="0" y="446"/>
                      <a:pt x="16" y="446"/>
                      <a:pt x="32" y="462"/>
                    </a:cubicBezTo>
                    <a:cubicBezTo>
                      <a:pt x="48" y="462"/>
                      <a:pt x="64" y="446"/>
                      <a:pt x="48" y="430"/>
                    </a:cubicBezTo>
                    <a:cubicBezTo>
                      <a:pt x="64" y="287"/>
                      <a:pt x="64" y="160"/>
                      <a:pt x="48" y="32"/>
                    </a:cubicBezTo>
                    <a:cubicBezTo>
                      <a:pt x="48" y="17"/>
                      <a:pt x="48" y="1"/>
                      <a:pt x="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745;p43">
                <a:extLst>
                  <a:ext uri="{FF2B5EF4-FFF2-40B4-BE49-F238E27FC236}">
                    <a16:creationId xmlns:a16="http://schemas.microsoft.com/office/drawing/2014/main" id="{D8AF3563-A738-46D2-A057-7C55C932E094}"/>
                  </a:ext>
                </a:extLst>
              </p:cNvPr>
              <p:cNvSpPr/>
              <p:nvPr/>
            </p:nvSpPr>
            <p:spPr>
              <a:xfrm>
                <a:off x="5517125" y="4552875"/>
                <a:ext cx="6000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240" h="272" extrusionOk="0">
                    <a:moveTo>
                      <a:pt x="17" y="1"/>
                    </a:moveTo>
                    <a:cubicBezTo>
                      <a:pt x="1" y="17"/>
                      <a:pt x="1" y="33"/>
                      <a:pt x="17" y="49"/>
                    </a:cubicBezTo>
                    <a:cubicBezTo>
                      <a:pt x="65" y="128"/>
                      <a:pt x="128" y="208"/>
                      <a:pt x="208" y="272"/>
                    </a:cubicBezTo>
                    <a:lnTo>
                      <a:pt x="224" y="272"/>
                    </a:lnTo>
                    <a:cubicBezTo>
                      <a:pt x="224" y="256"/>
                      <a:pt x="240" y="256"/>
                      <a:pt x="240" y="256"/>
                    </a:cubicBezTo>
                    <a:cubicBezTo>
                      <a:pt x="240" y="240"/>
                      <a:pt x="240" y="224"/>
                      <a:pt x="240" y="208"/>
                    </a:cubicBezTo>
                    <a:cubicBezTo>
                      <a:pt x="160" y="160"/>
                      <a:pt x="96" y="96"/>
                      <a:pt x="65" y="17"/>
                    </a:cubicBezTo>
                    <a:cubicBezTo>
                      <a:pt x="49" y="1"/>
                      <a:pt x="33" y="1"/>
                      <a:pt x="17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746;p43">
                <a:extLst>
                  <a:ext uri="{FF2B5EF4-FFF2-40B4-BE49-F238E27FC236}">
                    <a16:creationId xmlns:a16="http://schemas.microsoft.com/office/drawing/2014/main" id="{3C148BD2-74CE-4263-86DA-76CA0BCE7883}"/>
                  </a:ext>
                </a:extLst>
              </p:cNvPr>
              <p:cNvSpPr/>
              <p:nvPr/>
            </p:nvSpPr>
            <p:spPr>
              <a:xfrm>
                <a:off x="5520325" y="4562050"/>
                <a:ext cx="8375" cy="597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39" extrusionOk="0">
                    <a:moveTo>
                      <a:pt x="16" y="0"/>
                    </a:moveTo>
                    <a:cubicBezTo>
                      <a:pt x="0" y="16"/>
                      <a:pt x="0" y="32"/>
                      <a:pt x="16" y="32"/>
                    </a:cubicBezTo>
                    <a:cubicBezTo>
                      <a:pt x="80" y="127"/>
                      <a:pt x="191" y="207"/>
                      <a:pt x="303" y="239"/>
                    </a:cubicBezTo>
                    <a:cubicBezTo>
                      <a:pt x="319" y="239"/>
                      <a:pt x="334" y="223"/>
                      <a:pt x="334" y="207"/>
                    </a:cubicBezTo>
                    <a:cubicBezTo>
                      <a:pt x="334" y="191"/>
                      <a:pt x="319" y="175"/>
                      <a:pt x="319" y="175"/>
                    </a:cubicBezTo>
                    <a:cubicBezTo>
                      <a:pt x="207" y="143"/>
                      <a:pt x="112" y="80"/>
                      <a:pt x="48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747;p43">
                <a:extLst>
                  <a:ext uri="{FF2B5EF4-FFF2-40B4-BE49-F238E27FC236}">
                    <a16:creationId xmlns:a16="http://schemas.microsoft.com/office/drawing/2014/main" id="{08359081-58C4-47D5-A77D-3EBA90E61388}"/>
                  </a:ext>
                </a:extLst>
              </p:cNvPr>
              <p:cNvSpPr/>
              <p:nvPr/>
            </p:nvSpPr>
            <p:spPr>
              <a:xfrm>
                <a:off x="5509700" y="4551375"/>
                <a:ext cx="7450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364" extrusionOk="0">
                    <a:moveTo>
                      <a:pt x="32" y="0"/>
                    </a:moveTo>
                    <a:cubicBezTo>
                      <a:pt x="13" y="0"/>
                      <a:pt x="0" y="23"/>
                      <a:pt x="11" y="45"/>
                    </a:cubicBezTo>
                    <a:cubicBezTo>
                      <a:pt x="75" y="156"/>
                      <a:pt x="171" y="268"/>
                      <a:pt x="250" y="363"/>
                    </a:cubicBezTo>
                    <a:lnTo>
                      <a:pt x="298" y="363"/>
                    </a:lnTo>
                    <a:cubicBezTo>
                      <a:pt x="298" y="347"/>
                      <a:pt x="298" y="332"/>
                      <a:pt x="298" y="332"/>
                    </a:cubicBezTo>
                    <a:cubicBezTo>
                      <a:pt x="202" y="236"/>
                      <a:pt x="123" y="125"/>
                      <a:pt x="59" y="13"/>
                    </a:cubicBezTo>
                    <a:cubicBezTo>
                      <a:pt x="50" y="4"/>
                      <a:pt x="40" y="0"/>
                      <a:pt x="32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748;p43">
                <a:extLst>
                  <a:ext uri="{FF2B5EF4-FFF2-40B4-BE49-F238E27FC236}">
                    <a16:creationId xmlns:a16="http://schemas.microsoft.com/office/drawing/2014/main" id="{839B1C3C-3AE9-4419-88C1-03F7F31B06AF}"/>
                  </a:ext>
                </a:extLst>
              </p:cNvPr>
              <p:cNvSpPr/>
              <p:nvPr/>
            </p:nvSpPr>
            <p:spPr>
              <a:xfrm>
                <a:off x="5734400" y="4543950"/>
                <a:ext cx="4400" cy="5775"/>
              </a:xfrm>
              <a:custGeom>
                <a:avLst/>
                <a:gdLst/>
                <a:ahLst/>
                <a:cxnLst/>
                <a:rect l="l" t="t" r="r" b="b"/>
                <a:pathLst>
                  <a:path w="176" h="231" extrusionOk="0">
                    <a:moveTo>
                      <a:pt x="156" y="1"/>
                    </a:moveTo>
                    <a:cubicBezTo>
                      <a:pt x="151" y="1"/>
                      <a:pt x="144" y="8"/>
                      <a:pt x="144" y="8"/>
                    </a:cubicBezTo>
                    <a:cubicBezTo>
                      <a:pt x="112" y="87"/>
                      <a:pt x="64" y="135"/>
                      <a:pt x="1" y="199"/>
                    </a:cubicBezTo>
                    <a:cubicBezTo>
                      <a:pt x="1" y="199"/>
                      <a:pt x="1" y="215"/>
                      <a:pt x="1" y="231"/>
                    </a:cubicBezTo>
                    <a:lnTo>
                      <a:pt x="33" y="231"/>
                    </a:lnTo>
                    <a:cubicBezTo>
                      <a:pt x="96" y="167"/>
                      <a:pt x="144" y="103"/>
                      <a:pt x="176" y="24"/>
                    </a:cubicBezTo>
                    <a:cubicBezTo>
                      <a:pt x="176" y="24"/>
                      <a:pt x="176" y="8"/>
                      <a:pt x="160" y="8"/>
                    </a:cubicBezTo>
                    <a:cubicBezTo>
                      <a:pt x="160" y="2"/>
                      <a:pt x="158" y="1"/>
                      <a:pt x="1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749;p43">
                <a:extLst>
                  <a:ext uri="{FF2B5EF4-FFF2-40B4-BE49-F238E27FC236}">
                    <a16:creationId xmlns:a16="http://schemas.microsoft.com/office/drawing/2014/main" id="{44FFF57A-F70A-4019-87E6-486631ABCF7C}"/>
                  </a:ext>
                </a:extLst>
              </p:cNvPr>
              <p:cNvSpPr/>
              <p:nvPr/>
            </p:nvSpPr>
            <p:spPr>
              <a:xfrm>
                <a:off x="5741575" y="4537975"/>
                <a:ext cx="360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95" extrusionOk="0">
                    <a:moveTo>
                      <a:pt x="120" y="0"/>
                    </a:moveTo>
                    <a:cubicBezTo>
                      <a:pt x="108" y="0"/>
                      <a:pt x="96" y="8"/>
                      <a:pt x="96" y="24"/>
                    </a:cubicBezTo>
                    <a:cubicBezTo>
                      <a:pt x="96" y="119"/>
                      <a:pt x="64" y="199"/>
                      <a:pt x="0" y="263"/>
                    </a:cubicBezTo>
                    <a:cubicBezTo>
                      <a:pt x="0" y="279"/>
                      <a:pt x="0" y="295"/>
                      <a:pt x="0" y="295"/>
                    </a:cubicBezTo>
                    <a:lnTo>
                      <a:pt x="32" y="295"/>
                    </a:lnTo>
                    <a:cubicBezTo>
                      <a:pt x="96" y="215"/>
                      <a:pt x="144" y="119"/>
                      <a:pt x="144" y="24"/>
                    </a:cubicBezTo>
                    <a:cubicBezTo>
                      <a:pt x="144" y="8"/>
                      <a:pt x="132" y="0"/>
                      <a:pt x="1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750;p43">
                <a:extLst>
                  <a:ext uri="{FF2B5EF4-FFF2-40B4-BE49-F238E27FC236}">
                    <a16:creationId xmlns:a16="http://schemas.microsoft.com/office/drawing/2014/main" id="{4D9CAD0C-088D-44A4-8328-FB0DB23C3F43}"/>
                  </a:ext>
                </a:extLst>
              </p:cNvPr>
              <p:cNvSpPr/>
              <p:nvPr/>
            </p:nvSpPr>
            <p:spPr>
              <a:xfrm>
                <a:off x="5734400" y="4548750"/>
                <a:ext cx="6275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78" extrusionOk="0">
                    <a:moveTo>
                      <a:pt x="224" y="0"/>
                    </a:moveTo>
                    <a:cubicBezTo>
                      <a:pt x="218" y="0"/>
                      <a:pt x="212" y="2"/>
                      <a:pt x="208" y="7"/>
                    </a:cubicBezTo>
                    <a:cubicBezTo>
                      <a:pt x="144" y="86"/>
                      <a:pt x="80" y="166"/>
                      <a:pt x="17" y="246"/>
                    </a:cubicBezTo>
                    <a:cubicBezTo>
                      <a:pt x="1" y="261"/>
                      <a:pt x="1" y="277"/>
                      <a:pt x="17" y="277"/>
                    </a:cubicBezTo>
                    <a:lnTo>
                      <a:pt x="49" y="277"/>
                    </a:lnTo>
                    <a:cubicBezTo>
                      <a:pt x="112" y="198"/>
                      <a:pt x="176" y="118"/>
                      <a:pt x="240" y="23"/>
                    </a:cubicBezTo>
                    <a:cubicBezTo>
                      <a:pt x="251" y="11"/>
                      <a:pt x="238" y="0"/>
                      <a:pt x="2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751;p43">
                <a:extLst>
                  <a:ext uri="{FF2B5EF4-FFF2-40B4-BE49-F238E27FC236}">
                    <a16:creationId xmlns:a16="http://schemas.microsoft.com/office/drawing/2014/main" id="{016D4341-1335-47D5-A4A5-9B68F400EB8D}"/>
                  </a:ext>
                </a:extLst>
              </p:cNvPr>
              <p:cNvSpPr/>
              <p:nvPr/>
            </p:nvSpPr>
            <p:spPr>
              <a:xfrm>
                <a:off x="5569650" y="4437875"/>
                <a:ext cx="19525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63" extrusionOk="0">
                    <a:moveTo>
                      <a:pt x="447" y="1"/>
                    </a:moveTo>
                    <a:cubicBezTo>
                      <a:pt x="144" y="1"/>
                      <a:pt x="1" y="351"/>
                      <a:pt x="208" y="558"/>
                    </a:cubicBezTo>
                    <a:cubicBezTo>
                      <a:pt x="276" y="631"/>
                      <a:pt x="360" y="663"/>
                      <a:pt x="444" y="663"/>
                    </a:cubicBezTo>
                    <a:cubicBezTo>
                      <a:pt x="615" y="663"/>
                      <a:pt x="781" y="528"/>
                      <a:pt x="781" y="335"/>
                    </a:cubicBezTo>
                    <a:cubicBezTo>
                      <a:pt x="781" y="144"/>
                      <a:pt x="622" y="1"/>
                      <a:pt x="4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752;p43">
                <a:extLst>
                  <a:ext uri="{FF2B5EF4-FFF2-40B4-BE49-F238E27FC236}">
                    <a16:creationId xmlns:a16="http://schemas.microsoft.com/office/drawing/2014/main" id="{266FA2BC-8ABE-4EE5-8342-46D92335C03D}"/>
                  </a:ext>
                </a:extLst>
              </p:cNvPr>
              <p:cNvSpPr/>
              <p:nvPr/>
            </p:nvSpPr>
            <p:spPr>
              <a:xfrm>
                <a:off x="5618200" y="4387750"/>
                <a:ext cx="1555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37" extrusionOk="0">
                    <a:moveTo>
                      <a:pt x="351" y="0"/>
                    </a:moveTo>
                    <a:cubicBezTo>
                      <a:pt x="112" y="0"/>
                      <a:pt x="1" y="287"/>
                      <a:pt x="160" y="462"/>
                    </a:cubicBezTo>
                    <a:cubicBezTo>
                      <a:pt x="216" y="513"/>
                      <a:pt x="284" y="536"/>
                      <a:pt x="350" y="536"/>
                    </a:cubicBezTo>
                    <a:cubicBezTo>
                      <a:pt x="490" y="536"/>
                      <a:pt x="622" y="433"/>
                      <a:pt x="622" y="271"/>
                    </a:cubicBezTo>
                    <a:cubicBezTo>
                      <a:pt x="622" y="128"/>
                      <a:pt x="494" y="0"/>
                      <a:pt x="3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753;p43">
                <a:extLst>
                  <a:ext uri="{FF2B5EF4-FFF2-40B4-BE49-F238E27FC236}">
                    <a16:creationId xmlns:a16="http://schemas.microsoft.com/office/drawing/2014/main" id="{50558731-F59D-4C5C-A7E5-1BBDE56E8E44}"/>
                  </a:ext>
                </a:extLst>
              </p:cNvPr>
              <p:cNvSpPr/>
              <p:nvPr/>
            </p:nvSpPr>
            <p:spPr>
              <a:xfrm>
                <a:off x="5621000" y="4432025"/>
                <a:ext cx="18325" cy="19025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61" extrusionOk="0">
                    <a:moveTo>
                      <a:pt x="337" y="0"/>
                    </a:moveTo>
                    <a:cubicBezTo>
                      <a:pt x="327" y="0"/>
                      <a:pt x="319" y="4"/>
                      <a:pt x="319" y="12"/>
                    </a:cubicBezTo>
                    <a:cubicBezTo>
                      <a:pt x="303" y="28"/>
                      <a:pt x="303" y="44"/>
                      <a:pt x="319" y="60"/>
                    </a:cubicBezTo>
                    <a:lnTo>
                      <a:pt x="589" y="330"/>
                    </a:lnTo>
                    <a:cubicBezTo>
                      <a:pt x="589" y="330"/>
                      <a:pt x="685" y="442"/>
                      <a:pt x="526" y="617"/>
                    </a:cubicBezTo>
                    <a:cubicBezTo>
                      <a:pt x="478" y="670"/>
                      <a:pt x="409" y="688"/>
                      <a:pt x="338" y="688"/>
                    </a:cubicBezTo>
                    <a:cubicBezTo>
                      <a:pt x="197" y="688"/>
                      <a:pt x="48" y="617"/>
                      <a:pt x="48" y="617"/>
                    </a:cubicBezTo>
                    <a:cubicBezTo>
                      <a:pt x="41" y="610"/>
                      <a:pt x="35" y="606"/>
                      <a:pt x="28" y="606"/>
                    </a:cubicBezTo>
                    <a:cubicBezTo>
                      <a:pt x="19" y="606"/>
                      <a:pt x="10" y="614"/>
                      <a:pt x="0" y="633"/>
                    </a:cubicBezTo>
                    <a:cubicBezTo>
                      <a:pt x="0" y="649"/>
                      <a:pt x="0" y="665"/>
                      <a:pt x="16" y="681"/>
                    </a:cubicBezTo>
                    <a:cubicBezTo>
                      <a:pt x="112" y="728"/>
                      <a:pt x="223" y="744"/>
                      <a:pt x="335" y="760"/>
                    </a:cubicBezTo>
                    <a:cubicBezTo>
                      <a:pt x="430" y="760"/>
                      <a:pt x="526" y="728"/>
                      <a:pt x="589" y="665"/>
                    </a:cubicBezTo>
                    <a:cubicBezTo>
                      <a:pt x="701" y="569"/>
                      <a:pt x="733" y="394"/>
                      <a:pt x="653" y="283"/>
                    </a:cubicBezTo>
                    <a:lnTo>
                      <a:pt x="366" y="12"/>
                    </a:lnTo>
                    <a:cubicBezTo>
                      <a:pt x="358" y="4"/>
                      <a:pt x="347" y="0"/>
                      <a:pt x="3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754;p43">
                <a:extLst>
                  <a:ext uri="{FF2B5EF4-FFF2-40B4-BE49-F238E27FC236}">
                    <a16:creationId xmlns:a16="http://schemas.microsoft.com/office/drawing/2014/main" id="{3865AA56-D510-4C99-93F7-2F96366DF0EE}"/>
                  </a:ext>
                </a:extLst>
              </p:cNvPr>
              <p:cNvSpPr/>
              <p:nvPr/>
            </p:nvSpPr>
            <p:spPr>
              <a:xfrm>
                <a:off x="5635325" y="4427075"/>
                <a:ext cx="119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45" extrusionOk="0">
                    <a:moveTo>
                      <a:pt x="304" y="1"/>
                    </a:moveTo>
                    <a:cubicBezTo>
                      <a:pt x="265" y="1"/>
                      <a:pt x="244" y="53"/>
                      <a:pt x="287" y="67"/>
                    </a:cubicBezTo>
                    <a:cubicBezTo>
                      <a:pt x="335" y="83"/>
                      <a:pt x="366" y="130"/>
                      <a:pt x="398" y="178"/>
                    </a:cubicBezTo>
                    <a:cubicBezTo>
                      <a:pt x="414" y="226"/>
                      <a:pt x="398" y="290"/>
                      <a:pt x="382" y="337"/>
                    </a:cubicBezTo>
                    <a:cubicBezTo>
                      <a:pt x="321" y="451"/>
                      <a:pt x="199" y="471"/>
                      <a:pt x="121" y="471"/>
                    </a:cubicBezTo>
                    <a:cubicBezTo>
                      <a:pt x="78" y="471"/>
                      <a:pt x="48" y="465"/>
                      <a:pt x="48" y="465"/>
                    </a:cubicBezTo>
                    <a:cubicBezTo>
                      <a:pt x="43" y="460"/>
                      <a:pt x="39" y="458"/>
                      <a:pt x="34" y="458"/>
                    </a:cubicBezTo>
                    <a:cubicBezTo>
                      <a:pt x="23" y="458"/>
                      <a:pt x="12" y="469"/>
                      <a:pt x="0" y="481"/>
                    </a:cubicBezTo>
                    <a:cubicBezTo>
                      <a:pt x="0" y="497"/>
                      <a:pt x="16" y="528"/>
                      <a:pt x="32" y="528"/>
                    </a:cubicBezTo>
                    <a:cubicBezTo>
                      <a:pt x="64" y="528"/>
                      <a:pt x="96" y="544"/>
                      <a:pt x="128" y="544"/>
                    </a:cubicBezTo>
                    <a:cubicBezTo>
                      <a:pt x="271" y="544"/>
                      <a:pt x="382" y="481"/>
                      <a:pt x="446" y="353"/>
                    </a:cubicBezTo>
                    <a:cubicBezTo>
                      <a:pt x="478" y="290"/>
                      <a:pt x="478" y="210"/>
                      <a:pt x="462" y="146"/>
                    </a:cubicBezTo>
                    <a:cubicBezTo>
                      <a:pt x="430" y="83"/>
                      <a:pt x="382" y="35"/>
                      <a:pt x="319" y="3"/>
                    </a:cubicBezTo>
                    <a:cubicBezTo>
                      <a:pt x="313" y="1"/>
                      <a:pt x="308" y="1"/>
                      <a:pt x="3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755;p43">
                <a:extLst>
                  <a:ext uri="{FF2B5EF4-FFF2-40B4-BE49-F238E27FC236}">
                    <a16:creationId xmlns:a16="http://schemas.microsoft.com/office/drawing/2014/main" id="{2F1D9A2A-0494-479A-9360-58D2F2BAF7FC}"/>
                  </a:ext>
                </a:extLst>
              </p:cNvPr>
              <p:cNvSpPr/>
              <p:nvPr/>
            </p:nvSpPr>
            <p:spPr>
              <a:xfrm>
                <a:off x="5614225" y="4420225"/>
                <a:ext cx="18725" cy="17575"/>
              </a:xfrm>
              <a:custGeom>
                <a:avLst/>
                <a:gdLst/>
                <a:ahLst/>
                <a:cxnLst/>
                <a:rect l="l" t="t" r="r" b="b"/>
                <a:pathLst>
                  <a:path w="749" h="703" extrusionOk="0">
                    <a:moveTo>
                      <a:pt x="599" y="0"/>
                    </a:moveTo>
                    <a:cubicBezTo>
                      <a:pt x="549" y="0"/>
                      <a:pt x="474" y="77"/>
                      <a:pt x="446" y="118"/>
                    </a:cubicBezTo>
                    <a:cubicBezTo>
                      <a:pt x="335" y="261"/>
                      <a:pt x="224" y="388"/>
                      <a:pt x="96" y="516"/>
                    </a:cubicBezTo>
                    <a:cubicBezTo>
                      <a:pt x="64" y="532"/>
                      <a:pt x="17" y="548"/>
                      <a:pt x="17" y="580"/>
                    </a:cubicBezTo>
                    <a:cubicBezTo>
                      <a:pt x="1" y="611"/>
                      <a:pt x="48" y="675"/>
                      <a:pt x="96" y="691"/>
                    </a:cubicBezTo>
                    <a:cubicBezTo>
                      <a:pt x="128" y="699"/>
                      <a:pt x="160" y="703"/>
                      <a:pt x="192" y="703"/>
                    </a:cubicBezTo>
                    <a:cubicBezTo>
                      <a:pt x="224" y="703"/>
                      <a:pt x="255" y="699"/>
                      <a:pt x="287" y="691"/>
                    </a:cubicBezTo>
                    <a:lnTo>
                      <a:pt x="430" y="659"/>
                    </a:lnTo>
                    <a:cubicBezTo>
                      <a:pt x="510" y="659"/>
                      <a:pt x="574" y="643"/>
                      <a:pt x="637" y="595"/>
                    </a:cubicBezTo>
                    <a:cubicBezTo>
                      <a:pt x="717" y="516"/>
                      <a:pt x="749" y="388"/>
                      <a:pt x="717" y="261"/>
                    </a:cubicBezTo>
                    <a:cubicBezTo>
                      <a:pt x="701" y="213"/>
                      <a:pt x="685" y="38"/>
                      <a:pt x="621" y="6"/>
                    </a:cubicBezTo>
                    <a:cubicBezTo>
                      <a:pt x="615" y="2"/>
                      <a:pt x="607" y="0"/>
                      <a:pt x="5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756;p43">
                <a:extLst>
                  <a:ext uri="{FF2B5EF4-FFF2-40B4-BE49-F238E27FC236}">
                    <a16:creationId xmlns:a16="http://schemas.microsoft.com/office/drawing/2014/main" id="{487F7057-DEC5-439C-B91B-9635008B6C66}"/>
                  </a:ext>
                </a:extLst>
              </p:cNvPr>
              <p:cNvSpPr/>
              <p:nvPr/>
            </p:nvSpPr>
            <p:spPr>
              <a:xfrm>
                <a:off x="5530675" y="4464550"/>
                <a:ext cx="68850" cy="58950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2358" extrusionOk="0">
                    <a:moveTo>
                      <a:pt x="1576" y="0"/>
                    </a:moveTo>
                    <a:cubicBezTo>
                      <a:pt x="525" y="0"/>
                      <a:pt x="0" y="1274"/>
                      <a:pt x="732" y="2006"/>
                    </a:cubicBezTo>
                    <a:cubicBezTo>
                      <a:pt x="975" y="2249"/>
                      <a:pt x="1274" y="2357"/>
                      <a:pt x="1566" y="2357"/>
                    </a:cubicBezTo>
                    <a:cubicBezTo>
                      <a:pt x="2173" y="2357"/>
                      <a:pt x="2754" y="1888"/>
                      <a:pt x="2754" y="1178"/>
                    </a:cubicBezTo>
                    <a:cubicBezTo>
                      <a:pt x="2754" y="526"/>
                      <a:pt x="2228" y="0"/>
                      <a:pt x="15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757;p43">
                <a:extLst>
                  <a:ext uri="{FF2B5EF4-FFF2-40B4-BE49-F238E27FC236}">
                    <a16:creationId xmlns:a16="http://schemas.microsoft.com/office/drawing/2014/main" id="{41D4A113-2BED-46D9-87EB-5990DF06F129}"/>
                  </a:ext>
                </a:extLst>
              </p:cNvPr>
              <p:cNvSpPr/>
              <p:nvPr/>
            </p:nvSpPr>
            <p:spPr>
              <a:xfrm>
                <a:off x="5644075" y="4383775"/>
                <a:ext cx="310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1513" extrusionOk="0">
                    <a:moveTo>
                      <a:pt x="48" y="0"/>
                    </a:moveTo>
                    <a:cubicBezTo>
                      <a:pt x="16" y="112"/>
                      <a:pt x="1" y="223"/>
                      <a:pt x="1" y="334"/>
                    </a:cubicBezTo>
                    <a:cubicBezTo>
                      <a:pt x="1" y="987"/>
                      <a:pt x="526" y="1512"/>
                      <a:pt x="1178" y="1512"/>
                    </a:cubicBezTo>
                    <a:lnTo>
                      <a:pt x="1242" y="1512"/>
                    </a:lnTo>
                    <a:cubicBezTo>
                      <a:pt x="1178" y="1273"/>
                      <a:pt x="1083" y="1067"/>
                      <a:pt x="924" y="891"/>
                    </a:cubicBezTo>
                    <a:cubicBezTo>
                      <a:pt x="908" y="860"/>
                      <a:pt x="892" y="828"/>
                      <a:pt x="876" y="796"/>
                    </a:cubicBezTo>
                    <a:cubicBezTo>
                      <a:pt x="621" y="509"/>
                      <a:pt x="351" y="239"/>
                      <a:pt x="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758;p43">
                <a:extLst>
                  <a:ext uri="{FF2B5EF4-FFF2-40B4-BE49-F238E27FC236}">
                    <a16:creationId xmlns:a16="http://schemas.microsoft.com/office/drawing/2014/main" id="{2C4500F7-B6D5-4E5E-A6E0-58AAF477C2A7}"/>
                  </a:ext>
                </a:extLst>
              </p:cNvPr>
              <p:cNvSpPr/>
              <p:nvPr/>
            </p:nvSpPr>
            <p:spPr>
              <a:xfrm>
                <a:off x="5510375" y="4482450"/>
                <a:ext cx="60100" cy="48975"/>
              </a:xfrm>
              <a:custGeom>
                <a:avLst/>
                <a:gdLst/>
                <a:ahLst/>
                <a:cxnLst/>
                <a:rect l="l" t="t" r="r" b="b"/>
                <a:pathLst>
                  <a:path w="2404" h="1959" extrusionOk="0">
                    <a:moveTo>
                      <a:pt x="2356" y="1"/>
                    </a:moveTo>
                    <a:lnTo>
                      <a:pt x="16" y="1927"/>
                    </a:lnTo>
                    <a:cubicBezTo>
                      <a:pt x="0" y="1927"/>
                      <a:pt x="0" y="1943"/>
                      <a:pt x="16" y="1958"/>
                    </a:cubicBezTo>
                    <a:lnTo>
                      <a:pt x="48" y="1958"/>
                    </a:lnTo>
                    <a:lnTo>
                      <a:pt x="2404" y="48"/>
                    </a:lnTo>
                    <a:cubicBezTo>
                      <a:pt x="2404" y="32"/>
                      <a:pt x="2404" y="17"/>
                      <a:pt x="24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759;p43">
                <a:extLst>
                  <a:ext uri="{FF2B5EF4-FFF2-40B4-BE49-F238E27FC236}">
                    <a16:creationId xmlns:a16="http://schemas.microsoft.com/office/drawing/2014/main" id="{E7D2C0C5-B5FC-4F25-A2C6-4387E616B2FA}"/>
                  </a:ext>
                </a:extLst>
              </p:cNvPr>
              <p:cNvSpPr/>
              <p:nvPr/>
            </p:nvSpPr>
            <p:spPr>
              <a:xfrm>
                <a:off x="5524300" y="4485725"/>
                <a:ext cx="51750" cy="58025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2321" extrusionOk="0">
                    <a:moveTo>
                      <a:pt x="2044" y="1"/>
                    </a:moveTo>
                    <a:cubicBezTo>
                      <a:pt x="2038" y="1"/>
                      <a:pt x="2030" y="5"/>
                      <a:pt x="2022" y="13"/>
                    </a:cubicBezTo>
                    <a:lnTo>
                      <a:pt x="16" y="2273"/>
                    </a:lnTo>
                    <a:cubicBezTo>
                      <a:pt x="0" y="2289"/>
                      <a:pt x="0" y="2305"/>
                      <a:pt x="16" y="2321"/>
                    </a:cubicBezTo>
                    <a:lnTo>
                      <a:pt x="32" y="2321"/>
                    </a:lnTo>
                    <a:cubicBezTo>
                      <a:pt x="48" y="2321"/>
                      <a:pt x="48" y="2321"/>
                      <a:pt x="64" y="2305"/>
                    </a:cubicBezTo>
                    <a:lnTo>
                      <a:pt x="2054" y="45"/>
                    </a:lnTo>
                    <a:cubicBezTo>
                      <a:pt x="2070" y="45"/>
                      <a:pt x="2070" y="29"/>
                      <a:pt x="2054" y="13"/>
                    </a:cubicBezTo>
                    <a:cubicBezTo>
                      <a:pt x="2054" y="5"/>
                      <a:pt x="2050" y="1"/>
                      <a:pt x="20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760;p43">
                <a:extLst>
                  <a:ext uri="{FF2B5EF4-FFF2-40B4-BE49-F238E27FC236}">
                    <a16:creationId xmlns:a16="http://schemas.microsoft.com/office/drawing/2014/main" id="{1A4AFAD4-8125-4D86-9229-E4954733929A}"/>
                  </a:ext>
                </a:extLst>
              </p:cNvPr>
              <p:cNvSpPr/>
              <p:nvPr/>
            </p:nvSpPr>
            <p:spPr>
              <a:xfrm>
                <a:off x="5546575" y="4488925"/>
                <a:ext cx="34650" cy="69150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2766" extrusionOk="0">
                    <a:moveTo>
                      <a:pt x="1362" y="0"/>
                    </a:moveTo>
                    <a:cubicBezTo>
                      <a:pt x="1354" y="0"/>
                      <a:pt x="1346" y="4"/>
                      <a:pt x="1338" y="12"/>
                    </a:cubicBezTo>
                    <a:lnTo>
                      <a:pt x="17" y="2734"/>
                    </a:lnTo>
                    <a:cubicBezTo>
                      <a:pt x="1" y="2750"/>
                      <a:pt x="1" y="2766"/>
                      <a:pt x="17" y="2766"/>
                    </a:cubicBezTo>
                    <a:lnTo>
                      <a:pt x="33" y="2766"/>
                    </a:lnTo>
                    <a:cubicBezTo>
                      <a:pt x="33" y="2766"/>
                      <a:pt x="48" y="2766"/>
                      <a:pt x="48" y="2750"/>
                    </a:cubicBezTo>
                    <a:lnTo>
                      <a:pt x="1386" y="44"/>
                    </a:lnTo>
                    <a:cubicBezTo>
                      <a:pt x="1386" y="28"/>
                      <a:pt x="1386" y="12"/>
                      <a:pt x="1386" y="12"/>
                    </a:cubicBezTo>
                    <a:cubicBezTo>
                      <a:pt x="1378" y="4"/>
                      <a:pt x="1370" y="0"/>
                      <a:pt x="13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761;p43">
                <a:extLst>
                  <a:ext uri="{FF2B5EF4-FFF2-40B4-BE49-F238E27FC236}">
                    <a16:creationId xmlns:a16="http://schemas.microsoft.com/office/drawing/2014/main" id="{0300F710-6ADF-4C6D-8D08-DC4A51DE2686}"/>
                  </a:ext>
                </a:extLst>
              </p:cNvPr>
              <p:cNvSpPr/>
              <p:nvPr/>
            </p:nvSpPr>
            <p:spPr>
              <a:xfrm>
                <a:off x="5658800" y="4372625"/>
                <a:ext cx="42600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1513" extrusionOk="0">
                    <a:moveTo>
                      <a:pt x="1672" y="0"/>
                    </a:moveTo>
                    <a:lnTo>
                      <a:pt x="16" y="1481"/>
                    </a:lnTo>
                    <a:cubicBezTo>
                      <a:pt x="0" y="1481"/>
                      <a:pt x="0" y="1497"/>
                      <a:pt x="16" y="1513"/>
                    </a:cubicBezTo>
                    <a:lnTo>
                      <a:pt x="32" y="1513"/>
                    </a:lnTo>
                    <a:lnTo>
                      <a:pt x="48" y="1497"/>
                    </a:lnTo>
                    <a:lnTo>
                      <a:pt x="1704" y="32"/>
                    </a:lnTo>
                    <a:cubicBezTo>
                      <a:pt x="1704" y="16"/>
                      <a:pt x="1704" y="16"/>
                      <a:pt x="17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762;p43">
                <a:extLst>
                  <a:ext uri="{FF2B5EF4-FFF2-40B4-BE49-F238E27FC236}">
                    <a16:creationId xmlns:a16="http://schemas.microsoft.com/office/drawing/2014/main" id="{224E0A15-A6F4-490D-AB3A-C8AB9B62FF8B}"/>
                  </a:ext>
                </a:extLst>
              </p:cNvPr>
              <p:cNvSpPr/>
              <p:nvPr/>
            </p:nvSpPr>
            <p:spPr>
              <a:xfrm>
                <a:off x="5655625" y="4359950"/>
                <a:ext cx="38100" cy="46525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1861" extrusionOk="0">
                    <a:moveTo>
                      <a:pt x="1498" y="0"/>
                    </a:moveTo>
                    <a:cubicBezTo>
                      <a:pt x="1492" y="0"/>
                      <a:pt x="1485" y="4"/>
                      <a:pt x="1480" y="14"/>
                    </a:cubicBezTo>
                    <a:lnTo>
                      <a:pt x="16" y="1829"/>
                    </a:lnTo>
                    <a:cubicBezTo>
                      <a:pt x="0" y="1844"/>
                      <a:pt x="0" y="1860"/>
                      <a:pt x="16" y="1860"/>
                    </a:cubicBezTo>
                    <a:lnTo>
                      <a:pt x="48" y="1860"/>
                    </a:lnTo>
                    <a:lnTo>
                      <a:pt x="1512" y="30"/>
                    </a:lnTo>
                    <a:cubicBezTo>
                      <a:pt x="1523" y="19"/>
                      <a:pt x="1512" y="0"/>
                      <a:pt x="14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763;p43">
                <a:extLst>
                  <a:ext uri="{FF2B5EF4-FFF2-40B4-BE49-F238E27FC236}">
                    <a16:creationId xmlns:a16="http://schemas.microsoft.com/office/drawing/2014/main" id="{28A1ABA3-4FB5-43F7-ACCA-266782B3E4EB}"/>
                  </a:ext>
                </a:extLst>
              </p:cNvPr>
              <p:cNvSpPr/>
              <p:nvPr/>
            </p:nvSpPr>
            <p:spPr>
              <a:xfrm>
                <a:off x="5652825" y="4344600"/>
                <a:ext cx="27875" cy="5875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350" extrusionOk="0">
                    <a:moveTo>
                      <a:pt x="1084" y="1"/>
                    </a:moveTo>
                    <a:cubicBezTo>
                      <a:pt x="1078" y="1"/>
                      <a:pt x="1072" y="3"/>
                      <a:pt x="1067" y="7"/>
                    </a:cubicBezTo>
                    <a:lnTo>
                      <a:pt x="1" y="2315"/>
                    </a:lnTo>
                    <a:cubicBezTo>
                      <a:pt x="1" y="2315"/>
                      <a:pt x="1" y="2331"/>
                      <a:pt x="1" y="2331"/>
                    </a:cubicBezTo>
                    <a:cubicBezTo>
                      <a:pt x="7" y="2345"/>
                      <a:pt x="17" y="2349"/>
                      <a:pt x="26" y="2349"/>
                    </a:cubicBezTo>
                    <a:cubicBezTo>
                      <a:pt x="38" y="2349"/>
                      <a:pt x="48" y="2340"/>
                      <a:pt x="48" y="2331"/>
                    </a:cubicBezTo>
                    <a:lnTo>
                      <a:pt x="1115" y="23"/>
                    </a:lnTo>
                    <a:cubicBezTo>
                      <a:pt x="1115" y="12"/>
                      <a:pt x="1099" y="1"/>
                      <a:pt x="10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764;p43">
                <a:extLst>
                  <a:ext uri="{FF2B5EF4-FFF2-40B4-BE49-F238E27FC236}">
                    <a16:creationId xmlns:a16="http://schemas.microsoft.com/office/drawing/2014/main" id="{533BA0DB-7B45-4A4A-823B-273EE93082D2}"/>
                  </a:ext>
                </a:extLst>
              </p:cNvPr>
              <p:cNvSpPr/>
              <p:nvPr/>
            </p:nvSpPr>
            <p:spPr>
              <a:xfrm>
                <a:off x="5671125" y="4491200"/>
                <a:ext cx="153650" cy="329125"/>
              </a:xfrm>
              <a:custGeom>
                <a:avLst/>
                <a:gdLst/>
                <a:ahLst/>
                <a:cxnLst/>
                <a:rect l="l" t="t" r="r" b="b"/>
                <a:pathLst>
                  <a:path w="6146" h="13165" extrusionOk="0">
                    <a:moveTo>
                      <a:pt x="5129" y="3529"/>
                    </a:moveTo>
                    <a:cubicBezTo>
                      <a:pt x="5243" y="3529"/>
                      <a:pt x="5356" y="3568"/>
                      <a:pt x="5445" y="3646"/>
                    </a:cubicBezTo>
                    <a:cubicBezTo>
                      <a:pt x="5524" y="3710"/>
                      <a:pt x="5572" y="3805"/>
                      <a:pt x="5572" y="3916"/>
                    </a:cubicBezTo>
                    <a:cubicBezTo>
                      <a:pt x="5556" y="4012"/>
                      <a:pt x="5492" y="4107"/>
                      <a:pt x="5397" y="4155"/>
                    </a:cubicBezTo>
                    <a:cubicBezTo>
                      <a:pt x="5325" y="4187"/>
                      <a:pt x="5250" y="4203"/>
                      <a:pt x="5174" y="4203"/>
                    </a:cubicBezTo>
                    <a:cubicBezTo>
                      <a:pt x="5098" y="4203"/>
                      <a:pt x="5023" y="4187"/>
                      <a:pt x="4951" y="4155"/>
                    </a:cubicBezTo>
                    <a:cubicBezTo>
                      <a:pt x="4808" y="4076"/>
                      <a:pt x="4697" y="3948"/>
                      <a:pt x="4633" y="3805"/>
                    </a:cubicBezTo>
                    <a:cubicBezTo>
                      <a:pt x="4728" y="3694"/>
                      <a:pt x="4840" y="3598"/>
                      <a:pt x="4983" y="3550"/>
                    </a:cubicBezTo>
                    <a:cubicBezTo>
                      <a:pt x="5031" y="3536"/>
                      <a:pt x="5080" y="3529"/>
                      <a:pt x="5129" y="3529"/>
                    </a:cubicBezTo>
                    <a:close/>
                    <a:moveTo>
                      <a:pt x="6018" y="1"/>
                    </a:moveTo>
                    <a:cubicBezTo>
                      <a:pt x="5970" y="1"/>
                      <a:pt x="5922" y="49"/>
                      <a:pt x="5922" y="112"/>
                    </a:cubicBezTo>
                    <a:cubicBezTo>
                      <a:pt x="5938" y="733"/>
                      <a:pt x="5620" y="988"/>
                      <a:pt x="5254" y="1274"/>
                    </a:cubicBezTo>
                    <a:cubicBezTo>
                      <a:pt x="5031" y="1417"/>
                      <a:pt x="4856" y="1608"/>
                      <a:pt x="4697" y="1831"/>
                    </a:cubicBezTo>
                    <a:cubicBezTo>
                      <a:pt x="4378" y="2309"/>
                      <a:pt x="4251" y="2882"/>
                      <a:pt x="4330" y="3439"/>
                    </a:cubicBezTo>
                    <a:cubicBezTo>
                      <a:pt x="4346" y="3550"/>
                      <a:pt x="4362" y="3678"/>
                      <a:pt x="4410" y="3789"/>
                    </a:cubicBezTo>
                    <a:cubicBezTo>
                      <a:pt x="4330" y="3901"/>
                      <a:pt x="4267" y="4044"/>
                      <a:pt x="4219" y="4187"/>
                    </a:cubicBezTo>
                    <a:cubicBezTo>
                      <a:pt x="4060" y="4760"/>
                      <a:pt x="3996" y="5349"/>
                      <a:pt x="4028" y="5954"/>
                    </a:cubicBezTo>
                    <a:cubicBezTo>
                      <a:pt x="4028" y="6606"/>
                      <a:pt x="4012" y="7243"/>
                      <a:pt x="3773" y="7816"/>
                    </a:cubicBezTo>
                    <a:cubicBezTo>
                      <a:pt x="3503" y="8373"/>
                      <a:pt x="3089" y="8851"/>
                      <a:pt x="2580" y="9201"/>
                    </a:cubicBezTo>
                    <a:cubicBezTo>
                      <a:pt x="2245" y="9440"/>
                      <a:pt x="1895" y="9663"/>
                      <a:pt x="1545" y="9854"/>
                    </a:cubicBezTo>
                    <a:cubicBezTo>
                      <a:pt x="1354" y="9965"/>
                      <a:pt x="1163" y="10092"/>
                      <a:pt x="972" y="10204"/>
                    </a:cubicBezTo>
                    <a:cubicBezTo>
                      <a:pt x="685" y="10363"/>
                      <a:pt x="415" y="10602"/>
                      <a:pt x="224" y="10872"/>
                    </a:cubicBezTo>
                    <a:cubicBezTo>
                      <a:pt x="17" y="11175"/>
                      <a:pt x="1" y="11573"/>
                      <a:pt x="176" y="11891"/>
                    </a:cubicBezTo>
                    <a:cubicBezTo>
                      <a:pt x="335" y="12114"/>
                      <a:pt x="574" y="12273"/>
                      <a:pt x="845" y="12321"/>
                    </a:cubicBezTo>
                    <a:cubicBezTo>
                      <a:pt x="1127" y="12375"/>
                      <a:pt x="1410" y="12400"/>
                      <a:pt x="1698" y="12400"/>
                    </a:cubicBezTo>
                    <a:cubicBezTo>
                      <a:pt x="1831" y="12400"/>
                      <a:pt x="1966" y="12395"/>
                      <a:pt x="2102" y="12384"/>
                    </a:cubicBezTo>
                    <a:cubicBezTo>
                      <a:pt x="2205" y="12377"/>
                      <a:pt x="2310" y="12373"/>
                      <a:pt x="2415" y="12373"/>
                    </a:cubicBezTo>
                    <a:cubicBezTo>
                      <a:pt x="2730" y="12373"/>
                      <a:pt x="3049" y="12408"/>
                      <a:pt x="3359" y="12480"/>
                    </a:cubicBezTo>
                    <a:cubicBezTo>
                      <a:pt x="3789" y="12639"/>
                      <a:pt x="4171" y="12862"/>
                      <a:pt x="4521" y="13149"/>
                    </a:cubicBezTo>
                    <a:cubicBezTo>
                      <a:pt x="4537" y="13164"/>
                      <a:pt x="4553" y="13164"/>
                      <a:pt x="4585" y="13164"/>
                    </a:cubicBezTo>
                    <a:cubicBezTo>
                      <a:pt x="4697" y="13164"/>
                      <a:pt x="4728" y="13037"/>
                      <a:pt x="4649" y="12973"/>
                    </a:cubicBezTo>
                    <a:cubicBezTo>
                      <a:pt x="4071" y="12436"/>
                      <a:pt x="3312" y="12148"/>
                      <a:pt x="2533" y="12148"/>
                    </a:cubicBezTo>
                    <a:cubicBezTo>
                      <a:pt x="2390" y="12148"/>
                      <a:pt x="2246" y="12158"/>
                      <a:pt x="2102" y="12178"/>
                    </a:cubicBezTo>
                    <a:cubicBezTo>
                      <a:pt x="1976" y="12188"/>
                      <a:pt x="1848" y="12193"/>
                      <a:pt x="1721" y="12193"/>
                    </a:cubicBezTo>
                    <a:cubicBezTo>
                      <a:pt x="1445" y="12193"/>
                      <a:pt x="1169" y="12168"/>
                      <a:pt x="908" y="12114"/>
                    </a:cubicBezTo>
                    <a:cubicBezTo>
                      <a:pt x="685" y="12082"/>
                      <a:pt x="478" y="11955"/>
                      <a:pt x="351" y="11780"/>
                    </a:cubicBezTo>
                    <a:cubicBezTo>
                      <a:pt x="224" y="11525"/>
                      <a:pt x="240" y="11223"/>
                      <a:pt x="399" y="10984"/>
                    </a:cubicBezTo>
                    <a:cubicBezTo>
                      <a:pt x="590" y="10729"/>
                      <a:pt x="813" y="10538"/>
                      <a:pt x="1083" y="10379"/>
                    </a:cubicBezTo>
                    <a:cubicBezTo>
                      <a:pt x="1274" y="10267"/>
                      <a:pt x="1465" y="10156"/>
                      <a:pt x="1656" y="10045"/>
                    </a:cubicBezTo>
                    <a:cubicBezTo>
                      <a:pt x="2007" y="9838"/>
                      <a:pt x="2373" y="9615"/>
                      <a:pt x="2707" y="9376"/>
                    </a:cubicBezTo>
                    <a:cubicBezTo>
                      <a:pt x="3248" y="9010"/>
                      <a:pt x="3678" y="8501"/>
                      <a:pt x="3964" y="7912"/>
                    </a:cubicBezTo>
                    <a:cubicBezTo>
                      <a:pt x="4235" y="7291"/>
                      <a:pt x="4235" y="6606"/>
                      <a:pt x="4235" y="5954"/>
                    </a:cubicBezTo>
                    <a:cubicBezTo>
                      <a:pt x="4203" y="5381"/>
                      <a:pt x="4267" y="4808"/>
                      <a:pt x="4410" y="4251"/>
                    </a:cubicBezTo>
                    <a:cubicBezTo>
                      <a:pt x="4442" y="4171"/>
                      <a:pt x="4474" y="4092"/>
                      <a:pt x="4521" y="4012"/>
                    </a:cubicBezTo>
                    <a:cubicBezTo>
                      <a:pt x="4601" y="4155"/>
                      <a:pt x="4712" y="4267"/>
                      <a:pt x="4856" y="4330"/>
                    </a:cubicBezTo>
                    <a:cubicBezTo>
                      <a:pt x="4955" y="4384"/>
                      <a:pt x="5062" y="4408"/>
                      <a:pt x="5167" y="4408"/>
                    </a:cubicBezTo>
                    <a:cubicBezTo>
                      <a:pt x="5281" y="4408"/>
                      <a:pt x="5393" y="4380"/>
                      <a:pt x="5492" y="4330"/>
                    </a:cubicBezTo>
                    <a:cubicBezTo>
                      <a:pt x="5843" y="4171"/>
                      <a:pt x="5890" y="3694"/>
                      <a:pt x="5572" y="3471"/>
                    </a:cubicBezTo>
                    <a:cubicBezTo>
                      <a:pt x="5437" y="3369"/>
                      <a:pt x="5278" y="3316"/>
                      <a:pt x="5117" y="3316"/>
                    </a:cubicBezTo>
                    <a:cubicBezTo>
                      <a:pt x="5051" y="3316"/>
                      <a:pt x="4984" y="3325"/>
                      <a:pt x="4919" y="3343"/>
                    </a:cubicBezTo>
                    <a:cubicBezTo>
                      <a:pt x="4776" y="3391"/>
                      <a:pt x="4665" y="3471"/>
                      <a:pt x="4553" y="3582"/>
                    </a:cubicBezTo>
                    <a:cubicBezTo>
                      <a:pt x="4553" y="3519"/>
                      <a:pt x="4537" y="3471"/>
                      <a:pt x="4521" y="3407"/>
                    </a:cubicBezTo>
                    <a:cubicBezTo>
                      <a:pt x="4458" y="2898"/>
                      <a:pt x="4569" y="2372"/>
                      <a:pt x="4856" y="1943"/>
                    </a:cubicBezTo>
                    <a:cubicBezTo>
                      <a:pt x="5015" y="1752"/>
                      <a:pt x="5190" y="1577"/>
                      <a:pt x="5381" y="1433"/>
                    </a:cubicBezTo>
                    <a:cubicBezTo>
                      <a:pt x="5747" y="1131"/>
                      <a:pt x="6145" y="828"/>
                      <a:pt x="6129" y="112"/>
                    </a:cubicBezTo>
                    <a:cubicBezTo>
                      <a:pt x="6129" y="49"/>
                      <a:pt x="6081" y="1"/>
                      <a:pt x="60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0" name="Google Shape;804;p47">
            <a:extLst>
              <a:ext uri="{FF2B5EF4-FFF2-40B4-BE49-F238E27FC236}">
                <a16:creationId xmlns:a16="http://schemas.microsoft.com/office/drawing/2014/main" id="{2CDFD69A-D2FF-4E10-9CC2-E243904382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946" y="2143594"/>
            <a:ext cx="4341813" cy="9413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/>
              <a:t>SDGs</a:t>
            </a:r>
            <a:endParaRPr lang="en" altLang="zh-TW" b="1">
              <a:solidFill>
                <a:srgbClr val="F15A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739033"/>
      </p:ext>
    </p:extLst>
  </p:cSld>
  <p:clrMapOvr>
    <a:masterClrMapping/>
  </p:clrMapOvr>
</p:sld>
</file>

<file path=ppt/theme/theme1.xml><?xml version="1.0" encoding="utf-8"?>
<a:theme xmlns:a="http://schemas.openxmlformats.org/drawingml/2006/main" name="Animal Diseases by Slidesgo">
  <a:themeElements>
    <a:clrScheme name="Simple Light">
      <a:dk1>
        <a:srgbClr val="F78E6B"/>
      </a:dk1>
      <a:lt1>
        <a:srgbClr val="FFFFFF"/>
      </a:lt1>
      <a:dk2>
        <a:srgbClr val="FFE1ED"/>
      </a:dk2>
      <a:lt2>
        <a:srgbClr val="262065"/>
      </a:lt2>
      <a:accent1>
        <a:srgbClr val="F15A24"/>
      </a:accent1>
      <a:accent2>
        <a:srgbClr val="FFBC5E"/>
      </a:accent2>
      <a:accent3>
        <a:srgbClr val="F7931E"/>
      </a:accent3>
      <a:accent4>
        <a:srgbClr val="FFCCC9"/>
      </a:accent4>
      <a:accent5>
        <a:srgbClr val="F78E6B"/>
      </a:accent5>
      <a:accent6>
        <a:srgbClr val="7D5FEB"/>
      </a:accent6>
      <a:hlink>
        <a:srgbClr val="203C5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如螢幕大小 (16:9)</PresentationFormat>
  <Slides>66</Slides>
  <Notes>62</Notes>
  <HiddenSlides>0</HiddenSlide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66</vt:i4>
      </vt:variant>
    </vt:vector>
  </HeadingPairs>
  <TitlesOfParts>
    <vt:vector size="67" baseType="lpstr">
      <vt:lpstr>Animal Diseases by Slidesgo</vt:lpstr>
      <vt:lpstr>PetCare</vt:lpstr>
      <vt:lpstr>TABLE OF CONTENTS</vt:lpstr>
      <vt:lpstr>INTRODUCTION</vt:lpstr>
      <vt:lpstr>Motivation </vt:lpstr>
      <vt:lpstr>創意 </vt:lpstr>
      <vt:lpstr>整合與管理</vt:lpstr>
      <vt:lpstr>協助飼主全面照顧寵物的各種方面</vt:lpstr>
      <vt:lpstr>成為使用者與醫療和商家的橋樑</vt:lpstr>
      <vt:lpstr>SDGs</vt:lpstr>
      <vt:lpstr>PetCare app</vt:lpstr>
      <vt:lpstr>SDGs</vt:lpstr>
      <vt:lpstr>營運模式 商業模式</vt:lpstr>
      <vt:lpstr>目標族群 </vt:lpstr>
      <vt:lpstr>PowerPoint 簡報</vt:lpstr>
      <vt:lpstr>基礎設施成本</vt:lpstr>
      <vt:lpstr>經費預估</vt:lpstr>
      <vt:lpstr>FRAMEWORK</vt:lpstr>
      <vt:lpstr>Framework-APP (使用者基本功能)</vt:lpstr>
      <vt:lpstr>Framework-APP (醫院端)</vt:lpstr>
      <vt:lpstr>Framework-APP (廣告行銷)</vt:lpstr>
      <vt:lpstr>PowerPoint 簡報</vt:lpstr>
      <vt:lpstr>PetCare 使用者 基本功能</vt:lpstr>
      <vt:lpstr>主人相性測驗</vt:lpstr>
      <vt:lpstr>起始頁面                              答題頁面                               結果顯示</vt:lpstr>
      <vt:lpstr>寵物醫院</vt:lpstr>
      <vt:lpstr>新增                                    修改/刪除</vt:lpstr>
      <vt:lpstr>代辦事項</vt:lpstr>
      <vt:lpstr>    起始畫面                              新增                                   刪除                                   修改  </vt:lpstr>
      <vt:lpstr>寵物保健</vt:lpstr>
      <vt:lpstr>新增                                       修改/刪除                                 歷史體重  </vt:lpstr>
      <vt:lpstr>提醒事件</vt:lpstr>
      <vt:lpstr>         起始畫面                                          新增事件                                      提醒畫面</vt:lpstr>
      <vt:lpstr>寵物記帳</vt:lpstr>
      <vt:lpstr>新增                                     帳務報表</vt:lpstr>
      <vt:lpstr>寵物日記</vt:lpstr>
      <vt:lpstr>新增                                       修改/刪除                                 歷史紀錄</vt:lpstr>
      <vt:lpstr>醫院端</vt:lpstr>
      <vt:lpstr>掛號系統</vt:lpstr>
      <vt:lpstr>紀錄頁面                                               掛號頁面  </vt:lpstr>
      <vt:lpstr>選擇日期</vt:lpstr>
      <vt:lpstr>回饋系統</vt:lpstr>
      <vt:lpstr>選擇日期</vt:lpstr>
      <vt:lpstr>看診紀錄頁面 </vt:lpstr>
      <vt:lpstr>保健系統</vt:lpstr>
      <vt:lpstr>輸入頁面                                               體重頁面  </vt:lpstr>
      <vt:lpstr>選擇ID</vt:lpstr>
      <vt:lpstr>PetCare 廣告行銷</vt:lpstr>
      <vt:lpstr>廣告商</vt:lpstr>
      <vt:lpstr>      新增/修改                          總覽與管理(刪除)                         廣告推播  </vt:lpstr>
      <vt:lpstr>      系統介面                                          SERVER(JAVA)</vt:lpstr>
      <vt:lpstr>廣告推播</vt:lpstr>
      <vt:lpstr>        接收推播/收藏                                       顯示收藏/刪除</vt:lpstr>
      <vt:lpstr>困難與解決</vt:lpstr>
      <vt:lpstr>FireBase (real time database)</vt:lpstr>
      <vt:lpstr>Thread</vt:lpstr>
      <vt:lpstr>SQLITE(資料庫)</vt:lpstr>
      <vt:lpstr>SharedPreferences</vt:lpstr>
      <vt:lpstr>ArrayList + ListView</vt:lpstr>
      <vt:lpstr>Glide</vt:lpstr>
      <vt:lpstr>SERVER-APP</vt:lpstr>
      <vt:lpstr>SERVER-APP</vt:lpstr>
      <vt:lpstr>各種語法需要到網路上查</vt:lpstr>
      <vt:lpstr>DEMO</vt:lpstr>
      <vt:lpstr>PowerPoint 簡報</vt:lpstr>
      <vt:lpstr>PowerPoint 簡報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</dc:title>
  <cp:revision>9</cp:revision>
  <dcterms:modified xsi:type="dcterms:W3CDTF">2023-12-22T04:45:19Z</dcterms:modified>
</cp:coreProperties>
</file>